
<file path=[Content_Types].xml><?xml version="1.0" encoding="utf-8"?>
<Types xmlns="http://schemas.openxmlformats.org/package/2006/content-types">
  <Default Extension="jpeg" ContentType="image/jpeg"/>
  <Default Extension="org&amp;utm_campaign=index&amp;utm_content=thumbnail" ContentType="image/pn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4"/>
    <p:sldMasterId id="2147483717" r:id="rId5"/>
    <p:sldMasterId id="2147483721" r:id="rId6"/>
    <p:sldMasterId id="2147483692" r:id="rId7"/>
  </p:sldMasterIdLst>
  <p:notesMasterIdLst>
    <p:notesMasterId r:id="rId21"/>
  </p:notesMasterIdLst>
  <p:handoutMasterIdLst>
    <p:handoutMasterId r:id="rId22"/>
  </p:handoutMasterIdLst>
  <p:sldIdLst>
    <p:sldId id="261" r:id="rId8"/>
    <p:sldId id="6130" r:id="rId9"/>
    <p:sldId id="256" r:id="rId10"/>
    <p:sldId id="2147473565" r:id="rId11"/>
    <p:sldId id="6230" r:id="rId12"/>
    <p:sldId id="2147473568" r:id="rId13"/>
    <p:sldId id="257" r:id="rId14"/>
    <p:sldId id="2147473566" r:id="rId15"/>
    <p:sldId id="258" r:id="rId16"/>
    <p:sldId id="2147473567" r:id="rId17"/>
    <p:sldId id="2147473571" r:id="rId18"/>
    <p:sldId id="259" r:id="rId19"/>
    <p:sldId id="260"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2275"/>
    <a:srgbClr val="001A72"/>
    <a:srgbClr val="0D25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11F29A-2AFF-4926-812E-D50C88568746}" v="2" dt="2026-10-05T09:42:00.9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8" d="100"/>
          <a:sy n="118" d="100"/>
        </p:scale>
        <p:origin x="44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ffroy　Pirlot／AE" userId="d1c813fd-ee60-44cf-b79f-5b8058a3b547" providerId="ADAL" clId="{0786B3A0-1426-4B44-8CD1-297DF24B6359}"/>
    <pc:docChg chg="undo custSel addSld delSld modSld">
      <pc:chgData name="Joffroy　Pirlot／AE" userId="d1c813fd-ee60-44cf-b79f-5b8058a3b547" providerId="ADAL" clId="{0786B3A0-1426-4B44-8CD1-297DF24B6359}" dt="2026-10-05T12:38:16.305" v="199" actId="1076"/>
      <pc:docMkLst>
        <pc:docMk/>
      </pc:docMkLst>
      <pc:sldChg chg="modAnim">
        <pc:chgData name="Joffroy　Pirlot／AE" userId="d1c813fd-ee60-44cf-b79f-5b8058a3b547" providerId="ADAL" clId="{0786B3A0-1426-4B44-8CD1-297DF24B6359}" dt="2026-10-01T15:52:35.522" v="103"/>
        <pc:sldMkLst>
          <pc:docMk/>
          <pc:sldMk cId="1763439890" sldId="257"/>
        </pc:sldMkLst>
      </pc:sldChg>
      <pc:sldChg chg="addSp delSp modSp mod">
        <pc:chgData name="Joffroy　Pirlot／AE" userId="d1c813fd-ee60-44cf-b79f-5b8058a3b547" providerId="ADAL" clId="{0786B3A0-1426-4B44-8CD1-297DF24B6359}" dt="2026-10-05T12:38:16.305" v="199" actId="1076"/>
        <pc:sldMkLst>
          <pc:docMk/>
          <pc:sldMk cId="3671870626" sldId="259"/>
        </pc:sldMkLst>
        <pc:spChg chg="mod">
          <ac:chgData name="Joffroy　Pirlot／AE" userId="d1c813fd-ee60-44cf-b79f-5b8058a3b547" providerId="ADAL" clId="{0786B3A0-1426-4B44-8CD1-297DF24B6359}" dt="2026-10-01T15:44:07.778" v="96" actId="403"/>
          <ac:spMkLst>
            <pc:docMk/>
            <pc:sldMk cId="3671870626" sldId="259"/>
            <ac:spMk id="2" creationId="{7139D793-878E-C376-31C0-4D7672F7729C}"/>
          </ac:spMkLst>
        </pc:spChg>
        <pc:spChg chg="mod">
          <ac:chgData name="Joffroy　Pirlot／AE" userId="d1c813fd-ee60-44cf-b79f-5b8058a3b547" providerId="ADAL" clId="{0786B3A0-1426-4B44-8CD1-297DF24B6359}" dt="2026-10-01T14:02:19.971" v="56" actId="20577"/>
          <ac:spMkLst>
            <pc:docMk/>
            <pc:sldMk cId="3671870626" sldId="259"/>
            <ac:spMk id="3" creationId="{9D7C7AD4-1395-B7BF-F6E8-4F33F70B9D2F}"/>
          </ac:spMkLst>
        </pc:spChg>
        <pc:spChg chg="add mod ord">
          <ac:chgData name="Joffroy　Pirlot／AE" userId="d1c813fd-ee60-44cf-b79f-5b8058a3b547" providerId="ADAL" clId="{0786B3A0-1426-4B44-8CD1-297DF24B6359}" dt="2026-10-05T09:44:01.356" v="173" actId="403"/>
          <ac:spMkLst>
            <pc:docMk/>
            <pc:sldMk cId="3671870626" sldId="259"/>
            <ac:spMk id="6" creationId="{0256DB20-118A-E95C-4961-E2CAD5521D28}"/>
          </ac:spMkLst>
        </pc:spChg>
        <pc:spChg chg="add del mod">
          <ac:chgData name="Joffroy　Pirlot／AE" userId="d1c813fd-ee60-44cf-b79f-5b8058a3b547" providerId="ADAL" clId="{0786B3A0-1426-4B44-8CD1-297DF24B6359}" dt="2026-10-05T09:37:31.371" v="123"/>
          <ac:spMkLst>
            <pc:docMk/>
            <pc:sldMk cId="3671870626" sldId="259"/>
            <ac:spMk id="14" creationId="{EF9BABFF-DDB9-BB54-3938-BFAFE85C6FDF}"/>
          </ac:spMkLst>
        </pc:spChg>
        <pc:picChg chg="mod">
          <ac:chgData name="Joffroy　Pirlot／AE" userId="d1c813fd-ee60-44cf-b79f-5b8058a3b547" providerId="ADAL" clId="{0786B3A0-1426-4B44-8CD1-297DF24B6359}" dt="2026-10-01T15:27:02.967" v="94" actId="14100"/>
          <ac:picMkLst>
            <pc:docMk/>
            <pc:sldMk cId="3671870626" sldId="259"/>
            <ac:picMk id="4" creationId="{2D54B517-67BC-CAC4-F5A3-D069B047D0B9}"/>
          </ac:picMkLst>
        </pc:picChg>
        <pc:picChg chg="add mod ord modCrop">
          <ac:chgData name="Joffroy　Pirlot／AE" userId="d1c813fd-ee60-44cf-b79f-5b8058a3b547" providerId="ADAL" clId="{0786B3A0-1426-4B44-8CD1-297DF24B6359}" dt="2026-10-05T12:37:30.521" v="188" actId="1076"/>
          <ac:picMkLst>
            <pc:docMk/>
            <pc:sldMk cId="3671870626" sldId="259"/>
            <ac:picMk id="5" creationId="{68F37AC0-009D-25C5-2B47-DC623E63BC7F}"/>
          </ac:picMkLst>
        </pc:picChg>
        <pc:picChg chg="add del mod modCrop">
          <ac:chgData name="Joffroy　Pirlot／AE" userId="d1c813fd-ee60-44cf-b79f-5b8058a3b547" providerId="ADAL" clId="{0786B3A0-1426-4B44-8CD1-297DF24B6359}" dt="2026-10-05T09:36:56.733" v="116" actId="22"/>
          <ac:picMkLst>
            <pc:docMk/>
            <pc:sldMk cId="3671870626" sldId="259"/>
            <ac:picMk id="5" creationId="{C762FAC1-AA99-A4BC-D7DE-430BD2E415EC}"/>
          </ac:picMkLst>
        </pc:picChg>
        <pc:picChg chg="add mod modCrop">
          <ac:chgData name="Joffroy　Pirlot／AE" userId="d1c813fd-ee60-44cf-b79f-5b8058a3b547" providerId="ADAL" clId="{0786B3A0-1426-4B44-8CD1-297DF24B6359}" dt="2026-10-01T15:27:02.967" v="94" actId="14100"/>
          <ac:picMkLst>
            <pc:docMk/>
            <pc:sldMk cId="3671870626" sldId="259"/>
            <ac:picMk id="8" creationId="{A2C63884-7846-9BEB-A1C9-3C4FC031AAD1}"/>
          </ac:picMkLst>
        </pc:picChg>
        <pc:picChg chg="add del mod">
          <ac:chgData name="Joffroy　Pirlot／AE" userId="d1c813fd-ee60-44cf-b79f-5b8058a3b547" providerId="ADAL" clId="{0786B3A0-1426-4B44-8CD1-297DF24B6359}" dt="2026-10-05T09:37:13.874" v="120" actId="22"/>
          <ac:picMkLst>
            <pc:docMk/>
            <pc:sldMk cId="3671870626" sldId="259"/>
            <ac:picMk id="10" creationId="{73515667-1420-EB98-E6F4-B3F6D84B6DFA}"/>
          </ac:picMkLst>
        </pc:picChg>
        <pc:picChg chg="add mod modCrop">
          <ac:chgData name="Joffroy　Pirlot／AE" userId="d1c813fd-ee60-44cf-b79f-5b8058a3b547" providerId="ADAL" clId="{0786B3A0-1426-4B44-8CD1-297DF24B6359}" dt="2026-10-05T12:37:32.561" v="189" actId="1076"/>
          <ac:picMkLst>
            <pc:docMk/>
            <pc:sldMk cId="3671870626" sldId="259"/>
            <ac:picMk id="10" creationId="{F7F98867-79E4-B425-098C-6CD58FAAEFE4}"/>
          </ac:picMkLst>
        </pc:picChg>
        <pc:picChg chg="add mod">
          <ac:chgData name="Joffroy　Pirlot／AE" userId="d1c813fd-ee60-44cf-b79f-5b8058a3b547" providerId="ADAL" clId="{0786B3A0-1426-4B44-8CD1-297DF24B6359}" dt="2026-10-01T15:27:02.967" v="94" actId="14100"/>
          <ac:picMkLst>
            <pc:docMk/>
            <pc:sldMk cId="3671870626" sldId="259"/>
            <ac:picMk id="12" creationId="{249102BC-0FFE-7049-468A-A1204775C697}"/>
          </ac:picMkLst>
        </pc:picChg>
        <pc:picChg chg="add mod modCrop">
          <ac:chgData name="Joffroy　Pirlot／AE" userId="d1c813fd-ee60-44cf-b79f-5b8058a3b547" providerId="ADAL" clId="{0786B3A0-1426-4B44-8CD1-297DF24B6359}" dt="2026-10-05T12:38:16.305" v="199" actId="1076"/>
          <ac:picMkLst>
            <pc:docMk/>
            <pc:sldMk cId="3671870626" sldId="259"/>
            <ac:picMk id="16" creationId="{45F6176D-E9AF-BBB4-31F2-F7E2FA42EAAE}"/>
          </ac:picMkLst>
        </pc:picChg>
      </pc:sldChg>
      <pc:sldChg chg="modAnim">
        <pc:chgData name="Joffroy　Pirlot／AE" userId="d1c813fd-ee60-44cf-b79f-5b8058a3b547" providerId="ADAL" clId="{0786B3A0-1426-4B44-8CD1-297DF24B6359}" dt="2026-10-01T15:58:28.991" v="105"/>
        <pc:sldMkLst>
          <pc:docMk/>
          <pc:sldMk cId="2655661670" sldId="260"/>
        </pc:sldMkLst>
      </pc:sldChg>
      <pc:sldChg chg="modAnim">
        <pc:chgData name="Joffroy　Pirlot／AE" userId="d1c813fd-ee60-44cf-b79f-5b8058a3b547" providerId="ADAL" clId="{0786B3A0-1426-4B44-8CD1-297DF24B6359}" dt="2026-10-01T15:51:17.217" v="97"/>
        <pc:sldMkLst>
          <pc:docMk/>
          <pc:sldMk cId="2352341485" sldId="6130"/>
        </pc:sldMkLst>
      </pc:sldChg>
      <pc:sldChg chg="modAnim">
        <pc:chgData name="Joffroy　Pirlot／AE" userId="d1c813fd-ee60-44cf-b79f-5b8058a3b547" providerId="ADAL" clId="{0786B3A0-1426-4B44-8CD1-297DF24B6359}" dt="2026-10-01T15:51:35.300" v="98"/>
        <pc:sldMkLst>
          <pc:docMk/>
          <pc:sldMk cId="2661580250" sldId="2147473565"/>
        </pc:sldMkLst>
      </pc:sldChg>
      <pc:sldChg chg="addSp delSp modSp new mod modClrScheme chgLayout">
        <pc:chgData name="Joffroy　Pirlot／AE" userId="d1c813fd-ee60-44cf-b79f-5b8058a3b547" providerId="ADAL" clId="{0786B3A0-1426-4B44-8CD1-297DF24B6359}" dt="2026-10-01T14:23:05.018" v="60" actId="20577"/>
        <pc:sldMkLst>
          <pc:docMk/>
          <pc:sldMk cId="471086811" sldId="2147473571"/>
        </pc:sldMkLst>
        <pc:spChg chg="add mod ord">
          <ac:chgData name="Joffroy　Pirlot／AE" userId="d1c813fd-ee60-44cf-b79f-5b8058a3b547" providerId="ADAL" clId="{0786B3A0-1426-4B44-8CD1-297DF24B6359}" dt="2026-10-01T14:23:05.018" v="60" actId="20577"/>
          <ac:spMkLst>
            <pc:docMk/>
            <pc:sldMk cId="471086811" sldId="2147473571"/>
            <ac:spMk id="4" creationId="{3DC7BD48-EAD4-C919-9B30-4DEE0E4E8E92}"/>
          </ac:spMkLst>
        </pc:spChg>
        <pc:spChg chg="add mod ord">
          <ac:chgData name="Joffroy　Pirlot／AE" userId="d1c813fd-ee60-44cf-b79f-5b8058a3b547" providerId="ADAL" clId="{0786B3A0-1426-4B44-8CD1-297DF24B6359}" dt="2026-10-01T14:22:53.508" v="58" actId="700"/>
          <ac:spMkLst>
            <pc:docMk/>
            <pc:sldMk cId="471086811" sldId="2147473571"/>
            <ac:spMk id="5" creationId="{A006A319-3DC8-0819-135F-6B25B1D75671}"/>
          </ac:spMkLst>
        </pc:spChg>
      </pc:sldChg>
    </pc:docChg>
  </pc:docChgLst>
  <pc:docChgLst>
    <pc:chgData name="Frederic　Burguet／AE" userId="702b433f-3579-47bd-985f-e8b79898e249" providerId="ADAL" clId="{73D29D9E-9E3A-448C-959A-519F5132481E}"/>
    <pc:docChg chg="addSld modSld">
      <pc:chgData name="Frederic　Burguet／AE" userId="702b433f-3579-47bd-985f-e8b79898e249" providerId="ADAL" clId="{73D29D9E-9E3A-448C-959A-519F5132481E}" dt="2026-10-01T14:01:01.321" v="3" actId="22"/>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6277720-CA5D-2D03-CB44-D925DF5D3A0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D03ADCA-B8CF-9B1A-D532-431FF876DE3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19D6133-5F4C-4007-9D8D-AA3FEF08235B}" type="datetimeFigureOut">
              <a:rPr lang="en-US" smtClean="0"/>
              <a:t>10/5/2026</a:t>
            </a:fld>
            <a:endParaRPr lang="en-US"/>
          </a:p>
        </p:txBody>
      </p:sp>
      <p:sp>
        <p:nvSpPr>
          <p:cNvPr id="4" name="Footer Placeholder 3">
            <a:extLst>
              <a:ext uri="{FF2B5EF4-FFF2-40B4-BE49-F238E27FC236}">
                <a16:creationId xmlns:a16="http://schemas.microsoft.com/office/drawing/2014/main" id="{9A18010E-E314-ED3A-07CB-951704E6A0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67C9874-09A2-90CC-196E-18F9688C318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ECF5BA-85D5-44C8-9BD7-93EC28DF5C0D}" type="slidenum">
              <a:rPr lang="en-US" smtClean="0"/>
              <a:t>‹#›</a:t>
            </a:fld>
            <a:endParaRPr lang="en-US"/>
          </a:p>
        </p:txBody>
      </p:sp>
    </p:spTree>
    <p:extLst>
      <p:ext uri="{BB962C8B-B14F-4D97-AF65-F5344CB8AC3E}">
        <p14:creationId xmlns:p14="http://schemas.microsoft.com/office/powerpoint/2010/main" val="10728116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DF7050-1CF2-4FF1-A1D4-EAB0037B3F7D}" type="datetimeFigureOut">
              <a:rPr lang="en-US" smtClean="0"/>
              <a:t>10/5/2026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EB7546-90F5-47D3-B601-D1AE035A2319}" type="slidenum">
              <a:rPr lang="en-US" smtClean="0"/>
              <a:t>‹#›</a:t>
            </a:fld>
            <a:endParaRPr lang="en-US"/>
          </a:p>
        </p:txBody>
      </p:sp>
    </p:spTree>
    <p:extLst>
      <p:ext uri="{BB962C8B-B14F-4D97-AF65-F5344CB8AC3E}">
        <p14:creationId xmlns:p14="http://schemas.microsoft.com/office/powerpoint/2010/main" val="1766399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CE4465-3CD4-47BF-AF5D-253C146ADB43}"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endParaRPr>
          </a:p>
        </p:txBody>
      </p:sp>
    </p:spTree>
    <p:extLst>
      <p:ext uri="{BB962C8B-B14F-4D97-AF65-F5344CB8AC3E}">
        <p14:creationId xmlns:p14="http://schemas.microsoft.com/office/powerpoint/2010/main" val="2903335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24E36C-01FA-694D-8EB4-23154F557C1C}" type="slidenum">
              <a:rPr kumimoji="0" lang="en-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0070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255B0-726D-EA68-5BB0-9892FC4F60A9}"/>
              </a:ext>
            </a:extLst>
          </p:cNvPr>
          <p:cNvSpPr>
            <a:spLocks noGrp="1"/>
          </p:cNvSpPr>
          <p:nvPr>
            <p:ph type="ctrTitle"/>
          </p:nvPr>
        </p:nvSpPr>
        <p:spPr>
          <a:xfrm>
            <a:off x="1524000" y="1122363"/>
            <a:ext cx="9144000" cy="2387600"/>
          </a:xfrm>
          <a:prstGeom prst="rect">
            <a:avLst/>
          </a:prstGeom>
        </p:spPr>
        <p:txBody>
          <a:bodyPr anchor="b"/>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E69D5AAE-8A93-6A27-4A4A-6EDEA3F35015}"/>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294939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B91C64-51A9-873A-F7C4-C85617332692}"/>
              </a:ext>
            </a:extLst>
          </p:cNvPr>
          <p:cNvSpPr>
            <a:spLocks noGrp="1"/>
          </p:cNvSpPr>
          <p:nvPr>
            <p:ph idx="1"/>
          </p:nvPr>
        </p:nvSpPr>
        <p:spPr>
          <a:xfrm>
            <a:off x="901021" y="1076341"/>
            <a:ext cx="10398534" cy="5602512"/>
          </a:xfrm>
        </p:spPr>
        <p:txBody>
          <a:bodyPr>
            <a:normAutofit/>
          </a:bodyPr>
          <a:lstStyle>
            <a:lvl1pPr>
              <a:defRPr sz="1600"/>
            </a:lvl1pPr>
            <a:lvl2pPr marL="685800" indent="-228600">
              <a:buFont typeface="Wingdings" panose="05000000000000000000" pitchFamily="2" charset="2"/>
              <a:buChar char="§"/>
              <a:defRPr sz="1600"/>
            </a:lvl2pPr>
            <a:lvl3pPr marL="1143000" indent="-228600">
              <a:buFont typeface="Courier New" panose="02070309020205020404" pitchFamily="49" charset="0"/>
              <a:buChar char="o"/>
              <a:defRPr sz="1600"/>
            </a:lvl3pPr>
            <a:lvl4pPr>
              <a:defRPr sz="1600"/>
            </a:lvl4pPr>
            <a:lvl5pPr marL="2057400" indent="-22860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a:extLst>
              <a:ext uri="{FF2B5EF4-FFF2-40B4-BE49-F238E27FC236}">
                <a16:creationId xmlns:a16="http://schemas.microsoft.com/office/drawing/2014/main" id="{2D25CDD4-01D1-2D45-C064-8968B1EE79F4}"/>
              </a:ext>
            </a:extLst>
          </p:cNvPr>
          <p:cNvSpPr>
            <a:spLocks noGrp="1"/>
          </p:cNvSpPr>
          <p:nvPr>
            <p:ph type="title"/>
          </p:nvPr>
        </p:nvSpPr>
        <p:spPr>
          <a:xfrm>
            <a:off x="901021" y="0"/>
            <a:ext cx="10319608" cy="70867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608657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8B353-197E-2477-6797-8FDA47857981}"/>
              </a:ext>
            </a:extLst>
          </p:cNvPr>
          <p:cNvSpPr>
            <a:spLocks noGrp="1"/>
          </p:cNvSpPr>
          <p:nvPr>
            <p:ph type="title" hasCustomPrompt="1"/>
          </p:nvPr>
        </p:nvSpPr>
        <p:spPr>
          <a:xfrm>
            <a:off x="892444" y="1709738"/>
            <a:ext cx="10455005" cy="2852737"/>
          </a:xfrm>
          <a:prstGeom prst="rect">
            <a:avLst/>
          </a:prstGeom>
        </p:spPr>
        <p:txBody>
          <a:bodyPr anchor="b">
            <a:normAutofit/>
          </a:bodyPr>
          <a:lstStyle>
            <a:lvl1pPr>
              <a:defRPr sz="4400"/>
            </a:lvl1pPr>
          </a:lstStyle>
          <a:p>
            <a:r>
              <a:rPr lang="en-US"/>
              <a:t>1. Section header</a:t>
            </a:r>
          </a:p>
        </p:txBody>
      </p:sp>
      <p:sp>
        <p:nvSpPr>
          <p:cNvPr id="3" name="Text Placeholder 2">
            <a:extLst>
              <a:ext uri="{FF2B5EF4-FFF2-40B4-BE49-F238E27FC236}">
                <a16:creationId xmlns:a16="http://schemas.microsoft.com/office/drawing/2014/main" id="{5FE24B67-00C4-74EB-F58B-51DE82D962CC}"/>
              </a:ext>
            </a:extLst>
          </p:cNvPr>
          <p:cNvSpPr>
            <a:spLocks noGrp="1"/>
          </p:cNvSpPr>
          <p:nvPr>
            <p:ph type="body" idx="1"/>
          </p:nvPr>
        </p:nvSpPr>
        <p:spPr>
          <a:xfrm>
            <a:off x="892444" y="4589463"/>
            <a:ext cx="10455006" cy="1500187"/>
          </a:xfrm>
        </p:spPr>
        <p:txBody>
          <a:bodyPr>
            <a:normAutofit/>
          </a:bodyPr>
          <a:lstStyle>
            <a:lvl1pPr marL="0" indent="0">
              <a:buNone/>
              <a:defRPr sz="32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304717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255B0-726D-EA68-5BB0-9892FC4F60A9}"/>
              </a:ext>
            </a:extLst>
          </p:cNvPr>
          <p:cNvSpPr>
            <a:spLocks noGrp="1"/>
          </p:cNvSpPr>
          <p:nvPr>
            <p:ph type="ctrTitle"/>
          </p:nvPr>
        </p:nvSpPr>
        <p:spPr>
          <a:xfrm>
            <a:off x="1524000" y="1122363"/>
            <a:ext cx="9144000" cy="2387600"/>
          </a:xfrm>
          <a:prstGeom prst="rect">
            <a:avLst/>
          </a:prstGeom>
        </p:spPr>
        <p:txBody>
          <a:bodyPr anchor="b"/>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E69D5AAE-8A93-6A27-4A4A-6EDEA3F35015}"/>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11193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B91C64-51A9-873A-F7C4-C85617332692}"/>
              </a:ext>
            </a:extLst>
          </p:cNvPr>
          <p:cNvSpPr>
            <a:spLocks noGrp="1"/>
          </p:cNvSpPr>
          <p:nvPr>
            <p:ph idx="1"/>
          </p:nvPr>
        </p:nvSpPr>
        <p:spPr>
          <a:xfrm>
            <a:off x="901021" y="1076341"/>
            <a:ext cx="10398534" cy="5602512"/>
          </a:xfrm>
        </p:spPr>
        <p:txBody>
          <a:bodyPr>
            <a:normAutofit/>
          </a:bodyPr>
          <a:lstStyle>
            <a:lvl1pPr>
              <a:defRPr sz="1600"/>
            </a:lvl1pPr>
            <a:lvl2pPr marL="685800" indent="-228600">
              <a:buFont typeface="Wingdings" panose="05000000000000000000" pitchFamily="2" charset="2"/>
              <a:buChar char="§"/>
              <a:defRPr sz="1600"/>
            </a:lvl2pPr>
            <a:lvl3pPr marL="1143000" indent="-228600">
              <a:buFont typeface="Courier New" panose="02070309020205020404" pitchFamily="49" charset="0"/>
              <a:buChar char="o"/>
              <a:defRPr sz="1600"/>
            </a:lvl3pPr>
            <a:lvl4pPr>
              <a:defRPr sz="1600"/>
            </a:lvl4pPr>
            <a:lvl5pPr marL="2057400" indent="-22860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a:extLst>
              <a:ext uri="{FF2B5EF4-FFF2-40B4-BE49-F238E27FC236}">
                <a16:creationId xmlns:a16="http://schemas.microsoft.com/office/drawing/2014/main" id="{2D25CDD4-01D1-2D45-C064-8968B1EE79F4}"/>
              </a:ext>
            </a:extLst>
          </p:cNvPr>
          <p:cNvSpPr>
            <a:spLocks noGrp="1"/>
          </p:cNvSpPr>
          <p:nvPr>
            <p:ph type="title"/>
          </p:nvPr>
        </p:nvSpPr>
        <p:spPr>
          <a:xfrm>
            <a:off x="901021" y="0"/>
            <a:ext cx="10319608" cy="70867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953321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8B353-197E-2477-6797-8FDA47857981}"/>
              </a:ext>
            </a:extLst>
          </p:cNvPr>
          <p:cNvSpPr>
            <a:spLocks noGrp="1"/>
          </p:cNvSpPr>
          <p:nvPr>
            <p:ph type="title" hasCustomPrompt="1"/>
          </p:nvPr>
        </p:nvSpPr>
        <p:spPr>
          <a:xfrm>
            <a:off x="892444" y="1709738"/>
            <a:ext cx="10455005" cy="2852737"/>
          </a:xfrm>
          <a:prstGeom prst="rect">
            <a:avLst/>
          </a:prstGeom>
        </p:spPr>
        <p:txBody>
          <a:bodyPr anchor="b">
            <a:normAutofit/>
          </a:bodyPr>
          <a:lstStyle>
            <a:lvl1pPr>
              <a:defRPr sz="4400"/>
            </a:lvl1pPr>
          </a:lstStyle>
          <a:p>
            <a:r>
              <a:rPr lang="en-US"/>
              <a:t>1. Section header</a:t>
            </a:r>
          </a:p>
        </p:txBody>
      </p:sp>
      <p:sp>
        <p:nvSpPr>
          <p:cNvPr id="3" name="Text Placeholder 2">
            <a:extLst>
              <a:ext uri="{FF2B5EF4-FFF2-40B4-BE49-F238E27FC236}">
                <a16:creationId xmlns:a16="http://schemas.microsoft.com/office/drawing/2014/main" id="{5FE24B67-00C4-74EB-F58B-51DE82D962CC}"/>
              </a:ext>
            </a:extLst>
          </p:cNvPr>
          <p:cNvSpPr>
            <a:spLocks noGrp="1"/>
          </p:cNvSpPr>
          <p:nvPr>
            <p:ph type="body" idx="1"/>
          </p:nvPr>
        </p:nvSpPr>
        <p:spPr>
          <a:xfrm>
            <a:off x="892444" y="4589463"/>
            <a:ext cx="10455006" cy="1500187"/>
          </a:xfrm>
        </p:spPr>
        <p:txBody>
          <a:bodyPr>
            <a:normAutofit/>
          </a:bodyPr>
          <a:lstStyle>
            <a:lvl1pPr marL="0" indent="0">
              <a:buNone/>
              <a:defRPr sz="32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2645631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255B0-726D-EA68-5BB0-9892FC4F60A9}"/>
              </a:ext>
            </a:extLst>
          </p:cNvPr>
          <p:cNvSpPr>
            <a:spLocks noGrp="1"/>
          </p:cNvSpPr>
          <p:nvPr>
            <p:ph type="ctrTitle"/>
          </p:nvPr>
        </p:nvSpPr>
        <p:spPr>
          <a:xfrm>
            <a:off x="1524000" y="1122363"/>
            <a:ext cx="9144000" cy="2387600"/>
          </a:xfrm>
          <a:prstGeom prst="rect">
            <a:avLst/>
          </a:prstGeom>
        </p:spPr>
        <p:txBody>
          <a:bodyPr anchor="b"/>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E69D5AAE-8A93-6A27-4A4A-6EDEA3F35015}"/>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11265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B91C64-51A9-873A-F7C4-C85617332692}"/>
              </a:ext>
            </a:extLst>
          </p:cNvPr>
          <p:cNvSpPr>
            <a:spLocks noGrp="1"/>
          </p:cNvSpPr>
          <p:nvPr>
            <p:ph idx="1"/>
          </p:nvPr>
        </p:nvSpPr>
        <p:spPr>
          <a:xfrm>
            <a:off x="901021" y="1076341"/>
            <a:ext cx="10398534" cy="5602512"/>
          </a:xfrm>
        </p:spPr>
        <p:txBody>
          <a:bodyPr>
            <a:normAutofit/>
          </a:bodyPr>
          <a:lstStyle>
            <a:lvl1pPr>
              <a:defRPr sz="1600"/>
            </a:lvl1pPr>
            <a:lvl2pPr marL="685800" indent="-228600">
              <a:buFont typeface="Wingdings" panose="05000000000000000000" pitchFamily="2" charset="2"/>
              <a:buChar char="§"/>
              <a:defRPr sz="1600"/>
            </a:lvl2pPr>
            <a:lvl3pPr marL="1143000" indent="-228600">
              <a:buFont typeface="Courier New" panose="02070309020205020404" pitchFamily="49" charset="0"/>
              <a:buChar char="o"/>
              <a:defRPr sz="1600"/>
            </a:lvl3pPr>
            <a:lvl4pPr>
              <a:defRPr sz="1600"/>
            </a:lvl4pPr>
            <a:lvl5pPr marL="2057400" indent="-22860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a:extLst>
              <a:ext uri="{FF2B5EF4-FFF2-40B4-BE49-F238E27FC236}">
                <a16:creationId xmlns:a16="http://schemas.microsoft.com/office/drawing/2014/main" id="{2D25CDD4-01D1-2D45-C064-8968B1EE79F4}"/>
              </a:ext>
            </a:extLst>
          </p:cNvPr>
          <p:cNvSpPr>
            <a:spLocks noGrp="1"/>
          </p:cNvSpPr>
          <p:nvPr>
            <p:ph type="title"/>
          </p:nvPr>
        </p:nvSpPr>
        <p:spPr>
          <a:xfrm>
            <a:off x="901021" y="0"/>
            <a:ext cx="10319608" cy="70867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428091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8B353-197E-2477-6797-8FDA47857981}"/>
              </a:ext>
            </a:extLst>
          </p:cNvPr>
          <p:cNvSpPr>
            <a:spLocks noGrp="1"/>
          </p:cNvSpPr>
          <p:nvPr>
            <p:ph type="title" hasCustomPrompt="1"/>
          </p:nvPr>
        </p:nvSpPr>
        <p:spPr>
          <a:xfrm>
            <a:off x="892444" y="1709738"/>
            <a:ext cx="10455005" cy="2852737"/>
          </a:xfrm>
          <a:prstGeom prst="rect">
            <a:avLst/>
          </a:prstGeom>
        </p:spPr>
        <p:txBody>
          <a:bodyPr anchor="b">
            <a:normAutofit/>
          </a:bodyPr>
          <a:lstStyle>
            <a:lvl1pPr>
              <a:defRPr sz="4400"/>
            </a:lvl1pPr>
          </a:lstStyle>
          <a:p>
            <a:r>
              <a:rPr lang="en-US"/>
              <a:t>1. Section header</a:t>
            </a:r>
          </a:p>
        </p:txBody>
      </p:sp>
      <p:sp>
        <p:nvSpPr>
          <p:cNvPr id="3" name="Text Placeholder 2">
            <a:extLst>
              <a:ext uri="{FF2B5EF4-FFF2-40B4-BE49-F238E27FC236}">
                <a16:creationId xmlns:a16="http://schemas.microsoft.com/office/drawing/2014/main" id="{5FE24B67-00C4-74EB-F58B-51DE82D962CC}"/>
              </a:ext>
            </a:extLst>
          </p:cNvPr>
          <p:cNvSpPr>
            <a:spLocks noGrp="1"/>
          </p:cNvSpPr>
          <p:nvPr>
            <p:ph type="body" idx="1"/>
          </p:nvPr>
        </p:nvSpPr>
        <p:spPr>
          <a:xfrm>
            <a:off x="892444" y="4589463"/>
            <a:ext cx="10455006" cy="1500187"/>
          </a:xfrm>
        </p:spPr>
        <p:txBody>
          <a:bodyPr>
            <a:normAutofit/>
          </a:bodyPr>
          <a:lstStyle>
            <a:lvl1pPr marL="0" indent="0">
              <a:buNone/>
              <a:defRPr sz="32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428976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re seul" type="titleOnly">
  <p:cSld name="Titre seul">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838200" y="1043189"/>
            <a:ext cx="10515600" cy="73765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116126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iapositive de titre">
  <p:cSld name="Diapositive de titre">
    <p:spTree>
      <p:nvGrpSpPr>
        <p:cNvPr id="1" name="Shape 14"/>
        <p:cNvGrpSpPr/>
        <p:nvPr/>
      </p:nvGrpSpPr>
      <p:grpSpPr>
        <a:xfrm>
          <a:off x="0" y="0"/>
          <a:ext cx="0" cy="0"/>
          <a:chOff x="0" y="0"/>
          <a:chExt cx="0" cy="0"/>
        </a:xfrm>
      </p:grpSpPr>
      <p:sp>
        <p:nvSpPr>
          <p:cNvPr id="15" name="Google Shape;15;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 name="Google Shape;16;p5"/>
          <p:cNvSpPr txBox="1">
            <a:spLocks noGrp="1"/>
          </p:cNvSpPr>
          <p:nvPr>
            <p:ph type="title"/>
          </p:nvPr>
        </p:nvSpPr>
        <p:spPr>
          <a:xfrm>
            <a:off x="838200" y="953036"/>
            <a:ext cx="10515600" cy="73765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924178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st Page">
    <p:spTree>
      <p:nvGrpSpPr>
        <p:cNvPr id="1" name=""/>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5E12E18A-BEC8-27B2-013E-B672B8F7F8D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3996913" y="2644726"/>
            <a:ext cx="4198173" cy="1568548"/>
          </a:xfrm>
          <a:prstGeom prst="rect">
            <a:avLst/>
          </a:prstGeom>
        </p:spPr>
      </p:pic>
    </p:spTree>
    <p:extLst>
      <p:ext uri="{BB962C8B-B14F-4D97-AF65-F5344CB8AC3E}">
        <p14:creationId xmlns:p14="http://schemas.microsoft.com/office/powerpoint/2010/main" val="984809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30F74-D924-A8F7-320F-CCA06A69E1A5}"/>
              </a:ext>
            </a:extLst>
          </p:cNvPr>
          <p:cNvSpPr>
            <a:spLocks noGrp="1"/>
          </p:cNvSpPr>
          <p:nvPr>
            <p:ph type="title" hasCustomPrompt="1"/>
          </p:nvPr>
        </p:nvSpPr>
        <p:spPr>
          <a:xfrm>
            <a:off x="4053253" y="2936313"/>
            <a:ext cx="4085493" cy="985373"/>
          </a:xfrm>
          <a:prstGeom prst="rect">
            <a:avLst/>
          </a:prstGeom>
          <a:ln>
            <a:noFill/>
          </a:ln>
        </p:spPr>
        <p:txBody>
          <a:bodyPr/>
          <a:lstStyle>
            <a:lvl1pPr>
              <a:defRPr sz="6600">
                <a:latin typeface="Aptos" panose="020B0004020202020204" pitchFamily="34" charset="0"/>
              </a:defRPr>
            </a:lvl1pPr>
          </a:lstStyle>
          <a:p>
            <a:r>
              <a:rPr lang="en-US"/>
              <a:t>Thank you </a:t>
            </a:r>
          </a:p>
        </p:txBody>
      </p:sp>
    </p:spTree>
    <p:extLst>
      <p:ext uri="{BB962C8B-B14F-4D97-AF65-F5344CB8AC3E}">
        <p14:creationId xmlns:p14="http://schemas.microsoft.com/office/powerpoint/2010/main" val="21694665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sv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1.sv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1.sv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3.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DC90FF-DCEE-7570-523C-6425AD13AD14}"/>
              </a:ext>
            </a:extLst>
          </p:cNvPr>
          <p:cNvSpPr>
            <a:spLocks noGrp="1"/>
          </p:cNvSpPr>
          <p:nvPr>
            <p:ph type="title"/>
          </p:nvPr>
        </p:nvSpPr>
        <p:spPr>
          <a:xfrm>
            <a:off x="901021" y="0"/>
            <a:ext cx="10319608" cy="70867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6DAAC5A-F38A-D6F6-7BAC-D3AF05B7D7C0}"/>
              </a:ext>
            </a:extLst>
          </p:cNvPr>
          <p:cNvSpPr>
            <a:spLocks noGrp="1"/>
          </p:cNvSpPr>
          <p:nvPr>
            <p:ph type="body" idx="1"/>
          </p:nvPr>
        </p:nvSpPr>
        <p:spPr>
          <a:xfrm>
            <a:off x="913284" y="991893"/>
            <a:ext cx="10515600" cy="56490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コンテンツ プレースホルダー 6">
            <a:extLst>
              <a:ext uri="{FF2B5EF4-FFF2-40B4-BE49-F238E27FC236}">
                <a16:creationId xmlns:a16="http://schemas.microsoft.com/office/drawing/2014/main" id="{9A786937-160D-F99B-5B65-38936C898F04}"/>
              </a:ext>
            </a:extLst>
          </p:cNvPr>
          <p:cNvSpPr txBox="1">
            <a:spLocks/>
          </p:cNvSpPr>
          <p:nvPr userDrawn="1"/>
        </p:nvSpPr>
        <p:spPr>
          <a:xfrm>
            <a:off x="8092800" y="6681600"/>
            <a:ext cx="3240000" cy="108000"/>
          </a:xfrm>
          <a:prstGeom prst="rect">
            <a:avLst/>
          </a:prstGeom>
        </p:spPr>
        <p:txBody>
          <a:bodyPr lIns="0" tIns="0" rIns="0" bIns="0" anchor="ct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kumimoji="1" sz="1100" kern="1200" baseline="0">
                <a:solidFill>
                  <a:schemeClr val="bg1"/>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gn="r">
              <a:defRPr/>
            </a:pPr>
            <a:r>
              <a:rPr lang="en" altLang="ja-JP" sz="850">
                <a:solidFill>
                  <a:schemeClr val="bg1"/>
                </a:solidFill>
                <a:latin typeface="Segoe UI" panose="020B0502040204020203" pitchFamily="34" charset="0"/>
                <a:cs typeface="Segoe UI" panose="020B0502040204020203" pitchFamily="34" charset="0"/>
              </a:rPr>
              <a:t>/ © AISIN CORPORATION All Rights Reserved.</a:t>
            </a:r>
            <a:endParaRPr lang="ja-JP" altLang="en-US" sz="850">
              <a:solidFill>
                <a:schemeClr val="bg1"/>
              </a:solidFill>
              <a:latin typeface="Segoe UI" panose="020B0502040204020203" pitchFamily="34" charset="0"/>
              <a:cs typeface="Segoe UI" panose="020B0502040204020203" pitchFamily="34" charset="0"/>
            </a:endParaRPr>
          </a:p>
        </p:txBody>
      </p:sp>
      <p:sp>
        <p:nvSpPr>
          <p:cNvPr id="7" name="正方形/長方形 4">
            <a:extLst>
              <a:ext uri="{FF2B5EF4-FFF2-40B4-BE49-F238E27FC236}">
                <a16:creationId xmlns:a16="http://schemas.microsoft.com/office/drawing/2014/main" id="{0661BC81-F89A-B89B-6142-86529F76DEF0}"/>
              </a:ext>
            </a:extLst>
          </p:cNvPr>
          <p:cNvSpPr/>
          <p:nvPr userDrawn="1"/>
        </p:nvSpPr>
        <p:spPr>
          <a:xfrm>
            <a:off x="0" y="685800"/>
            <a:ext cx="685800" cy="61722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5">
            <a:extLst>
              <a:ext uri="{FF2B5EF4-FFF2-40B4-BE49-F238E27FC236}">
                <a16:creationId xmlns:a16="http://schemas.microsoft.com/office/drawing/2014/main" id="{5092949A-0FDF-CF7D-1D2C-C82870F3A547}"/>
              </a:ext>
            </a:extLst>
          </p:cNvPr>
          <p:cNvSpPr/>
          <p:nvPr userDrawn="1"/>
        </p:nvSpPr>
        <p:spPr>
          <a:xfrm>
            <a:off x="0" y="0"/>
            <a:ext cx="685800" cy="727722"/>
          </a:xfrm>
          <a:prstGeom prst="rect">
            <a:avLst/>
          </a:prstGeom>
          <a:solidFill>
            <a:srgbClr val="0422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6">
            <a:extLst>
              <a:ext uri="{FF2B5EF4-FFF2-40B4-BE49-F238E27FC236}">
                <a16:creationId xmlns:a16="http://schemas.microsoft.com/office/drawing/2014/main" id="{6E718B58-299B-4778-3A80-9015E3905AEB}"/>
              </a:ext>
            </a:extLst>
          </p:cNvPr>
          <p:cNvSpPr txBox="1"/>
          <p:nvPr userDrawn="1"/>
        </p:nvSpPr>
        <p:spPr>
          <a:xfrm rot="21600000">
            <a:off x="9271262" y="6650588"/>
            <a:ext cx="2278188" cy="230832"/>
          </a:xfrm>
          <a:prstGeom prst="rect">
            <a:avLst/>
          </a:prstGeom>
          <a:noFill/>
        </p:spPr>
        <p:txBody>
          <a:bodyPr wrap="none" rtlCol="0">
            <a:spAutoFit/>
          </a:bodyPr>
          <a:lstStyle/>
          <a:p>
            <a:r>
              <a:rPr lang="en-US" altLang="ja-JP" sz="900" b="1">
                <a:solidFill>
                  <a:schemeClr val="bg2">
                    <a:lumMod val="50000"/>
                  </a:schemeClr>
                </a:solidFill>
                <a:latin typeface="+mn-lt"/>
                <a:ea typeface="Meiryo" panose="020B0604030504040204" pitchFamily="34" charset="-128"/>
              </a:rPr>
              <a:t>AISIN CORPORATION All rights reserved</a:t>
            </a:r>
            <a:endParaRPr kumimoji="1" lang="ja-JP" altLang="en-US" sz="900" b="1">
              <a:solidFill>
                <a:schemeClr val="bg2">
                  <a:lumMod val="50000"/>
                </a:schemeClr>
              </a:solidFill>
              <a:latin typeface="+mn-lt"/>
              <a:ea typeface="Meiryo" panose="020B0604030504040204" pitchFamily="34" charset="-128"/>
            </a:endParaRPr>
          </a:p>
        </p:txBody>
      </p:sp>
      <p:sp>
        <p:nvSpPr>
          <p:cNvPr id="10" name="テキスト ボックス 7">
            <a:extLst>
              <a:ext uri="{FF2B5EF4-FFF2-40B4-BE49-F238E27FC236}">
                <a16:creationId xmlns:a16="http://schemas.microsoft.com/office/drawing/2014/main" id="{E73EFA22-0F3A-BC7A-11D8-EF236FD0780E}"/>
              </a:ext>
            </a:extLst>
          </p:cNvPr>
          <p:cNvSpPr txBox="1"/>
          <p:nvPr userDrawn="1"/>
        </p:nvSpPr>
        <p:spPr>
          <a:xfrm>
            <a:off x="6020355" y="6657254"/>
            <a:ext cx="837089" cy="230832"/>
          </a:xfrm>
          <a:prstGeom prst="rect">
            <a:avLst/>
          </a:prstGeom>
          <a:noFill/>
        </p:spPr>
        <p:txBody>
          <a:bodyPr wrap="square" rtlCol="0">
            <a:spAutoFit/>
          </a:bodyPr>
          <a:lstStyle/>
          <a:p>
            <a:r>
              <a:rPr lang="en-US" altLang="ja-JP" sz="900" b="1">
                <a:solidFill>
                  <a:schemeClr val="bg2">
                    <a:lumMod val="50000"/>
                  </a:schemeClr>
                </a:solidFill>
                <a:latin typeface="+mn-lt"/>
                <a:ea typeface="Meiryo" panose="020B0604030504040204" pitchFamily="34" charset="-128"/>
              </a:rPr>
              <a:t>Confidential</a:t>
            </a:r>
            <a:endParaRPr kumimoji="1" lang="ja-JP" altLang="en-US" sz="900" b="1">
              <a:solidFill>
                <a:schemeClr val="bg2">
                  <a:lumMod val="50000"/>
                </a:schemeClr>
              </a:solidFill>
              <a:latin typeface="+mn-lt"/>
              <a:ea typeface="Meiryo" panose="020B0604030504040204" pitchFamily="34" charset="-128"/>
            </a:endParaRPr>
          </a:p>
        </p:txBody>
      </p:sp>
      <p:sp>
        <p:nvSpPr>
          <p:cNvPr id="6" name="テキスト ボックス 12">
            <a:extLst>
              <a:ext uri="{FF2B5EF4-FFF2-40B4-BE49-F238E27FC236}">
                <a16:creationId xmlns:a16="http://schemas.microsoft.com/office/drawing/2014/main" id="{E417DD68-1ECD-3D2A-B0DA-FA61B3EE37F7}"/>
              </a:ext>
            </a:extLst>
          </p:cNvPr>
          <p:cNvSpPr txBox="1"/>
          <p:nvPr userDrawn="1"/>
        </p:nvSpPr>
        <p:spPr>
          <a:xfrm>
            <a:off x="11741620" y="6639955"/>
            <a:ext cx="309700" cy="246221"/>
          </a:xfrm>
          <a:prstGeom prst="rect">
            <a:avLst/>
          </a:prstGeom>
          <a:noFill/>
        </p:spPr>
        <p:txBody>
          <a:bodyPr wrap="none" rtlCol="0">
            <a:spAutoFit/>
          </a:bodyPr>
          <a:lstStyle/>
          <a:p>
            <a:pPr algn="r"/>
            <a:fld id="{DD04DF85-ADCB-4E8A-A23F-C9CEF091EC87}" type="slidenum">
              <a:rPr lang="ja-JP" altLang="en-US" sz="1000" smtClean="0">
                <a:solidFill>
                  <a:schemeClr val="tx1"/>
                </a:solidFill>
                <a:latin typeface="+mj-lt"/>
                <a:ea typeface="メイリオ" panose="020B0604030504040204" pitchFamily="50" charset="-128"/>
                <a:cs typeface="Segoe UI" panose="020B0502040204020203" pitchFamily="34" charset="0"/>
              </a:rPr>
              <a:pPr algn="r"/>
              <a:t>‹#›</a:t>
            </a:fld>
            <a:endParaRPr lang="ja-JP" altLang="en-US" sz="1000">
              <a:solidFill>
                <a:schemeClr val="tx1"/>
              </a:solidFill>
              <a:latin typeface="+mj-lt"/>
              <a:cs typeface="Segoe UI" panose="020B0502040204020203" pitchFamily="34" charset="0"/>
            </a:endParaRPr>
          </a:p>
        </p:txBody>
      </p:sp>
      <p:cxnSp>
        <p:nvCxnSpPr>
          <p:cNvPr id="4" name="直線コネクタ 44">
            <a:extLst>
              <a:ext uri="{FF2B5EF4-FFF2-40B4-BE49-F238E27FC236}">
                <a16:creationId xmlns:a16="http://schemas.microsoft.com/office/drawing/2014/main" id="{9CA3164F-F137-31D1-75C5-BBF87F09FA9E}"/>
              </a:ext>
            </a:extLst>
          </p:cNvPr>
          <p:cNvCxnSpPr>
            <a:cxnSpLocks/>
          </p:cNvCxnSpPr>
          <p:nvPr userDrawn="1"/>
        </p:nvCxnSpPr>
        <p:spPr>
          <a:xfrm>
            <a:off x="685800" y="708674"/>
            <a:ext cx="11506200" cy="0"/>
          </a:xfrm>
          <a:prstGeom prst="line">
            <a:avLst/>
          </a:prstGeom>
          <a:ln w="38100">
            <a:solidFill>
              <a:srgbClr val="042275"/>
            </a:solidFill>
          </a:ln>
        </p:spPr>
        <p:style>
          <a:lnRef idx="1">
            <a:schemeClr val="accent1"/>
          </a:lnRef>
          <a:fillRef idx="0">
            <a:schemeClr val="accent1"/>
          </a:fillRef>
          <a:effectRef idx="0">
            <a:schemeClr val="accent1"/>
          </a:effectRef>
          <a:fontRef idx="minor">
            <a:schemeClr val="tx1"/>
          </a:fontRef>
        </p:style>
      </p:cxnSp>
      <p:pic>
        <p:nvPicPr>
          <p:cNvPr id="13" name="グラフィックス 9">
            <a:extLst>
              <a:ext uri="{FF2B5EF4-FFF2-40B4-BE49-F238E27FC236}">
                <a16:creationId xmlns:a16="http://schemas.microsoft.com/office/drawing/2014/main" id="{CE01C428-6118-0A17-14BF-501A26FB6F70}"/>
              </a:ext>
            </a:extLst>
          </p:cNvPr>
          <p:cNvPicPr>
            <a:picLocks noChangeAspect="1"/>
          </p:cNvPicPr>
          <p:nvPr userDrawn="1"/>
        </p:nvPicPr>
        <p:blipFill>
          <a:blip>
            <a:extLst>
              <a:ext uri="{96DAC541-7B7A-43D3-8B79-37D633B846F1}">
                <asvg:svgBlip xmlns:asvg="http://schemas.microsoft.com/office/drawing/2016/SVG/main" r:embed="rId5"/>
              </a:ext>
            </a:extLst>
          </a:blip>
          <a:srcRect b="21387"/>
          <a:stretch/>
        </p:blipFill>
        <p:spPr>
          <a:xfrm>
            <a:off x="11332800" y="267666"/>
            <a:ext cx="762000" cy="192389"/>
          </a:xfrm>
          <a:prstGeom prst="rect">
            <a:avLst/>
          </a:prstGeom>
        </p:spPr>
      </p:pic>
      <p:sp>
        <p:nvSpPr>
          <p:cNvPr id="11" name="正方形/長方形 3">
            <a:extLst>
              <a:ext uri="{FF2B5EF4-FFF2-40B4-BE49-F238E27FC236}">
                <a16:creationId xmlns:a16="http://schemas.microsoft.com/office/drawing/2014/main" id="{8B5B4268-ECA3-D776-3BB9-DAC8CB488151}"/>
              </a:ext>
            </a:extLst>
          </p:cNvPr>
          <p:cNvSpPr/>
          <p:nvPr userDrawn="1"/>
        </p:nvSpPr>
        <p:spPr>
          <a:xfrm>
            <a:off x="-2103784" y="0"/>
            <a:ext cx="1880978" cy="764704"/>
          </a:xfrm>
          <a:prstGeom prst="rect">
            <a:avLst/>
          </a:prstGeom>
          <a:solidFill>
            <a:srgbClr val="001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a:solidFill>
                  <a:schemeClr val="bg1"/>
                </a:solidFill>
                <a:latin typeface="Segoe UI" panose="020B0502040204020203" pitchFamily="34" charset="0"/>
                <a:cs typeface="Segoe UI" panose="020B0502040204020203" pitchFamily="34" charset="0"/>
              </a:rPr>
              <a:t>AI</a:t>
            </a:r>
            <a:r>
              <a:rPr kumimoji="1" lang="ja-JP" altLang="en-US" sz="1200">
                <a:solidFill>
                  <a:schemeClr val="bg1"/>
                </a:solidFill>
                <a:latin typeface="Segoe UI" panose="020B0502040204020203" pitchFamily="34" charset="0"/>
                <a:cs typeface="Segoe UI" panose="020B0502040204020203" pitchFamily="34" charset="0"/>
              </a:rPr>
              <a:t>色</a:t>
            </a:r>
            <a:r>
              <a:rPr kumimoji="1" lang="en-US" altLang="ja-JP" sz="1200">
                <a:solidFill>
                  <a:schemeClr val="bg1"/>
                </a:solidFill>
                <a:latin typeface="Segoe UI" panose="020B0502040204020203" pitchFamily="34" charset="0"/>
                <a:cs typeface="Segoe UI" panose="020B0502040204020203" pitchFamily="34" charset="0"/>
              </a:rPr>
              <a:t> / 100%</a:t>
            </a:r>
          </a:p>
          <a:p>
            <a:r>
              <a:rPr kumimoji="1" lang="en-US" altLang="ja-JP" sz="1200">
                <a:solidFill>
                  <a:schemeClr val="bg1"/>
                </a:solidFill>
                <a:latin typeface="Segoe UI" panose="020B0502040204020203" pitchFamily="34" charset="0"/>
                <a:cs typeface="Segoe UI" panose="020B0502040204020203" pitchFamily="34" charset="0"/>
              </a:rPr>
              <a:t>R0 G26 B114</a:t>
            </a:r>
          </a:p>
        </p:txBody>
      </p:sp>
      <p:sp>
        <p:nvSpPr>
          <p:cNvPr id="12" name="正方形/長方形 4">
            <a:extLst>
              <a:ext uri="{FF2B5EF4-FFF2-40B4-BE49-F238E27FC236}">
                <a16:creationId xmlns:a16="http://schemas.microsoft.com/office/drawing/2014/main" id="{766CEDB4-F91F-A28A-E23B-0225DCF94504}"/>
              </a:ext>
            </a:extLst>
          </p:cNvPr>
          <p:cNvSpPr/>
          <p:nvPr userDrawn="1"/>
        </p:nvSpPr>
        <p:spPr>
          <a:xfrm>
            <a:off x="-2103784" y="871340"/>
            <a:ext cx="1880978" cy="764704"/>
          </a:xfrm>
          <a:prstGeom prst="rect">
            <a:avLst/>
          </a:prstGeom>
          <a:solidFill>
            <a:srgbClr val="4053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a:solidFill>
                  <a:schemeClr val="bg1"/>
                </a:solidFill>
                <a:latin typeface="Segoe UI" panose="020B0502040204020203" pitchFamily="34" charset="0"/>
                <a:cs typeface="Segoe UI" panose="020B0502040204020203" pitchFamily="34" charset="0"/>
              </a:rPr>
              <a:t>AI</a:t>
            </a:r>
            <a:r>
              <a:rPr kumimoji="1" lang="ja-JP" altLang="en-US" sz="1200">
                <a:solidFill>
                  <a:schemeClr val="bg1"/>
                </a:solidFill>
                <a:latin typeface="Segoe UI" panose="020B0502040204020203" pitchFamily="34" charset="0"/>
                <a:cs typeface="Segoe UI" panose="020B0502040204020203" pitchFamily="34" charset="0"/>
              </a:rPr>
              <a:t>色</a:t>
            </a:r>
            <a:r>
              <a:rPr kumimoji="1" lang="en-US" altLang="ja-JP" sz="1200">
                <a:solidFill>
                  <a:schemeClr val="bg1"/>
                </a:solidFill>
                <a:latin typeface="Segoe UI" panose="020B0502040204020203" pitchFamily="34" charset="0"/>
                <a:cs typeface="Segoe UI" panose="020B0502040204020203" pitchFamily="34" charset="0"/>
              </a:rPr>
              <a:t> </a:t>
            </a:r>
            <a:r>
              <a:rPr kumimoji="1" lang="en-US" altLang="ja-JP" sz="1200" baseline="0">
                <a:solidFill>
                  <a:schemeClr val="bg1"/>
                </a:solidFill>
                <a:latin typeface="Segoe UI" panose="020B0502040204020203" pitchFamily="34" charset="0"/>
                <a:cs typeface="Segoe UI" panose="020B0502040204020203" pitchFamily="34" charset="0"/>
              </a:rPr>
              <a:t>/ </a:t>
            </a:r>
            <a:r>
              <a:rPr kumimoji="1" lang="en-US" altLang="ja-JP" sz="1200">
                <a:solidFill>
                  <a:schemeClr val="bg1"/>
                </a:solidFill>
                <a:latin typeface="Segoe UI" panose="020B0502040204020203" pitchFamily="34" charset="0"/>
                <a:cs typeface="Segoe UI" panose="020B0502040204020203" pitchFamily="34" charset="0"/>
              </a:rPr>
              <a:t>75%</a:t>
            </a:r>
          </a:p>
          <a:p>
            <a:r>
              <a:rPr kumimoji="1" lang="en-US" altLang="ja-JP" sz="1200">
                <a:solidFill>
                  <a:schemeClr val="bg1"/>
                </a:solidFill>
                <a:latin typeface="Segoe UI" panose="020B0502040204020203" pitchFamily="34" charset="0"/>
                <a:cs typeface="Segoe UI" panose="020B0502040204020203" pitchFamily="34" charset="0"/>
              </a:rPr>
              <a:t>R64 G83 B149</a:t>
            </a:r>
          </a:p>
        </p:txBody>
      </p:sp>
      <p:sp>
        <p:nvSpPr>
          <p:cNvPr id="14" name="正方形/長方形 5">
            <a:extLst>
              <a:ext uri="{FF2B5EF4-FFF2-40B4-BE49-F238E27FC236}">
                <a16:creationId xmlns:a16="http://schemas.microsoft.com/office/drawing/2014/main" id="{AEA1EF83-0E72-4E6B-89D1-17BA85E00397}"/>
              </a:ext>
            </a:extLst>
          </p:cNvPr>
          <p:cNvSpPr/>
          <p:nvPr userDrawn="1"/>
        </p:nvSpPr>
        <p:spPr>
          <a:xfrm>
            <a:off x="-2103784" y="1742680"/>
            <a:ext cx="1880978" cy="764704"/>
          </a:xfrm>
          <a:prstGeom prst="rect">
            <a:avLst/>
          </a:prstGeom>
          <a:solidFill>
            <a:srgbClr val="808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a:solidFill>
                  <a:schemeClr val="bg1"/>
                </a:solidFill>
                <a:latin typeface="Segoe UI" panose="020B0502040204020203" pitchFamily="34" charset="0"/>
                <a:cs typeface="Segoe UI" panose="020B0502040204020203" pitchFamily="34" charset="0"/>
              </a:rPr>
              <a:t>AI</a:t>
            </a:r>
            <a:r>
              <a:rPr kumimoji="1" lang="ja-JP" altLang="en-US" sz="1200">
                <a:solidFill>
                  <a:schemeClr val="bg1"/>
                </a:solidFill>
                <a:latin typeface="Segoe UI" panose="020B0502040204020203" pitchFamily="34" charset="0"/>
                <a:cs typeface="Segoe UI" panose="020B0502040204020203" pitchFamily="34" charset="0"/>
              </a:rPr>
              <a:t>色</a:t>
            </a:r>
            <a:r>
              <a:rPr kumimoji="1" lang="en-US" altLang="ja-JP" sz="1200">
                <a:solidFill>
                  <a:schemeClr val="bg1"/>
                </a:solidFill>
                <a:latin typeface="Segoe UI" panose="020B0502040204020203" pitchFamily="34" charset="0"/>
                <a:cs typeface="Segoe UI" panose="020B0502040204020203" pitchFamily="34" charset="0"/>
              </a:rPr>
              <a:t> /</a:t>
            </a:r>
            <a:r>
              <a:rPr kumimoji="1" lang="en-US" altLang="ja-JP" sz="1200" baseline="0">
                <a:solidFill>
                  <a:schemeClr val="bg1"/>
                </a:solidFill>
                <a:latin typeface="Segoe UI" panose="020B0502040204020203" pitchFamily="34" charset="0"/>
                <a:cs typeface="Segoe UI" panose="020B0502040204020203" pitchFamily="34" charset="0"/>
              </a:rPr>
              <a:t> </a:t>
            </a:r>
            <a:r>
              <a:rPr kumimoji="1" lang="en-US" altLang="ja-JP" sz="1200">
                <a:solidFill>
                  <a:schemeClr val="bg1"/>
                </a:solidFill>
                <a:latin typeface="Segoe UI" panose="020B0502040204020203" pitchFamily="34" charset="0"/>
                <a:cs typeface="Segoe UI" panose="020B0502040204020203" pitchFamily="34" charset="0"/>
              </a:rPr>
              <a:t>50%</a:t>
            </a:r>
          </a:p>
          <a:p>
            <a:r>
              <a:rPr kumimoji="1" lang="en-US" altLang="ja-JP" sz="1200">
                <a:solidFill>
                  <a:schemeClr val="bg1"/>
                </a:solidFill>
                <a:latin typeface="Segoe UI" panose="020B0502040204020203" pitchFamily="34" charset="0"/>
                <a:cs typeface="Segoe UI" panose="020B0502040204020203" pitchFamily="34" charset="0"/>
              </a:rPr>
              <a:t>R128 G140 B184</a:t>
            </a:r>
          </a:p>
        </p:txBody>
      </p:sp>
      <p:sp>
        <p:nvSpPr>
          <p:cNvPr id="15" name="正方形/長方形 6">
            <a:extLst>
              <a:ext uri="{FF2B5EF4-FFF2-40B4-BE49-F238E27FC236}">
                <a16:creationId xmlns:a16="http://schemas.microsoft.com/office/drawing/2014/main" id="{79B401D1-1FDD-3798-3031-3489D35101B9}"/>
              </a:ext>
            </a:extLst>
          </p:cNvPr>
          <p:cNvSpPr/>
          <p:nvPr userDrawn="1"/>
        </p:nvSpPr>
        <p:spPr>
          <a:xfrm>
            <a:off x="-2103784" y="2614020"/>
            <a:ext cx="1880978" cy="764704"/>
          </a:xfrm>
          <a:prstGeom prst="rect">
            <a:avLst/>
          </a:prstGeom>
          <a:solidFill>
            <a:srgbClr val="BFC6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a:solidFill>
                  <a:srgbClr val="333333"/>
                </a:solidFill>
                <a:latin typeface="Segoe UI" panose="020B0502040204020203" pitchFamily="34" charset="0"/>
                <a:cs typeface="Segoe UI" panose="020B0502040204020203" pitchFamily="34" charset="0"/>
              </a:rPr>
              <a:t>AI</a:t>
            </a:r>
            <a:r>
              <a:rPr kumimoji="1" lang="ja-JP" altLang="en-US" sz="1200">
                <a:solidFill>
                  <a:srgbClr val="333333"/>
                </a:solidFill>
                <a:latin typeface="Segoe UI" panose="020B0502040204020203" pitchFamily="34" charset="0"/>
                <a:cs typeface="Segoe UI" panose="020B0502040204020203" pitchFamily="34" charset="0"/>
              </a:rPr>
              <a:t>色</a:t>
            </a:r>
            <a:r>
              <a:rPr kumimoji="1" lang="en-US" altLang="ja-JP" sz="1200">
                <a:solidFill>
                  <a:srgbClr val="333333"/>
                </a:solidFill>
                <a:latin typeface="Segoe UI" panose="020B0502040204020203" pitchFamily="34" charset="0"/>
                <a:cs typeface="Segoe UI" panose="020B0502040204020203" pitchFamily="34" charset="0"/>
              </a:rPr>
              <a:t> </a:t>
            </a:r>
            <a:r>
              <a:rPr kumimoji="1" lang="en-US" altLang="ja-JP" sz="1200" baseline="0">
                <a:solidFill>
                  <a:srgbClr val="333333"/>
                </a:solidFill>
                <a:latin typeface="Segoe UI" panose="020B0502040204020203" pitchFamily="34" charset="0"/>
                <a:cs typeface="Segoe UI" panose="020B0502040204020203" pitchFamily="34" charset="0"/>
              </a:rPr>
              <a:t>/ </a:t>
            </a:r>
            <a:r>
              <a:rPr kumimoji="1" lang="en-US" altLang="ja-JP" sz="1200">
                <a:solidFill>
                  <a:srgbClr val="333333"/>
                </a:solidFill>
                <a:latin typeface="Segoe UI" panose="020B0502040204020203" pitchFamily="34" charset="0"/>
                <a:cs typeface="Segoe UI" panose="020B0502040204020203" pitchFamily="34" charset="0"/>
              </a:rPr>
              <a:t>25%</a:t>
            </a:r>
          </a:p>
          <a:p>
            <a:r>
              <a:rPr kumimoji="1" lang="en-US" altLang="ja-JP" sz="1200">
                <a:solidFill>
                  <a:srgbClr val="333333"/>
                </a:solidFill>
                <a:latin typeface="Segoe UI" panose="020B0502040204020203" pitchFamily="34" charset="0"/>
                <a:cs typeface="Segoe UI" panose="020B0502040204020203" pitchFamily="34" charset="0"/>
              </a:rPr>
              <a:t>R191 G198 B220</a:t>
            </a:r>
          </a:p>
        </p:txBody>
      </p:sp>
      <p:sp>
        <p:nvSpPr>
          <p:cNvPr id="16" name="正方形/長方形 7">
            <a:extLst>
              <a:ext uri="{FF2B5EF4-FFF2-40B4-BE49-F238E27FC236}">
                <a16:creationId xmlns:a16="http://schemas.microsoft.com/office/drawing/2014/main" id="{D178CB4E-94EF-3317-BDE0-85F1FD038A89}"/>
              </a:ext>
            </a:extLst>
          </p:cNvPr>
          <p:cNvSpPr/>
          <p:nvPr userDrawn="1"/>
        </p:nvSpPr>
        <p:spPr>
          <a:xfrm>
            <a:off x="-2103784" y="3485360"/>
            <a:ext cx="1880978" cy="764704"/>
          </a:xfrm>
          <a:prstGeom prst="rect">
            <a:avLst/>
          </a:prstGeom>
          <a:solidFill>
            <a:srgbClr val="E5E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a:solidFill>
                  <a:srgbClr val="333333"/>
                </a:solidFill>
                <a:latin typeface="Segoe UI" panose="020B0502040204020203" pitchFamily="34" charset="0"/>
                <a:cs typeface="Segoe UI" panose="020B0502040204020203" pitchFamily="34" charset="0"/>
              </a:rPr>
              <a:t>AI</a:t>
            </a:r>
            <a:r>
              <a:rPr kumimoji="1" lang="ja-JP" altLang="en-US" sz="1200">
                <a:solidFill>
                  <a:srgbClr val="333333"/>
                </a:solidFill>
                <a:latin typeface="Segoe UI" panose="020B0502040204020203" pitchFamily="34" charset="0"/>
                <a:cs typeface="Segoe UI" panose="020B0502040204020203" pitchFamily="34" charset="0"/>
              </a:rPr>
              <a:t>色</a:t>
            </a:r>
            <a:r>
              <a:rPr kumimoji="1" lang="en-US" altLang="ja-JP" sz="1200">
                <a:solidFill>
                  <a:srgbClr val="333333"/>
                </a:solidFill>
                <a:latin typeface="Segoe UI" panose="020B0502040204020203" pitchFamily="34" charset="0"/>
                <a:cs typeface="Segoe UI" panose="020B0502040204020203" pitchFamily="34" charset="0"/>
              </a:rPr>
              <a:t> </a:t>
            </a:r>
            <a:r>
              <a:rPr kumimoji="1" lang="en-US" altLang="ja-JP" sz="1200" baseline="0">
                <a:solidFill>
                  <a:srgbClr val="333333"/>
                </a:solidFill>
                <a:latin typeface="Segoe UI" panose="020B0502040204020203" pitchFamily="34" charset="0"/>
                <a:cs typeface="Segoe UI" panose="020B0502040204020203" pitchFamily="34" charset="0"/>
              </a:rPr>
              <a:t>/ </a:t>
            </a:r>
            <a:r>
              <a:rPr kumimoji="1" lang="en-US" altLang="ja-JP" sz="1200">
                <a:solidFill>
                  <a:srgbClr val="333333"/>
                </a:solidFill>
                <a:latin typeface="Segoe UI" panose="020B0502040204020203" pitchFamily="34" charset="0"/>
                <a:cs typeface="Segoe UI" panose="020B0502040204020203" pitchFamily="34" charset="0"/>
              </a:rPr>
              <a:t>10%</a:t>
            </a:r>
          </a:p>
          <a:p>
            <a:r>
              <a:rPr kumimoji="1" lang="en-US" altLang="ja-JP" sz="1200">
                <a:solidFill>
                  <a:srgbClr val="333333"/>
                </a:solidFill>
                <a:latin typeface="Segoe UI" panose="020B0502040204020203" pitchFamily="34" charset="0"/>
                <a:cs typeface="Segoe UI" panose="020B0502040204020203" pitchFamily="34" charset="0"/>
              </a:rPr>
              <a:t>R229 G232 B241</a:t>
            </a:r>
          </a:p>
        </p:txBody>
      </p:sp>
      <p:sp>
        <p:nvSpPr>
          <p:cNvPr id="17" name="正方形/長方形 8">
            <a:extLst>
              <a:ext uri="{FF2B5EF4-FFF2-40B4-BE49-F238E27FC236}">
                <a16:creationId xmlns:a16="http://schemas.microsoft.com/office/drawing/2014/main" id="{211176E3-D1B8-67A2-85C9-14285936CCBA}"/>
              </a:ext>
            </a:extLst>
          </p:cNvPr>
          <p:cNvSpPr/>
          <p:nvPr userDrawn="1"/>
        </p:nvSpPr>
        <p:spPr>
          <a:xfrm>
            <a:off x="-2103784" y="5228040"/>
            <a:ext cx="1880978" cy="7647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a:solidFill>
                  <a:schemeClr val="bg1"/>
                </a:solidFill>
                <a:latin typeface="Segoe UI" panose="020B0502040204020203" pitchFamily="34" charset="0"/>
                <a:cs typeface="Segoe UI" panose="020B0502040204020203" pitchFamily="34" charset="0"/>
              </a:rPr>
              <a:t>ブラック</a:t>
            </a:r>
            <a:endParaRPr kumimoji="1" lang="en-US" altLang="ja-JP" sz="1200">
              <a:solidFill>
                <a:schemeClr val="bg1"/>
              </a:solidFill>
              <a:latin typeface="Segoe UI" panose="020B0502040204020203" pitchFamily="34" charset="0"/>
              <a:cs typeface="Segoe UI" panose="020B0502040204020203" pitchFamily="34" charset="0"/>
            </a:endParaRPr>
          </a:p>
          <a:p>
            <a:r>
              <a:rPr kumimoji="1" lang="en-US" altLang="ja-JP" sz="1200">
                <a:solidFill>
                  <a:schemeClr val="bg1"/>
                </a:solidFill>
                <a:latin typeface="Segoe UI" panose="020B0502040204020203" pitchFamily="34" charset="0"/>
                <a:cs typeface="Segoe UI" panose="020B0502040204020203" pitchFamily="34" charset="0"/>
              </a:rPr>
              <a:t>R0 G0 B0</a:t>
            </a:r>
          </a:p>
        </p:txBody>
      </p:sp>
      <p:sp>
        <p:nvSpPr>
          <p:cNvPr id="18" name="正方形/長方形 9">
            <a:extLst>
              <a:ext uri="{FF2B5EF4-FFF2-40B4-BE49-F238E27FC236}">
                <a16:creationId xmlns:a16="http://schemas.microsoft.com/office/drawing/2014/main" id="{5C1B7BA5-D405-C8BD-CE4E-5B38C340053B}"/>
              </a:ext>
            </a:extLst>
          </p:cNvPr>
          <p:cNvSpPr/>
          <p:nvPr userDrawn="1"/>
        </p:nvSpPr>
        <p:spPr>
          <a:xfrm>
            <a:off x="-2103784" y="6099382"/>
            <a:ext cx="1880978" cy="764704"/>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a:solidFill>
                  <a:schemeClr val="bg1"/>
                </a:solidFill>
                <a:latin typeface="Segoe UI" panose="020B0502040204020203" pitchFamily="34" charset="0"/>
                <a:cs typeface="Segoe UI" panose="020B0502040204020203" pitchFamily="34" charset="0"/>
              </a:rPr>
              <a:t>ダークグレー</a:t>
            </a:r>
            <a:endParaRPr kumimoji="1" lang="en-US" altLang="ja-JP" sz="1050">
              <a:solidFill>
                <a:schemeClr val="bg1"/>
              </a:solidFill>
              <a:latin typeface="Segoe UI" panose="020B0502040204020203" pitchFamily="34" charset="0"/>
              <a:cs typeface="Segoe UI" panose="020B0502040204020203" pitchFamily="34" charset="0"/>
            </a:endParaRPr>
          </a:p>
          <a:p>
            <a:r>
              <a:rPr kumimoji="1" lang="en-US" altLang="ja-JP" sz="1200">
                <a:solidFill>
                  <a:schemeClr val="bg1"/>
                </a:solidFill>
                <a:latin typeface="Segoe UI" panose="020B0502040204020203" pitchFamily="34" charset="0"/>
                <a:cs typeface="Segoe UI" panose="020B0502040204020203" pitchFamily="34" charset="0"/>
              </a:rPr>
              <a:t>R51 G51 B51</a:t>
            </a:r>
          </a:p>
        </p:txBody>
      </p:sp>
    </p:spTree>
    <p:extLst>
      <p:ext uri="{BB962C8B-B14F-4D97-AF65-F5344CB8AC3E}">
        <p14:creationId xmlns:p14="http://schemas.microsoft.com/office/powerpoint/2010/main" val="55694778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Lst>
  <p:hf hdr="0" dt="0"/>
  <p:txStyles>
    <p:titleStyle>
      <a:lvl1pPr algn="l" defTabSz="9144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DC90FF-DCEE-7570-523C-6425AD13AD14}"/>
              </a:ext>
            </a:extLst>
          </p:cNvPr>
          <p:cNvSpPr>
            <a:spLocks noGrp="1"/>
          </p:cNvSpPr>
          <p:nvPr>
            <p:ph type="title"/>
          </p:nvPr>
        </p:nvSpPr>
        <p:spPr>
          <a:xfrm>
            <a:off x="901021" y="0"/>
            <a:ext cx="10319608" cy="70867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6DAAC5A-F38A-D6F6-7BAC-D3AF05B7D7C0}"/>
              </a:ext>
            </a:extLst>
          </p:cNvPr>
          <p:cNvSpPr>
            <a:spLocks noGrp="1"/>
          </p:cNvSpPr>
          <p:nvPr>
            <p:ph type="body" idx="1"/>
          </p:nvPr>
        </p:nvSpPr>
        <p:spPr>
          <a:xfrm>
            <a:off x="913284" y="991893"/>
            <a:ext cx="10515600" cy="56490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コンテンツ プレースホルダー 6">
            <a:extLst>
              <a:ext uri="{FF2B5EF4-FFF2-40B4-BE49-F238E27FC236}">
                <a16:creationId xmlns:a16="http://schemas.microsoft.com/office/drawing/2014/main" id="{9A786937-160D-F99B-5B65-38936C898F04}"/>
              </a:ext>
            </a:extLst>
          </p:cNvPr>
          <p:cNvSpPr txBox="1">
            <a:spLocks/>
          </p:cNvSpPr>
          <p:nvPr userDrawn="1"/>
        </p:nvSpPr>
        <p:spPr>
          <a:xfrm>
            <a:off x="8092800" y="6681600"/>
            <a:ext cx="3240000" cy="108000"/>
          </a:xfrm>
          <a:prstGeom prst="rect">
            <a:avLst/>
          </a:prstGeom>
        </p:spPr>
        <p:txBody>
          <a:bodyPr lIns="0" tIns="0" rIns="0" bIns="0" anchor="ct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kumimoji="1" sz="1100" kern="1200" baseline="0">
                <a:solidFill>
                  <a:schemeClr val="bg1"/>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gn="r">
              <a:defRPr/>
            </a:pPr>
            <a:r>
              <a:rPr lang="en" altLang="ja-JP" sz="850">
                <a:solidFill>
                  <a:schemeClr val="bg1"/>
                </a:solidFill>
                <a:latin typeface="Segoe UI" panose="020B0502040204020203" pitchFamily="34" charset="0"/>
                <a:cs typeface="Segoe UI" panose="020B0502040204020203" pitchFamily="34" charset="0"/>
              </a:rPr>
              <a:t>/ © AISIN CORPORATION All Rights Reserved.</a:t>
            </a:r>
            <a:endParaRPr lang="ja-JP" altLang="en-US" sz="850">
              <a:solidFill>
                <a:schemeClr val="bg1"/>
              </a:solidFill>
              <a:latin typeface="Segoe UI" panose="020B0502040204020203" pitchFamily="34" charset="0"/>
              <a:cs typeface="Segoe UI" panose="020B0502040204020203" pitchFamily="34" charset="0"/>
            </a:endParaRPr>
          </a:p>
        </p:txBody>
      </p:sp>
      <p:sp>
        <p:nvSpPr>
          <p:cNvPr id="7" name="正方形/長方形 4">
            <a:extLst>
              <a:ext uri="{FF2B5EF4-FFF2-40B4-BE49-F238E27FC236}">
                <a16:creationId xmlns:a16="http://schemas.microsoft.com/office/drawing/2014/main" id="{0661BC81-F89A-B89B-6142-86529F76DEF0}"/>
              </a:ext>
            </a:extLst>
          </p:cNvPr>
          <p:cNvSpPr/>
          <p:nvPr userDrawn="1"/>
        </p:nvSpPr>
        <p:spPr>
          <a:xfrm>
            <a:off x="0" y="685800"/>
            <a:ext cx="685800" cy="61722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5">
            <a:extLst>
              <a:ext uri="{FF2B5EF4-FFF2-40B4-BE49-F238E27FC236}">
                <a16:creationId xmlns:a16="http://schemas.microsoft.com/office/drawing/2014/main" id="{5092949A-0FDF-CF7D-1D2C-C82870F3A547}"/>
              </a:ext>
            </a:extLst>
          </p:cNvPr>
          <p:cNvSpPr/>
          <p:nvPr userDrawn="1"/>
        </p:nvSpPr>
        <p:spPr>
          <a:xfrm>
            <a:off x="0" y="0"/>
            <a:ext cx="685800" cy="727722"/>
          </a:xfrm>
          <a:prstGeom prst="rect">
            <a:avLst/>
          </a:prstGeom>
          <a:solidFill>
            <a:srgbClr val="0422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6">
            <a:extLst>
              <a:ext uri="{FF2B5EF4-FFF2-40B4-BE49-F238E27FC236}">
                <a16:creationId xmlns:a16="http://schemas.microsoft.com/office/drawing/2014/main" id="{6E718B58-299B-4778-3A80-9015E3905AEB}"/>
              </a:ext>
            </a:extLst>
          </p:cNvPr>
          <p:cNvSpPr txBox="1"/>
          <p:nvPr userDrawn="1"/>
        </p:nvSpPr>
        <p:spPr>
          <a:xfrm rot="21600000">
            <a:off x="9271262" y="6650588"/>
            <a:ext cx="2278188" cy="230832"/>
          </a:xfrm>
          <a:prstGeom prst="rect">
            <a:avLst/>
          </a:prstGeom>
          <a:noFill/>
        </p:spPr>
        <p:txBody>
          <a:bodyPr wrap="none" rtlCol="0">
            <a:spAutoFit/>
          </a:bodyPr>
          <a:lstStyle/>
          <a:p>
            <a:r>
              <a:rPr lang="en-US" altLang="ja-JP" sz="900" b="1">
                <a:solidFill>
                  <a:schemeClr val="bg2">
                    <a:lumMod val="50000"/>
                  </a:schemeClr>
                </a:solidFill>
                <a:latin typeface="+mn-lt"/>
                <a:ea typeface="Meiryo" panose="020B0604030504040204" pitchFamily="34" charset="-128"/>
              </a:rPr>
              <a:t>AISIN CORPORATION All rights reserved</a:t>
            </a:r>
            <a:endParaRPr kumimoji="1" lang="ja-JP" altLang="en-US" sz="900" b="1">
              <a:solidFill>
                <a:schemeClr val="bg2">
                  <a:lumMod val="50000"/>
                </a:schemeClr>
              </a:solidFill>
              <a:latin typeface="+mn-lt"/>
              <a:ea typeface="Meiryo" panose="020B0604030504040204" pitchFamily="34" charset="-128"/>
            </a:endParaRPr>
          </a:p>
        </p:txBody>
      </p:sp>
      <p:sp>
        <p:nvSpPr>
          <p:cNvPr id="10" name="テキスト ボックス 7">
            <a:extLst>
              <a:ext uri="{FF2B5EF4-FFF2-40B4-BE49-F238E27FC236}">
                <a16:creationId xmlns:a16="http://schemas.microsoft.com/office/drawing/2014/main" id="{E73EFA22-0F3A-BC7A-11D8-EF236FD0780E}"/>
              </a:ext>
            </a:extLst>
          </p:cNvPr>
          <p:cNvSpPr txBox="1"/>
          <p:nvPr userDrawn="1"/>
        </p:nvSpPr>
        <p:spPr>
          <a:xfrm>
            <a:off x="5851239" y="6647649"/>
            <a:ext cx="1175322" cy="230832"/>
          </a:xfrm>
          <a:prstGeom prst="rect">
            <a:avLst/>
          </a:prstGeom>
          <a:noFill/>
        </p:spPr>
        <p:txBody>
          <a:bodyPr wrap="none" rtlCol="0">
            <a:spAutoFit/>
          </a:bodyPr>
          <a:lstStyle/>
          <a:p>
            <a:r>
              <a:rPr lang="en-US" altLang="ja-JP" sz="900" b="1">
                <a:solidFill>
                  <a:schemeClr val="bg2">
                    <a:lumMod val="50000"/>
                  </a:schemeClr>
                </a:solidFill>
                <a:latin typeface="+mn-lt"/>
                <a:ea typeface="Meiryo" panose="020B0604030504040204" pitchFamily="34" charset="-128"/>
              </a:rPr>
              <a:t>Highly confidential</a:t>
            </a:r>
            <a:endParaRPr kumimoji="1" lang="ja-JP" altLang="en-US" sz="900" b="1">
              <a:solidFill>
                <a:schemeClr val="bg2">
                  <a:lumMod val="50000"/>
                </a:schemeClr>
              </a:solidFill>
              <a:latin typeface="+mn-lt"/>
              <a:ea typeface="Meiryo" panose="020B0604030504040204" pitchFamily="34" charset="-128"/>
            </a:endParaRPr>
          </a:p>
        </p:txBody>
      </p:sp>
      <p:sp>
        <p:nvSpPr>
          <p:cNvPr id="6" name="テキスト ボックス 12">
            <a:extLst>
              <a:ext uri="{FF2B5EF4-FFF2-40B4-BE49-F238E27FC236}">
                <a16:creationId xmlns:a16="http://schemas.microsoft.com/office/drawing/2014/main" id="{E417DD68-1ECD-3D2A-B0DA-FA61B3EE37F7}"/>
              </a:ext>
            </a:extLst>
          </p:cNvPr>
          <p:cNvSpPr txBox="1"/>
          <p:nvPr userDrawn="1"/>
        </p:nvSpPr>
        <p:spPr>
          <a:xfrm>
            <a:off x="11741620" y="6639955"/>
            <a:ext cx="309700" cy="246221"/>
          </a:xfrm>
          <a:prstGeom prst="rect">
            <a:avLst/>
          </a:prstGeom>
          <a:noFill/>
        </p:spPr>
        <p:txBody>
          <a:bodyPr wrap="none" rtlCol="0">
            <a:spAutoFit/>
          </a:bodyPr>
          <a:lstStyle/>
          <a:p>
            <a:pPr algn="r"/>
            <a:fld id="{DD04DF85-ADCB-4E8A-A23F-C9CEF091EC87}" type="slidenum">
              <a:rPr lang="ja-JP" altLang="en-US" sz="1000" smtClean="0">
                <a:solidFill>
                  <a:schemeClr val="tx1"/>
                </a:solidFill>
                <a:latin typeface="+mj-lt"/>
                <a:ea typeface="メイリオ" panose="020B0604030504040204" pitchFamily="50" charset="-128"/>
                <a:cs typeface="Segoe UI" panose="020B0502040204020203" pitchFamily="34" charset="0"/>
              </a:rPr>
              <a:pPr algn="r"/>
              <a:t>‹#›</a:t>
            </a:fld>
            <a:endParaRPr lang="ja-JP" altLang="en-US" sz="1000">
              <a:solidFill>
                <a:schemeClr val="tx1"/>
              </a:solidFill>
              <a:latin typeface="+mj-lt"/>
              <a:cs typeface="Segoe UI" panose="020B0502040204020203" pitchFamily="34" charset="0"/>
            </a:endParaRPr>
          </a:p>
        </p:txBody>
      </p:sp>
      <p:cxnSp>
        <p:nvCxnSpPr>
          <p:cNvPr id="4" name="直線コネクタ 44">
            <a:extLst>
              <a:ext uri="{FF2B5EF4-FFF2-40B4-BE49-F238E27FC236}">
                <a16:creationId xmlns:a16="http://schemas.microsoft.com/office/drawing/2014/main" id="{9CA3164F-F137-31D1-75C5-BBF87F09FA9E}"/>
              </a:ext>
            </a:extLst>
          </p:cNvPr>
          <p:cNvCxnSpPr>
            <a:cxnSpLocks/>
          </p:cNvCxnSpPr>
          <p:nvPr userDrawn="1"/>
        </p:nvCxnSpPr>
        <p:spPr>
          <a:xfrm>
            <a:off x="685800" y="708674"/>
            <a:ext cx="11506200" cy="0"/>
          </a:xfrm>
          <a:prstGeom prst="line">
            <a:avLst/>
          </a:prstGeom>
          <a:ln w="38100">
            <a:solidFill>
              <a:srgbClr val="042275"/>
            </a:solidFill>
          </a:ln>
        </p:spPr>
        <p:style>
          <a:lnRef idx="1">
            <a:schemeClr val="accent1"/>
          </a:lnRef>
          <a:fillRef idx="0">
            <a:schemeClr val="accent1"/>
          </a:fillRef>
          <a:effectRef idx="0">
            <a:schemeClr val="accent1"/>
          </a:effectRef>
          <a:fontRef idx="minor">
            <a:schemeClr val="tx1"/>
          </a:fontRef>
        </p:style>
      </p:cxnSp>
      <p:pic>
        <p:nvPicPr>
          <p:cNvPr id="13" name="グラフィックス 9">
            <a:extLst>
              <a:ext uri="{FF2B5EF4-FFF2-40B4-BE49-F238E27FC236}">
                <a16:creationId xmlns:a16="http://schemas.microsoft.com/office/drawing/2014/main" id="{CE01C428-6118-0A17-14BF-501A26FB6F70}"/>
              </a:ext>
            </a:extLst>
          </p:cNvPr>
          <p:cNvPicPr>
            <a:picLocks noChangeAspect="1"/>
          </p:cNvPicPr>
          <p:nvPr userDrawn="1"/>
        </p:nvPicPr>
        <p:blipFill>
          <a:blip>
            <a:extLst>
              <a:ext uri="{96DAC541-7B7A-43D3-8B79-37D633B846F1}">
                <asvg:svgBlip xmlns:asvg="http://schemas.microsoft.com/office/drawing/2016/SVG/main" r:embed="rId5"/>
              </a:ext>
            </a:extLst>
          </a:blip>
          <a:srcRect b="21387"/>
          <a:stretch/>
        </p:blipFill>
        <p:spPr>
          <a:xfrm>
            <a:off x="11332800" y="267666"/>
            <a:ext cx="762000" cy="192389"/>
          </a:xfrm>
          <a:prstGeom prst="rect">
            <a:avLst/>
          </a:prstGeom>
        </p:spPr>
      </p:pic>
      <p:sp>
        <p:nvSpPr>
          <p:cNvPr id="11" name="正方形/長方形 3">
            <a:extLst>
              <a:ext uri="{FF2B5EF4-FFF2-40B4-BE49-F238E27FC236}">
                <a16:creationId xmlns:a16="http://schemas.microsoft.com/office/drawing/2014/main" id="{8B5B4268-ECA3-D776-3BB9-DAC8CB488151}"/>
              </a:ext>
            </a:extLst>
          </p:cNvPr>
          <p:cNvSpPr/>
          <p:nvPr userDrawn="1"/>
        </p:nvSpPr>
        <p:spPr>
          <a:xfrm>
            <a:off x="-2103784" y="0"/>
            <a:ext cx="1880978" cy="764704"/>
          </a:xfrm>
          <a:prstGeom prst="rect">
            <a:avLst/>
          </a:prstGeom>
          <a:solidFill>
            <a:srgbClr val="001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a:solidFill>
                  <a:schemeClr val="bg1"/>
                </a:solidFill>
                <a:latin typeface="Segoe UI" panose="020B0502040204020203" pitchFamily="34" charset="0"/>
                <a:cs typeface="Segoe UI" panose="020B0502040204020203" pitchFamily="34" charset="0"/>
              </a:rPr>
              <a:t>AI</a:t>
            </a:r>
            <a:r>
              <a:rPr kumimoji="1" lang="ja-JP" altLang="en-US" sz="1200">
                <a:solidFill>
                  <a:schemeClr val="bg1"/>
                </a:solidFill>
                <a:latin typeface="Segoe UI" panose="020B0502040204020203" pitchFamily="34" charset="0"/>
                <a:cs typeface="Segoe UI" panose="020B0502040204020203" pitchFamily="34" charset="0"/>
              </a:rPr>
              <a:t>色</a:t>
            </a:r>
            <a:r>
              <a:rPr kumimoji="1" lang="en-US" altLang="ja-JP" sz="1200">
                <a:solidFill>
                  <a:schemeClr val="bg1"/>
                </a:solidFill>
                <a:latin typeface="Segoe UI" panose="020B0502040204020203" pitchFamily="34" charset="0"/>
                <a:cs typeface="Segoe UI" panose="020B0502040204020203" pitchFamily="34" charset="0"/>
              </a:rPr>
              <a:t> / 100%</a:t>
            </a:r>
          </a:p>
          <a:p>
            <a:r>
              <a:rPr kumimoji="1" lang="en-US" altLang="ja-JP" sz="1200">
                <a:solidFill>
                  <a:schemeClr val="bg1"/>
                </a:solidFill>
                <a:latin typeface="Segoe UI" panose="020B0502040204020203" pitchFamily="34" charset="0"/>
                <a:cs typeface="Segoe UI" panose="020B0502040204020203" pitchFamily="34" charset="0"/>
              </a:rPr>
              <a:t>R0 G26 B114</a:t>
            </a:r>
          </a:p>
        </p:txBody>
      </p:sp>
      <p:sp>
        <p:nvSpPr>
          <p:cNvPr id="12" name="正方形/長方形 4">
            <a:extLst>
              <a:ext uri="{FF2B5EF4-FFF2-40B4-BE49-F238E27FC236}">
                <a16:creationId xmlns:a16="http://schemas.microsoft.com/office/drawing/2014/main" id="{766CEDB4-F91F-A28A-E23B-0225DCF94504}"/>
              </a:ext>
            </a:extLst>
          </p:cNvPr>
          <p:cNvSpPr/>
          <p:nvPr userDrawn="1"/>
        </p:nvSpPr>
        <p:spPr>
          <a:xfrm>
            <a:off x="-2103784" y="871340"/>
            <a:ext cx="1880978" cy="764704"/>
          </a:xfrm>
          <a:prstGeom prst="rect">
            <a:avLst/>
          </a:prstGeom>
          <a:solidFill>
            <a:srgbClr val="4053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a:solidFill>
                  <a:schemeClr val="bg1"/>
                </a:solidFill>
                <a:latin typeface="Segoe UI" panose="020B0502040204020203" pitchFamily="34" charset="0"/>
                <a:cs typeface="Segoe UI" panose="020B0502040204020203" pitchFamily="34" charset="0"/>
              </a:rPr>
              <a:t>AI</a:t>
            </a:r>
            <a:r>
              <a:rPr kumimoji="1" lang="ja-JP" altLang="en-US" sz="1200">
                <a:solidFill>
                  <a:schemeClr val="bg1"/>
                </a:solidFill>
                <a:latin typeface="Segoe UI" panose="020B0502040204020203" pitchFamily="34" charset="0"/>
                <a:cs typeface="Segoe UI" panose="020B0502040204020203" pitchFamily="34" charset="0"/>
              </a:rPr>
              <a:t>色</a:t>
            </a:r>
            <a:r>
              <a:rPr kumimoji="1" lang="en-US" altLang="ja-JP" sz="1200">
                <a:solidFill>
                  <a:schemeClr val="bg1"/>
                </a:solidFill>
                <a:latin typeface="Segoe UI" panose="020B0502040204020203" pitchFamily="34" charset="0"/>
                <a:cs typeface="Segoe UI" panose="020B0502040204020203" pitchFamily="34" charset="0"/>
              </a:rPr>
              <a:t> </a:t>
            </a:r>
            <a:r>
              <a:rPr kumimoji="1" lang="en-US" altLang="ja-JP" sz="1200" baseline="0">
                <a:solidFill>
                  <a:schemeClr val="bg1"/>
                </a:solidFill>
                <a:latin typeface="Segoe UI" panose="020B0502040204020203" pitchFamily="34" charset="0"/>
                <a:cs typeface="Segoe UI" panose="020B0502040204020203" pitchFamily="34" charset="0"/>
              </a:rPr>
              <a:t>/ </a:t>
            </a:r>
            <a:r>
              <a:rPr kumimoji="1" lang="en-US" altLang="ja-JP" sz="1200">
                <a:solidFill>
                  <a:schemeClr val="bg1"/>
                </a:solidFill>
                <a:latin typeface="Segoe UI" panose="020B0502040204020203" pitchFamily="34" charset="0"/>
                <a:cs typeface="Segoe UI" panose="020B0502040204020203" pitchFamily="34" charset="0"/>
              </a:rPr>
              <a:t>75%</a:t>
            </a:r>
          </a:p>
          <a:p>
            <a:r>
              <a:rPr kumimoji="1" lang="en-US" altLang="ja-JP" sz="1200">
                <a:solidFill>
                  <a:schemeClr val="bg1"/>
                </a:solidFill>
                <a:latin typeface="Segoe UI" panose="020B0502040204020203" pitchFamily="34" charset="0"/>
                <a:cs typeface="Segoe UI" panose="020B0502040204020203" pitchFamily="34" charset="0"/>
              </a:rPr>
              <a:t>R64 G83 B149</a:t>
            </a:r>
          </a:p>
        </p:txBody>
      </p:sp>
      <p:sp>
        <p:nvSpPr>
          <p:cNvPr id="14" name="正方形/長方形 5">
            <a:extLst>
              <a:ext uri="{FF2B5EF4-FFF2-40B4-BE49-F238E27FC236}">
                <a16:creationId xmlns:a16="http://schemas.microsoft.com/office/drawing/2014/main" id="{AEA1EF83-0E72-4E6B-89D1-17BA85E00397}"/>
              </a:ext>
            </a:extLst>
          </p:cNvPr>
          <p:cNvSpPr/>
          <p:nvPr userDrawn="1"/>
        </p:nvSpPr>
        <p:spPr>
          <a:xfrm>
            <a:off x="-2103784" y="1742680"/>
            <a:ext cx="1880978" cy="764704"/>
          </a:xfrm>
          <a:prstGeom prst="rect">
            <a:avLst/>
          </a:prstGeom>
          <a:solidFill>
            <a:srgbClr val="808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a:solidFill>
                  <a:schemeClr val="bg1"/>
                </a:solidFill>
                <a:latin typeface="Segoe UI" panose="020B0502040204020203" pitchFamily="34" charset="0"/>
                <a:cs typeface="Segoe UI" panose="020B0502040204020203" pitchFamily="34" charset="0"/>
              </a:rPr>
              <a:t>AI</a:t>
            </a:r>
            <a:r>
              <a:rPr kumimoji="1" lang="ja-JP" altLang="en-US" sz="1200">
                <a:solidFill>
                  <a:schemeClr val="bg1"/>
                </a:solidFill>
                <a:latin typeface="Segoe UI" panose="020B0502040204020203" pitchFamily="34" charset="0"/>
                <a:cs typeface="Segoe UI" panose="020B0502040204020203" pitchFamily="34" charset="0"/>
              </a:rPr>
              <a:t>色</a:t>
            </a:r>
            <a:r>
              <a:rPr kumimoji="1" lang="en-US" altLang="ja-JP" sz="1200">
                <a:solidFill>
                  <a:schemeClr val="bg1"/>
                </a:solidFill>
                <a:latin typeface="Segoe UI" panose="020B0502040204020203" pitchFamily="34" charset="0"/>
                <a:cs typeface="Segoe UI" panose="020B0502040204020203" pitchFamily="34" charset="0"/>
              </a:rPr>
              <a:t> /</a:t>
            </a:r>
            <a:r>
              <a:rPr kumimoji="1" lang="en-US" altLang="ja-JP" sz="1200" baseline="0">
                <a:solidFill>
                  <a:schemeClr val="bg1"/>
                </a:solidFill>
                <a:latin typeface="Segoe UI" panose="020B0502040204020203" pitchFamily="34" charset="0"/>
                <a:cs typeface="Segoe UI" panose="020B0502040204020203" pitchFamily="34" charset="0"/>
              </a:rPr>
              <a:t> </a:t>
            </a:r>
            <a:r>
              <a:rPr kumimoji="1" lang="en-US" altLang="ja-JP" sz="1200">
                <a:solidFill>
                  <a:schemeClr val="bg1"/>
                </a:solidFill>
                <a:latin typeface="Segoe UI" panose="020B0502040204020203" pitchFamily="34" charset="0"/>
                <a:cs typeface="Segoe UI" panose="020B0502040204020203" pitchFamily="34" charset="0"/>
              </a:rPr>
              <a:t>50%</a:t>
            </a:r>
          </a:p>
          <a:p>
            <a:r>
              <a:rPr kumimoji="1" lang="en-US" altLang="ja-JP" sz="1200">
                <a:solidFill>
                  <a:schemeClr val="bg1"/>
                </a:solidFill>
                <a:latin typeface="Segoe UI" panose="020B0502040204020203" pitchFamily="34" charset="0"/>
                <a:cs typeface="Segoe UI" panose="020B0502040204020203" pitchFamily="34" charset="0"/>
              </a:rPr>
              <a:t>R128 G140 B184</a:t>
            </a:r>
          </a:p>
        </p:txBody>
      </p:sp>
      <p:sp>
        <p:nvSpPr>
          <p:cNvPr id="15" name="正方形/長方形 6">
            <a:extLst>
              <a:ext uri="{FF2B5EF4-FFF2-40B4-BE49-F238E27FC236}">
                <a16:creationId xmlns:a16="http://schemas.microsoft.com/office/drawing/2014/main" id="{79B401D1-1FDD-3798-3031-3489D35101B9}"/>
              </a:ext>
            </a:extLst>
          </p:cNvPr>
          <p:cNvSpPr/>
          <p:nvPr userDrawn="1"/>
        </p:nvSpPr>
        <p:spPr>
          <a:xfrm>
            <a:off x="-2103784" y="2614020"/>
            <a:ext cx="1880978" cy="764704"/>
          </a:xfrm>
          <a:prstGeom prst="rect">
            <a:avLst/>
          </a:prstGeom>
          <a:solidFill>
            <a:srgbClr val="BFC6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a:solidFill>
                  <a:srgbClr val="333333"/>
                </a:solidFill>
                <a:latin typeface="Segoe UI" panose="020B0502040204020203" pitchFamily="34" charset="0"/>
                <a:cs typeface="Segoe UI" panose="020B0502040204020203" pitchFamily="34" charset="0"/>
              </a:rPr>
              <a:t>AI</a:t>
            </a:r>
            <a:r>
              <a:rPr kumimoji="1" lang="ja-JP" altLang="en-US" sz="1200">
                <a:solidFill>
                  <a:srgbClr val="333333"/>
                </a:solidFill>
                <a:latin typeface="Segoe UI" panose="020B0502040204020203" pitchFamily="34" charset="0"/>
                <a:cs typeface="Segoe UI" panose="020B0502040204020203" pitchFamily="34" charset="0"/>
              </a:rPr>
              <a:t>色</a:t>
            </a:r>
            <a:r>
              <a:rPr kumimoji="1" lang="en-US" altLang="ja-JP" sz="1200">
                <a:solidFill>
                  <a:srgbClr val="333333"/>
                </a:solidFill>
                <a:latin typeface="Segoe UI" panose="020B0502040204020203" pitchFamily="34" charset="0"/>
                <a:cs typeface="Segoe UI" panose="020B0502040204020203" pitchFamily="34" charset="0"/>
              </a:rPr>
              <a:t> </a:t>
            </a:r>
            <a:r>
              <a:rPr kumimoji="1" lang="en-US" altLang="ja-JP" sz="1200" baseline="0">
                <a:solidFill>
                  <a:srgbClr val="333333"/>
                </a:solidFill>
                <a:latin typeface="Segoe UI" panose="020B0502040204020203" pitchFamily="34" charset="0"/>
                <a:cs typeface="Segoe UI" panose="020B0502040204020203" pitchFamily="34" charset="0"/>
              </a:rPr>
              <a:t>/ </a:t>
            </a:r>
            <a:r>
              <a:rPr kumimoji="1" lang="en-US" altLang="ja-JP" sz="1200">
                <a:solidFill>
                  <a:srgbClr val="333333"/>
                </a:solidFill>
                <a:latin typeface="Segoe UI" panose="020B0502040204020203" pitchFamily="34" charset="0"/>
                <a:cs typeface="Segoe UI" panose="020B0502040204020203" pitchFamily="34" charset="0"/>
              </a:rPr>
              <a:t>25%</a:t>
            </a:r>
          </a:p>
          <a:p>
            <a:r>
              <a:rPr kumimoji="1" lang="en-US" altLang="ja-JP" sz="1200">
                <a:solidFill>
                  <a:srgbClr val="333333"/>
                </a:solidFill>
                <a:latin typeface="Segoe UI" panose="020B0502040204020203" pitchFamily="34" charset="0"/>
                <a:cs typeface="Segoe UI" panose="020B0502040204020203" pitchFamily="34" charset="0"/>
              </a:rPr>
              <a:t>R191 G198 B220</a:t>
            </a:r>
          </a:p>
        </p:txBody>
      </p:sp>
      <p:sp>
        <p:nvSpPr>
          <p:cNvPr id="16" name="正方形/長方形 7">
            <a:extLst>
              <a:ext uri="{FF2B5EF4-FFF2-40B4-BE49-F238E27FC236}">
                <a16:creationId xmlns:a16="http://schemas.microsoft.com/office/drawing/2014/main" id="{D178CB4E-94EF-3317-BDE0-85F1FD038A89}"/>
              </a:ext>
            </a:extLst>
          </p:cNvPr>
          <p:cNvSpPr/>
          <p:nvPr userDrawn="1"/>
        </p:nvSpPr>
        <p:spPr>
          <a:xfrm>
            <a:off x="-2103784" y="3485360"/>
            <a:ext cx="1880978" cy="764704"/>
          </a:xfrm>
          <a:prstGeom prst="rect">
            <a:avLst/>
          </a:prstGeom>
          <a:solidFill>
            <a:srgbClr val="E5E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a:solidFill>
                  <a:srgbClr val="333333"/>
                </a:solidFill>
                <a:latin typeface="Segoe UI" panose="020B0502040204020203" pitchFamily="34" charset="0"/>
                <a:cs typeface="Segoe UI" panose="020B0502040204020203" pitchFamily="34" charset="0"/>
              </a:rPr>
              <a:t>AI</a:t>
            </a:r>
            <a:r>
              <a:rPr kumimoji="1" lang="ja-JP" altLang="en-US" sz="1200">
                <a:solidFill>
                  <a:srgbClr val="333333"/>
                </a:solidFill>
                <a:latin typeface="Segoe UI" panose="020B0502040204020203" pitchFamily="34" charset="0"/>
                <a:cs typeface="Segoe UI" panose="020B0502040204020203" pitchFamily="34" charset="0"/>
              </a:rPr>
              <a:t>色</a:t>
            </a:r>
            <a:r>
              <a:rPr kumimoji="1" lang="en-US" altLang="ja-JP" sz="1200">
                <a:solidFill>
                  <a:srgbClr val="333333"/>
                </a:solidFill>
                <a:latin typeface="Segoe UI" panose="020B0502040204020203" pitchFamily="34" charset="0"/>
                <a:cs typeface="Segoe UI" panose="020B0502040204020203" pitchFamily="34" charset="0"/>
              </a:rPr>
              <a:t> </a:t>
            </a:r>
            <a:r>
              <a:rPr kumimoji="1" lang="en-US" altLang="ja-JP" sz="1200" baseline="0">
                <a:solidFill>
                  <a:srgbClr val="333333"/>
                </a:solidFill>
                <a:latin typeface="Segoe UI" panose="020B0502040204020203" pitchFamily="34" charset="0"/>
                <a:cs typeface="Segoe UI" panose="020B0502040204020203" pitchFamily="34" charset="0"/>
              </a:rPr>
              <a:t>/ </a:t>
            </a:r>
            <a:r>
              <a:rPr kumimoji="1" lang="en-US" altLang="ja-JP" sz="1200">
                <a:solidFill>
                  <a:srgbClr val="333333"/>
                </a:solidFill>
                <a:latin typeface="Segoe UI" panose="020B0502040204020203" pitchFamily="34" charset="0"/>
                <a:cs typeface="Segoe UI" panose="020B0502040204020203" pitchFamily="34" charset="0"/>
              </a:rPr>
              <a:t>10%</a:t>
            </a:r>
          </a:p>
          <a:p>
            <a:r>
              <a:rPr kumimoji="1" lang="en-US" altLang="ja-JP" sz="1200">
                <a:solidFill>
                  <a:srgbClr val="333333"/>
                </a:solidFill>
                <a:latin typeface="Segoe UI" panose="020B0502040204020203" pitchFamily="34" charset="0"/>
                <a:cs typeface="Segoe UI" panose="020B0502040204020203" pitchFamily="34" charset="0"/>
              </a:rPr>
              <a:t>R229 G232 B241</a:t>
            </a:r>
          </a:p>
        </p:txBody>
      </p:sp>
      <p:sp>
        <p:nvSpPr>
          <p:cNvPr id="17" name="正方形/長方形 8">
            <a:extLst>
              <a:ext uri="{FF2B5EF4-FFF2-40B4-BE49-F238E27FC236}">
                <a16:creationId xmlns:a16="http://schemas.microsoft.com/office/drawing/2014/main" id="{211176E3-D1B8-67A2-85C9-14285936CCBA}"/>
              </a:ext>
            </a:extLst>
          </p:cNvPr>
          <p:cNvSpPr/>
          <p:nvPr userDrawn="1"/>
        </p:nvSpPr>
        <p:spPr>
          <a:xfrm>
            <a:off x="-2103784" y="5228040"/>
            <a:ext cx="1880978" cy="7647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a:solidFill>
                  <a:schemeClr val="bg1"/>
                </a:solidFill>
                <a:latin typeface="Segoe UI" panose="020B0502040204020203" pitchFamily="34" charset="0"/>
                <a:cs typeface="Segoe UI" panose="020B0502040204020203" pitchFamily="34" charset="0"/>
              </a:rPr>
              <a:t>ブラック</a:t>
            </a:r>
            <a:endParaRPr kumimoji="1" lang="en-US" altLang="ja-JP" sz="1200">
              <a:solidFill>
                <a:schemeClr val="bg1"/>
              </a:solidFill>
              <a:latin typeface="Segoe UI" panose="020B0502040204020203" pitchFamily="34" charset="0"/>
              <a:cs typeface="Segoe UI" panose="020B0502040204020203" pitchFamily="34" charset="0"/>
            </a:endParaRPr>
          </a:p>
          <a:p>
            <a:r>
              <a:rPr kumimoji="1" lang="en-US" altLang="ja-JP" sz="1200">
                <a:solidFill>
                  <a:schemeClr val="bg1"/>
                </a:solidFill>
                <a:latin typeface="Segoe UI" panose="020B0502040204020203" pitchFamily="34" charset="0"/>
                <a:cs typeface="Segoe UI" panose="020B0502040204020203" pitchFamily="34" charset="0"/>
              </a:rPr>
              <a:t>R0 G0 B0</a:t>
            </a:r>
          </a:p>
        </p:txBody>
      </p:sp>
      <p:sp>
        <p:nvSpPr>
          <p:cNvPr id="18" name="正方形/長方形 9">
            <a:extLst>
              <a:ext uri="{FF2B5EF4-FFF2-40B4-BE49-F238E27FC236}">
                <a16:creationId xmlns:a16="http://schemas.microsoft.com/office/drawing/2014/main" id="{5C1B7BA5-D405-C8BD-CE4E-5B38C340053B}"/>
              </a:ext>
            </a:extLst>
          </p:cNvPr>
          <p:cNvSpPr/>
          <p:nvPr userDrawn="1"/>
        </p:nvSpPr>
        <p:spPr>
          <a:xfrm>
            <a:off x="-2103784" y="6099382"/>
            <a:ext cx="1880978" cy="764704"/>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a:solidFill>
                  <a:schemeClr val="bg1"/>
                </a:solidFill>
                <a:latin typeface="Segoe UI" panose="020B0502040204020203" pitchFamily="34" charset="0"/>
                <a:cs typeface="Segoe UI" panose="020B0502040204020203" pitchFamily="34" charset="0"/>
              </a:rPr>
              <a:t>ダークグレー</a:t>
            </a:r>
            <a:endParaRPr kumimoji="1" lang="en-US" altLang="ja-JP" sz="1050">
              <a:solidFill>
                <a:schemeClr val="bg1"/>
              </a:solidFill>
              <a:latin typeface="Segoe UI" panose="020B0502040204020203" pitchFamily="34" charset="0"/>
              <a:cs typeface="Segoe UI" panose="020B0502040204020203" pitchFamily="34" charset="0"/>
            </a:endParaRPr>
          </a:p>
          <a:p>
            <a:r>
              <a:rPr kumimoji="1" lang="en-US" altLang="ja-JP" sz="1200">
                <a:solidFill>
                  <a:schemeClr val="bg1"/>
                </a:solidFill>
                <a:latin typeface="Segoe UI" panose="020B0502040204020203" pitchFamily="34" charset="0"/>
                <a:cs typeface="Segoe UI" panose="020B0502040204020203" pitchFamily="34" charset="0"/>
              </a:rPr>
              <a:t>R51 G51 B51</a:t>
            </a:r>
          </a:p>
        </p:txBody>
      </p:sp>
    </p:spTree>
    <p:extLst>
      <p:ext uri="{BB962C8B-B14F-4D97-AF65-F5344CB8AC3E}">
        <p14:creationId xmlns:p14="http://schemas.microsoft.com/office/powerpoint/2010/main" val="56027533"/>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Lst>
  <p:hf hdr="0" dt="0"/>
  <p:txStyles>
    <p:titleStyle>
      <a:lvl1pPr algn="l" defTabSz="9144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DC90FF-DCEE-7570-523C-6425AD13AD14}"/>
              </a:ext>
            </a:extLst>
          </p:cNvPr>
          <p:cNvSpPr>
            <a:spLocks noGrp="1"/>
          </p:cNvSpPr>
          <p:nvPr>
            <p:ph type="title"/>
          </p:nvPr>
        </p:nvSpPr>
        <p:spPr>
          <a:xfrm>
            <a:off x="901021" y="0"/>
            <a:ext cx="10319608" cy="70867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6DAAC5A-F38A-D6F6-7BAC-D3AF05B7D7C0}"/>
              </a:ext>
            </a:extLst>
          </p:cNvPr>
          <p:cNvSpPr>
            <a:spLocks noGrp="1"/>
          </p:cNvSpPr>
          <p:nvPr>
            <p:ph type="body" idx="1"/>
          </p:nvPr>
        </p:nvSpPr>
        <p:spPr>
          <a:xfrm>
            <a:off x="913284" y="991893"/>
            <a:ext cx="10515600" cy="56490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コンテンツ プレースホルダー 6">
            <a:extLst>
              <a:ext uri="{FF2B5EF4-FFF2-40B4-BE49-F238E27FC236}">
                <a16:creationId xmlns:a16="http://schemas.microsoft.com/office/drawing/2014/main" id="{9A786937-160D-F99B-5B65-38936C898F04}"/>
              </a:ext>
            </a:extLst>
          </p:cNvPr>
          <p:cNvSpPr txBox="1">
            <a:spLocks/>
          </p:cNvSpPr>
          <p:nvPr userDrawn="1"/>
        </p:nvSpPr>
        <p:spPr>
          <a:xfrm>
            <a:off x="8092800" y="6681600"/>
            <a:ext cx="3240000" cy="108000"/>
          </a:xfrm>
          <a:prstGeom prst="rect">
            <a:avLst/>
          </a:prstGeom>
        </p:spPr>
        <p:txBody>
          <a:bodyPr lIns="0" tIns="0" rIns="0" bIns="0" anchor="ct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kumimoji="1" sz="1100" kern="1200" baseline="0">
                <a:solidFill>
                  <a:schemeClr val="bg1"/>
                </a:solidFill>
                <a:latin typeface="+mj-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lgn="r">
              <a:defRPr/>
            </a:pPr>
            <a:r>
              <a:rPr lang="en" altLang="ja-JP" sz="850">
                <a:solidFill>
                  <a:schemeClr val="bg1"/>
                </a:solidFill>
                <a:latin typeface="Segoe UI" panose="020B0502040204020203" pitchFamily="34" charset="0"/>
                <a:cs typeface="Segoe UI" panose="020B0502040204020203" pitchFamily="34" charset="0"/>
              </a:rPr>
              <a:t>/ © AISIN CORPORATION All Rights Reserved.</a:t>
            </a:r>
            <a:endParaRPr lang="ja-JP" altLang="en-US" sz="850">
              <a:solidFill>
                <a:schemeClr val="bg1"/>
              </a:solidFill>
              <a:latin typeface="Segoe UI" panose="020B0502040204020203" pitchFamily="34" charset="0"/>
              <a:cs typeface="Segoe UI" panose="020B0502040204020203" pitchFamily="34" charset="0"/>
            </a:endParaRPr>
          </a:p>
        </p:txBody>
      </p:sp>
      <p:sp>
        <p:nvSpPr>
          <p:cNvPr id="7" name="正方形/長方形 4">
            <a:extLst>
              <a:ext uri="{FF2B5EF4-FFF2-40B4-BE49-F238E27FC236}">
                <a16:creationId xmlns:a16="http://schemas.microsoft.com/office/drawing/2014/main" id="{0661BC81-F89A-B89B-6142-86529F76DEF0}"/>
              </a:ext>
            </a:extLst>
          </p:cNvPr>
          <p:cNvSpPr/>
          <p:nvPr userDrawn="1"/>
        </p:nvSpPr>
        <p:spPr>
          <a:xfrm>
            <a:off x="0" y="685800"/>
            <a:ext cx="685800" cy="61722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5">
            <a:extLst>
              <a:ext uri="{FF2B5EF4-FFF2-40B4-BE49-F238E27FC236}">
                <a16:creationId xmlns:a16="http://schemas.microsoft.com/office/drawing/2014/main" id="{5092949A-0FDF-CF7D-1D2C-C82870F3A547}"/>
              </a:ext>
            </a:extLst>
          </p:cNvPr>
          <p:cNvSpPr/>
          <p:nvPr userDrawn="1"/>
        </p:nvSpPr>
        <p:spPr>
          <a:xfrm>
            <a:off x="0" y="0"/>
            <a:ext cx="685800" cy="727722"/>
          </a:xfrm>
          <a:prstGeom prst="rect">
            <a:avLst/>
          </a:prstGeom>
          <a:solidFill>
            <a:srgbClr val="0422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6">
            <a:extLst>
              <a:ext uri="{FF2B5EF4-FFF2-40B4-BE49-F238E27FC236}">
                <a16:creationId xmlns:a16="http://schemas.microsoft.com/office/drawing/2014/main" id="{6E718B58-299B-4778-3A80-9015E3905AEB}"/>
              </a:ext>
            </a:extLst>
          </p:cNvPr>
          <p:cNvSpPr txBox="1"/>
          <p:nvPr userDrawn="1"/>
        </p:nvSpPr>
        <p:spPr>
          <a:xfrm rot="21600000">
            <a:off x="9271262" y="6650588"/>
            <a:ext cx="2278188" cy="230832"/>
          </a:xfrm>
          <a:prstGeom prst="rect">
            <a:avLst/>
          </a:prstGeom>
          <a:noFill/>
        </p:spPr>
        <p:txBody>
          <a:bodyPr wrap="none" rtlCol="0">
            <a:spAutoFit/>
          </a:bodyPr>
          <a:lstStyle/>
          <a:p>
            <a:r>
              <a:rPr lang="en-US" altLang="ja-JP" sz="900" b="1">
                <a:solidFill>
                  <a:schemeClr val="bg2">
                    <a:lumMod val="50000"/>
                  </a:schemeClr>
                </a:solidFill>
                <a:latin typeface="+mn-lt"/>
                <a:ea typeface="Meiryo" panose="020B0604030504040204" pitchFamily="34" charset="-128"/>
              </a:rPr>
              <a:t>AISIN CORPORATION All rights reserved</a:t>
            </a:r>
            <a:endParaRPr kumimoji="1" lang="ja-JP" altLang="en-US" sz="900" b="1">
              <a:solidFill>
                <a:schemeClr val="bg2">
                  <a:lumMod val="50000"/>
                </a:schemeClr>
              </a:solidFill>
              <a:latin typeface="+mn-lt"/>
              <a:ea typeface="Meiryo" panose="020B0604030504040204" pitchFamily="34" charset="-128"/>
            </a:endParaRPr>
          </a:p>
        </p:txBody>
      </p:sp>
      <p:sp>
        <p:nvSpPr>
          <p:cNvPr id="10" name="テキスト ボックス 7">
            <a:extLst>
              <a:ext uri="{FF2B5EF4-FFF2-40B4-BE49-F238E27FC236}">
                <a16:creationId xmlns:a16="http://schemas.microsoft.com/office/drawing/2014/main" id="{E73EFA22-0F3A-BC7A-11D8-EF236FD0780E}"/>
              </a:ext>
            </a:extLst>
          </p:cNvPr>
          <p:cNvSpPr txBox="1"/>
          <p:nvPr userDrawn="1"/>
        </p:nvSpPr>
        <p:spPr>
          <a:xfrm>
            <a:off x="5817461" y="6639955"/>
            <a:ext cx="707245" cy="230832"/>
          </a:xfrm>
          <a:prstGeom prst="rect">
            <a:avLst/>
          </a:prstGeom>
          <a:noFill/>
        </p:spPr>
        <p:txBody>
          <a:bodyPr wrap="none" rtlCol="0">
            <a:spAutoFit/>
          </a:bodyPr>
          <a:lstStyle/>
          <a:p>
            <a:r>
              <a:rPr lang="en-US" altLang="ja-JP" sz="900" b="1">
                <a:solidFill>
                  <a:schemeClr val="bg2">
                    <a:lumMod val="50000"/>
                  </a:schemeClr>
                </a:solidFill>
                <a:latin typeface="+mn-lt"/>
                <a:ea typeface="Meiryo" panose="020B0604030504040204" pitchFamily="34" charset="-128"/>
              </a:rPr>
              <a:t>Protected</a:t>
            </a:r>
            <a:endParaRPr kumimoji="1" lang="ja-JP" altLang="en-US" sz="900" b="1">
              <a:solidFill>
                <a:schemeClr val="bg2">
                  <a:lumMod val="50000"/>
                </a:schemeClr>
              </a:solidFill>
              <a:latin typeface="+mn-lt"/>
              <a:ea typeface="Meiryo" panose="020B0604030504040204" pitchFamily="34" charset="-128"/>
            </a:endParaRPr>
          </a:p>
        </p:txBody>
      </p:sp>
      <p:sp>
        <p:nvSpPr>
          <p:cNvPr id="6" name="テキスト ボックス 12">
            <a:extLst>
              <a:ext uri="{FF2B5EF4-FFF2-40B4-BE49-F238E27FC236}">
                <a16:creationId xmlns:a16="http://schemas.microsoft.com/office/drawing/2014/main" id="{E417DD68-1ECD-3D2A-B0DA-FA61B3EE37F7}"/>
              </a:ext>
            </a:extLst>
          </p:cNvPr>
          <p:cNvSpPr txBox="1"/>
          <p:nvPr userDrawn="1"/>
        </p:nvSpPr>
        <p:spPr>
          <a:xfrm>
            <a:off x="11741620" y="6639955"/>
            <a:ext cx="309700" cy="246221"/>
          </a:xfrm>
          <a:prstGeom prst="rect">
            <a:avLst/>
          </a:prstGeom>
          <a:noFill/>
        </p:spPr>
        <p:txBody>
          <a:bodyPr wrap="none" rtlCol="0">
            <a:spAutoFit/>
          </a:bodyPr>
          <a:lstStyle/>
          <a:p>
            <a:pPr algn="r"/>
            <a:fld id="{DD04DF85-ADCB-4E8A-A23F-C9CEF091EC87}" type="slidenum">
              <a:rPr lang="ja-JP" altLang="en-US" sz="1000" smtClean="0">
                <a:solidFill>
                  <a:schemeClr val="tx1"/>
                </a:solidFill>
                <a:latin typeface="+mj-lt"/>
                <a:ea typeface="メイリオ" panose="020B0604030504040204" pitchFamily="50" charset="-128"/>
                <a:cs typeface="Segoe UI" panose="020B0502040204020203" pitchFamily="34" charset="0"/>
              </a:rPr>
              <a:pPr algn="r"/>
              <a:t>‹#›</a:t>
            </a:fld>
            <a:endParaRPr lang="ja-JP" altLang="en-US" sz="1000">
              <a:solidFill>
                <a:schemeClr val="tx1"/>
              </a:solidFill>
              <a:latin typeface="+mj-lt"/>
              <a:cs typeface="Segoe UI" panose="020B0502040204020203" pitchFamily="34" charset="0"/>
            </a:endParaRPr>
          </a:p>
        </p:txBody>
      </p:sp>
      <p:cxnSp>
        <p:nvCxnSpPr>
          <p:cNvPr id="4" name="直線コネクタ 44">
            <a:extLst>
              <a:ext uri="{FF2B5EF4-FFF2-40B4-BE49-F238E27FC236}">
                <a16:creationId xmlns:a16="http://schemas.microsoft.com/office/drawing/2014/main" id="{9CA3164F-F137-31D1-75C5-BBF87F09FA9E}"/>
              </a:ext>
            </a:extLst>
          </p:cNvPr>
          <p:cNvCxnSpPr>
            <a:cxnSpLocks/>
          </p:cNvCxnSpPr>
          <p:nvPr userDrawn="1"/>
        </p:nvCxnSpPr>
        <p:spPr>
          <a:xfrm>
            <a:off x="685800" y="708674"/>
            <a:ext cx="11506200" cy="0"/>
          </a:xfrm>
          <a:prstGeom prst="line">
            <a:avLst/>
          </a:prstGeom>
          <a:ln w="38100">
            <a:solidFill>
              <a:srgbClr val="042275"/>
            </a:solidFill>
          </a:ln>
        </p:spPr>
        <p:style>
          <a:lnRef idx="1">
            <a:schemeClr val="accent1"/>
          </a:lnRef>
          <a:fillRef idx="0">
            <a:schemeClr val="accent1"/>
          </a:fillRef>
          <a:effectRef idx="0">
            <a:schemeClr val="accent1"/>
          </a:effectRef>
          <a:fontRef idx="minor">
            <a:schemeClr val="tx1"/>
          </a:fontRef>
        </p:style>
      </p:cxnSp>
      <p:pic>
        <p:nvPicPr>
          <p:cNvPr id="13" name="グラフィックス 9">
            <a:extLst>
              <a:ext uri="{FF2B5EF4-FFF2-40B4-BE49-F238E27FC236}">
                <a16:creationId xmlns:a16="http://schemas.microsoft.com/office/drawing/2014/main" id="{CE01C428-6118-0A17-14BF-501A26FB6F70}"/>
              </a:ext>
            </a:extLst>
          </p:cNvPr>
          <p:cNvPicPr>
            <a:picLocks noChangeAspect="1"/>
          </p:cNvPicPr>
          <p:nvPr userDrawn="1"/>
        </p:nvPicPr>
        <p:blipFill>
          <a:blip>
            <a:extLst>
              <a:ext uri="{96DAC541-7B7A-43D3-8B79-37D633B846F1}">
                <asvg:svgBlip xmlns:asvg="http://schemas.microsoft.com/office/drawing/2016/SVG/main" r:embed="rId7"/>
              </a:ext>
            </a:extLst>
          </a:blip>
          <a:srcRect b="21387"/>
          <a:stretch/>
        </p:blipFill>
        <p:spPr>
          <a:xfrm>
            <a:off x="11332800" y="267666"/>
            <a:ext cx="762000" cy="192389"/>
          </a:xfrm>
          <a:prstGeom prst="rect">
            <a:avLst/>
          </a:prstGeom>
        </p:spPr>
      </p:pic>
      <p:sp>
        <p:nvSpPr>
          <p:cNvPr id="11" name="正方形/長方形 3">
            <a:extLst>
              <a:ext uri="{FF2B5EF4-FFF2-40B4-BE49-F238E27FC236}">
                <a16:creationId xmlns:a16="http://schemas.microsoft.com/office/drawing/2014/main" id="{8B5B4268-ECA3-D776-3BB9-DAC8CB488151}"/>
              </a:ext>
            </a:extLst>
          </p:cNvPr>
          <p:cNvSpPr/>
          <p:nvPr userDrawn="1"/>
        </p:nvSpPr>
        <p:spPr>
          <a:xfrm>
            <a:off x="-2103784" y="0"/>
            <a:ext cx="1880978" cy="764704"/>
          </a:xfrm>
          <a:prstGeom prst="rect">
            <a:avLst/>
          </a:prstGeom>
          <a:solidFill>
            <a:srgbClr val="001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a:solidFill>
                  <a:schemeClr val="bg1"/>
                </a:solidFill>
                <a:latin typeface="Segoe UI" panose="020B0502040204020203" pitchFamily="34" charset="0"/>
                <a:cs typeface="Segoe UI" panose="020B0502040204020203" pitchFamily="34" charset="0"/>
              </a:rPr>
              <a:t>AI</a:t>
            </a:r>
            <a:r>
              <a:rPr kumimoji="1" lang="ja-JP" altLang="en-US" sz="1200">
                <a:solidFill>
                  <a:schemeClr val="bg1"/>
                </a:solidFill>
                <a:latin typeface="Segoe UI" panose="020B0502040204020203" pitchFamily="34" charset="0"/>
                <a:cs typeface="Segoe UI" panose="020B0502040204020203" pitchFamily="34" charset="0"/>
              </a:rPr>
              <a:t>色</a:t>
            </a:r>
            <a:r>
              <a:rPr kumimoji="1" lang="en-US" altLang="ja-JP" sz="1200">
                <a:solidFill>
                  <a:schemeClr val="bg1"/>
                </a:solidFill>
                <a:latin typeface="Segoe UI" panose="020B0502040204020203" pitchFamily="34" charset="0"/>
                <a:cs typeface="Segoe UI" panose="020B0502040204020203" pitchFamily="34" charset="0"/>
              </a:rPr>
              <a:t> / 100%</a:t>
            </a:r>
          </a:p>
          <a:p>
            <a:r>
              <a:rPr kumimoji="1" lang="en-US" altLang="ja-JP" sz="1200">
                <a:solidFill>
                  <a:schemeClr val="bg1"/>
                </a:solidFill>
                <a:latin typeface="Segoe UI" panose="020B0502040204020203" pitchFamily="34" charset="0"/>
                <a:cs typeface="Segoe UI" panose="020B0502040204020203" pitchFamily="34" charset="0"/>
              </a:rPr>
              <a:t>R0 G26 B114</a:t>
            </a:r>
          </a:p>
        </p:txBody>
      </p:sp>
      <p:sp>
        <p:nvSpPr>
          <p:cNvPr id="12" name="正方形/長方形 4">
            <a:extLst>
              <a:ext uri="{FF2B5EF4-FFF2-40B4-BE49-F238E27FC236}">
                <a16:creationId xmlns:a16="http://schemas.microsoft.com/office/drawing/2014/main" id="{766CEDB4-F91F-A28A-E23B-0225DCF94504}"/>
              </a:ext>
            </a:extLst>
          </p:cNvPr>
          <p:cNvSpPr/>
          <p:nvPr userDrawn="1"/>
        </p:nvSpPr>
        <p:spPr>
          <a:xfrm>
            <a:off x="-2103784" y="871340"/>
            <a:ext cx="1880978" cy="764704"/>
          </a:xfrm>
          <a:prstGeom prst="rect">
            <a:avLst/>
          </a:prstGeom>
          <a:solidFill>
            <a:srgbClr val="4053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a:solidFill>
                  <a:schemeClr val="bg1"/>
                </a:solidFill>
                <a:latin typeface="Segoe UI" panose="020B0502040204020203" pitchFamily="34" charset="0"/>
                <a:cs typeface="Segoe UI" panose="020B0502040204020203" pitchFamily="34" charset="0"/>
              </a:rPr>
              <a:t>AI</a:t>
            </a:r>
            <a:r>
              <a:rPr kumimoji="1" lang="ja-JP" altLang="en-US" sz="1200">
                <a:solidFill>
                  <a:schemeClr val="bg1"/>
                </a:solidFill>
                <a:latin typeface="Segoe UI" panose="020B0502040204020203" pitchFamily="34" charset="0"/>
                <a:cs typeface="Segoe UI" panose="020B0502040204020203" pitchFamily="34" charset="0"/>
              </a:rPr>
              <a:t>色</a:t>
            </a:r>
            <a:r>
              <a:rPr kumimoji="1" lang="en-US" altLang="ja-JP" sz="1200">
                <a:solidFill>
                  <a:schemeClr val="bg1"/>
                </a:solidFill>
                <a:latin typeface="Segoe UI" panose="020B0502040204020203" pitchFamily="34" charset="0"/>
                <a:cs typeface="Segoe UI" panose="020B0502040204020203" pitchFamily="34" charset="0"/>
              </a:rPr>
              <a:t> </a:t>
            </a:r>
            <a:r>
              <a:rPr kumimoji="1" lang="en-US" altLang="ja-JP" sz="1200" baseline="0">
                <a:solidFill>
                  <a:schemeClr val="bg1"/>
                </a:solidFill>
                <a:latin typeface="Segoe UI" panose="020B0502040204020203" pitchFamily="34" charset="0"/>
                <a:cs typeface="Segoe UI" panose="020B0502040204020203" pitchFamily="34" charset="0"/>
              </a:rPr>
              <a:t>/ </a:t>
            </a:r>
            <a:r>
              <a:rPr kumimoji="1" lang="en-US" altLang="ja-JP" sz="1200">
                <a:solidFill>
                  <a:schemeClr val="bg1"/>
                </a:solidFill>
                <a:latin typeface="Segoe UI" panose="020B0502040204020203" pitchFamily="34" charset="0"/>
                <a:cs typeface="Segoe UI" panose="020B0502040204020203" pitchFamily="34" charset="0"/>
              </a:rPr>
              <a:t>75%</a:t>
            </a:r>
          </a:p>
          <a:p>
            <a:r>
              <a:rPr kumimoji="1" lang="en-US" altLang="ja-JP" sz="1200">
                <a:solidFill>
                  <a:schemeClr val="bg1"/>
                </a:solidFill>
                <a:latin typeface="Segoe UI" panose="020B0502040204020203" pitchFamily="34" charset="0"/>
                <a:cs typeface="Segoe UI" panose="020B0502040204020203" pitchFamily="34" charset="0"/>
              </a:rPr>
              <a:t>R64 G83 B149</a:t>
            </a:r>
          </a:p>
        </p:txBody>
      </p:sp>
      <p:sp>
        <p:nvSpPr>
          <p:cNvPr id="14" name="正方形/長方形 5">
            <a:extLst>
              <a:ext uri="{FF2B5EF4-FFF2-40B4-BE49-F238E27FC236}">
                <a16:creationId xmlns:a16="http://schemas.microsoft.com/office/drawing/2014/main" id="{AEA1EF83-0E72-4E6B-89D1-17BA85E00397}"/>
              </a:ext>
            </a:extLst>
          </p:cNvPr>
          <p:cNvSpPr/>
          <p:nvPr userDrawn="1"/>
        </p:nvSpPr>
        <p:spPr>
          <a:xfrm>
            <a:off x="-2103784" y="1742680"/>
            <a:ext cx="1880978" cy="764704"/>
          </a:xfrm>
          <a:prstGeom prst="rect">
            <a:avLst/>
          </a:prstGeom>
          <a:solidFill>
            <a:srgbClr val="808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a:solidFill>
                  <a:schemeClr val="bg1"/>
                </a:solidFill>
                <a:latin typeface="Segoe UI" panose="020B0502040204020203" pitchFamily="34" charset="0"/>
                <a:cs typeface="Segoe UI" panose="020B0502040204020203" pitchFamily="34" charset="0"/>
              </a:rPr>
              <a:t>AI</a:t>
            </a:r>
            <a:r>
              <a:rPr kumimoji="1" lang="ja-JP" altLang="en-US" sz="1200">
                <a:solidFill>
                  <a:schemeClr val="bg1"/>
                </a:solidFill>
                <a:latin typeface="Segoe UI" panose="020B0502040204020203" pitchFamily="34" charset="0"/>
                <a:cs typeface="Segoe UI" panose="020B0502040204020203" pitchFamily="34" charset="0"/>
              </a:rPr>
              <a:t>色</a:t>
            </a:r>
            <a:r>
              <a:rPr kumimoji="1" lang="en-US" altLang="ja-JP" sz="1200">
                <a:solidFill>
                  <a:schemeClr val="bg1"/>
                </a:solidFill>
                <a:latin typeface="Segoe UI" panose="020B0502040204020203" pitchFamily="34" charset="0"/>
                <a:cs typeface="Segoe UI" panose="020B0502040204020203" pitchFamily="34" charset="0"/>
              </a:rPr>
              <a:t> /</a:t>
            </a:r>
            <a:r>
              <a:rPr kumimoji="1" lang="en-US" altLang="ja-JP" sz="1200" baseline="0">
                <a:solidFill>
                  <a:schemeClr val="bg1"/>
                </a:solidFill>
                <a:latin typeface="Segoe UI" panose="020B0502040204020203" pitchFamily="34" charset="0"/>
                <a:cs typeface="Segoe UI" panose="020B0502040204020203" pitchFamily="34" charset="0"/>
              </a:rPr>
              <a:t> </a:t>
            </a:r>
            <a:r>
              <a:rPr kumimoji="1" lang="en-US" altLang="ja-JP" sz="1200">
                <a:solidFill>
                  <a:schemeClr val="bg1"/>
                </a:solidFill>
                <a:latin typeface="Segoe UI" panose="020B0502040204020203" pitchFamily="34" charset="0"/>
                <a:cs typeface="Segoe UI" panose="020B0502040204020203" pitchFamily="34" charset="0"/>
              </a:rPr>
              <a:t>50%</a:t>
            </a:r>
          </a:p>
          <a:p>
            <a:r>
              <a:rPr kumimoji="1" lang="en-US" altLang="ja-JP" sz="1200">
                <a:solidFill>
                  <a:schemeClr val="bg1"/>
                </a:solidFill>
                <a:latin typeface="Segoe UI" panose="020B0502040204020203" pitchFamily="34" charset="0"/>
                <a:cs typeface="Segoe UI" panose="020B0502040204020203" pitchFamily="34" charset="0"/>
              </a:rPr>
              <a:t>R128 G140 B184</a:t>
            </a:r>
          </a:p>
        </p:txBody>
      </p:sp>
      <p:sp>
        <p:nvSpPr>
          <p:cNvPr id="15" name="正方形/長方形 6">
            <a:extLst>
              <a:ext uri="{FF2B5EF4-FFF2-40B4-BE49-F238E27FC236}">
                <a16:creationId xmlns:a16="http://schemas.microsoft.com/office/drawing/2014/main" id="{79B401D1-1FDD-3798-3031-3489D35101B9}"/>
              </a:ext>
            </a:extLst>
          </p:cNvPr>
          <p:cNvSpPr/>
          <p:nvPr userDrawn="1"/>
        </p:nvSpPr>
        <p:spPr>
          <a:xfrm>
            <a:off x="-2103784" y="2614020"/>
            <a:ext cx="1880978" cy="764704"/>
          </a:xfrm>
          <a:prstGeom prst="rect">
            <a:avLst/>
          </a:prstGeom>
          <a:solidFill>
            <a:srgbClr val="BFC6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a:solidFill>
                  <a:srgbClr val="333333"/>
                </a:solidFill>
                <a:latin typeface="Segoe UI" panose="020B0502040204020203" pitchFamily="34" charset="0"/>
                <a:cs typeface="Segoe UI" panose="020B0502040204020203" pitchFamily="34" charset="0"/>
              </a:rPr>
              <a:t>AI</a:t>
            </a:r>
            <a:r>
              <a:rPr kumimoji="1" lang="ja-JP" altLang="en-US" sz="1200">
                <a:solidFill>
                  <a:srgbClr val="333333"/>
                </a:solidFill>
                <a:latin typeface="Segoe UI" panose="020B0502040204020203" pitchFamily="34" charset="0"/>
                <a:cs typeface="Segoe UI" panose="020B0502040204020203" pitchFamily="34" charset="0"/>
              </a:rPr>
              <a:t>色</a:t>
            </a:r>
            <a:r>
              <a:rPr kumimoji="1" lang="en-US" altLang="ja-JP" sz="1200">
                <a:solidFill>
                  <a:srgbClr val="333333"/>
                </a:solidFill>
                <a:latin typeface="Segoe UI" panose="020B0502040204020203" pitchFamily="34" charset="0"/>
                <a:cs typeface="Segoe UI" panose="020B0502040204020203" pitchFamily="34" charset="0"/>
              </a:rPr>
              <a:t> </a:t>
            </a:r>
            <a:r>
              <a:rPr kumimoji="1" lang="en-US" altLang="ja-JP" sz="1200" baseline="0">
                <a:solidFill>
                  <a:srgbClr val="333333"/>
                </a:solidFill>
                <a:latin typeface="Segoe UI" panose="020B0502040204020203" pitchFamily="34" charset="0"/>
                <a:cs typeface="Segoe UI" panose="020B0502040204020203" pitchFamily="34" charset="0"/>
              </a:rPr>
              <a:t>/ </a:t>
            </a:r>
            <a:r>
              <a:rPr kumimoji="1" lang="en-US" altLang="ja-JP" sz="1200">
                <a:solidFill>
                  <a:srgbClr val="333333"/>
                </a:solidFill>
                <a:latin typeface="Segoe UI" panose="020B0502040204020203" pitchFamily="34" charset="0"/>
                <a:cs typeface="Segoe UI" panose="020B0502040204020203" pitchFamily="34" charset="0"/>
              </a:rPr>
              <a:t>25%</a:t>
            </a:r>
          </a:p>
          <a:p>
            <a:r>
              <a:rPr kumimoji="1" lang="en-US" altLang="ja-JP" sz="1200">
                <a:solidFill>
                  <a:srgbClr val="333333"/>
                </a:solidFill>
                <a:latin typeface="Segoe UI" panose="020B0502040204020203" pitchFamily="34" charset="0"/>
                <a:cs typeface="Segoe UI" panose="020B0502040204020203" pitchFamily="34" charset="0"/>
              </a:rPr>
              <a:t>R191 G198 B220</a:t>
            </a:r>
          </a:p>
        </p:txBody>
      </p:sp>
      <p:sp>
        <p:nvSpPr>
          <p:cNvPr id="16" name="正方形/長方形 7">
            <a:extLst>
              <a:ext uri="{FF2B5EF4-FFF2-40B4-BE49-F238E27FC236}">
                <a16:creationId xmlns:a16="http://schemas.microsoft.com/office/drawing/2014/main" id="{D178CB4E-94EF-3317-BDE0-85F1FD038A89}"/>
              </a:ext>
            </a:extLst>
          </p:cNvPr>
          <p:cNvSpPr/>
          <p:nvPr userDrawn="1"/>
        </p:nvSpPr>
        <p:spPr>
          <a:xfrm>
            <a:off x="-2103784" y="3485360"/>
            <a:ext cx="1880978" cy="764704"/>
          </a:xfrm>
          <a:prstGeom prst="rect">
            <a:avLst/>
          </a:prstGeom>
          <a:solidFill>
            <a:srgbClr val="E5E8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200">
                <a:solidFill>
                  <a:srgbClr val="333333"/>
                </a:solidFill>
                <a:latin typeface="Segoe UI" panose="020B0502040204020203" pitchFamily="34" charset="0"/>
                <a:cs typeface="Segoe UI" panose="020B0502040204020203" pitchFamily="34" charset="0"/>
              </a:rPr>
              <a:t>AI</a:t>
            </a:r>
            <a:r>
              <a:rPr kumimoji="1" lang="ja-JP" altLang="en-US" sz="1200">
                <a:solidFill>
                  <a:srgbClr val="333333"/>
                </a:solidFill>
                <a:latin typeface="Segoe UI" panose="020B0502040204020203" pitchFamily="34" charset="0"/>
                <a:cs typeface="Segoe UI" panose="020B0502040204020203" pitchFamily="34" charset="0"/>
              </a:rPr>
              <a:t>色</a:t>
            </a:r>
            <a:r>
              <a:rPr kumimoji="1" lang="en-US" altLang="ja-JP" sz="1200">
                <a:solidFill>
                  <a:srgbClr val="333333"/>
                </a:solidFill>
                <a:latin typeface="Segoe UI" panose="020B0502040204020203" pitchFamily="34" charset="0"/>
                <a:cs typeface="Segoe UI" panose="020B0502040204020203" pitchFamily="34" charset="0"/>
              </a:rPr>
              <a:t> </a:t>
            </a:r>
            <a:r>
              <a:rPr kumimoji="1" lang="en-US" altLang="ja-JP" sz="1200" baseline="0">
                <a:solidFill>
                  <a:srgbClr val="333333"/>
                </a:solidFill>
                <a:latin typeface="Segoe UI" panose="020B0502040204020203" pitchFamily="34" charset="0"/>
                <a:cs typeface="Segoe UI" panose="020B0502040204020203" pitchFamily="34" charset="0"/>
              </a:rPr>
              <a:t>/ </a:t>
            </a:r>
            <a:r>
              <a:rPr kumimoji="1" lang="en-US" altLang="ja-JP" sz="1200">
                <a:solidFill>
                  <a:srgbClr val="333333"/>
                </a:solidFill>
                <a:latin typeface="Segoe UI" panose="020B0502040204020203" pitchFamily="34" charset="0"/>
                <a:cs typeface="Segoe UI" panose="020B0502040204020203" pitchFamily="34" charset="0"/>
              </a:rPr>
              <a:t>10%</a:t>
            </a:r>
          </a:p>
          <a:p>
            <a:r>
              <a:rPr kumimoji="1" lang="en-US" altLang="ja-JP" sz="1200">
                <a:solidFill>
                  <a:srgbClr val="333333"/>
                </a:solidFill>
                <a:latin typeface="Segoe UI" panose="020B0502040204020203" pitchFamily="34" charset="0"/>
                <a:cs typeface="Segoe UI" panose="020B0502040204020203" pitchFamily="34" charset="0"/>
              </a:rPr>
              <a:t>R229 G232 B241</a:t>
            </a:r>
          </a:p>
        </p:txBody>
      </p:sp>
      <p:sp>
        <p:nvSpPr>
          <p:cNvPr id="17" name="正方形/長方形 8">
            <a:extLst>
              <a:ext uri="{FF2B5EF4-FFF2-40B4-BE49-F238E27FC236}">
                <a16:creationId xmlns:a16="http://schemas.microsoft.com/office/drawing/2014/main" id="{211176E3-D1B8-67A2-85C9-14285936CCBA}"/>
              </a:ext>
            </a:extLst>
          </p:cNvPr>
          <p:cNvSpPr/>
          <p:nvPr userDrawn="1"/>
        </p:nvSpPr>
        <p:spPr>
          <a:xfrm>
            <a:off x="-2103784" y="5228040"/>
            <a:ext cx="1880978" cy="7647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a:solidFill>
                  <a:schemeClr val="bg1"/>
                </a:solidFill>
                <a:latin typeface="Segoe UI" panose="020B0502040204020203" pitchFamily="34" charset="0"/>
                <a:cs typeface="Segoe UI" panose="020B0502040204020203" pitchFamily="34" charset="0"/>
              </a:rPr>
              <a:t>ブラック</a:t>
            </a:r>
            <a:endParaRPr kumimoji="1" lang="en-US" altLang="ja-JP" sz="1200">
              <a:solidFill>
                <a:schemeClr val="bg1"/>
              </a:solidFill>
              <a:latin typeface="Segoe UI" panose="020B0502040204020203" pitchFamily="34" charset="0"/>
              <a:cs typeface="Segoe UI" panose="020B0502040204020203" pitchFamily="34" charset="0"/>
            </a:endParaRPr>
          </a:p>
          <a:p>
            <a:r>
              <a:rPr kumimoji="1" lang="en-US" altLang="ja-JP" sz="1200">
                <a:solidFill>
                  <a:schemeClr val="bg1"/>
                </a:solidFill>
                <a:latin typeface="Segoe UI" panose="020B0502040204020203" pitchFamily="34" charset="0"/>
                <a:cs typeface="Segoe UI" panose="020B0502040204020203" pitchFamily="34" charset="0"/>
              </a:rPr>
              <a:t>R0 G0 B0</a:t>
            </a:r>
          </a:p>
        </p:txBody>
      </p:sp>
      <p:sp>
        <p:nvSpPr>
          <p:cNvPr id="18" name="正方形/長方形 9">
            <a:extLst>
              <a:ext uri="{FF2B5EF4-FFF2-40B4-BE49-F238E27FC236}">
                <a16:creationId xmlns:a16="http://schemas.microsoft.com/office/drawing/2014/main" id="{5C1B7BA5-D405-C8BD-CE4E-5B38C340053B}"/>
              </a:ext>
            </a:extLst>
          </p:cNvPr>
          <p:cNvSpPr/>
          <p:nvPr userDrawn="1"/>
        </p:nvSpPr>
        <p:spPr>
          <a:xfrm>
            <a:off x="-2103784" y="6099382"/>
            <a:ext cx="1880978" cy="764704"/>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50">
                <a:solidFill>
                  <a:schemeClr val="bg1"/>
                </a:solidFill>
                <a:latin typeface="Segoe UI" panose="020B0502040204020203" pitchFamily="34" charset="0"/>
                <a:cs typeface="Segoe UI" panose="020B0502040204020203" pitchFamily="34" charset="0"/>
              </a:rPr>
              <a:t>ダークグレー</a:t>
            </a:r>
            <a:endParaRPr kumimoji="1" lang="en-US" altLang="ja-JP" sz="1050">
              <a:solidFill>
                <a:schemeClr val="bg1"/>
              </a:solidFill>
              <a:latin typeface="Segoe UI" panose="020B0502040204020203" pitchFamily="34" charset="0"/>
              <a:cs typeface="Segoe UI" panose="020B0502040204020203" pitchFamily="34" charset="0"/>
            </a:endParaRPr>
          </a:p>
          <a:p>
            <a:r>
              <a:rPr kumimoji="1" lang="en-US" altLang="ja-JP" sz="1200">
                <a:solidFill>
                  <a:schemeClr val="bg1"/>
                </a:solidFill>
                <a:latin typeface="Segoe UI" panose="020B0502040204020203" pitchFamily="34" charset="0"/>
                <a:cs typeface="Segoe UI" panose="020B0502040204020203" pitchFamily="34" charset="0"/>
              </a:rPr>
              <a:t>R51 G51 B51</a:t>
            </a:r>
          </a:p>
        </p:txBody>
      </p:sp>
    </p:spTree>
    <p:extLst>
      <p:ext uri="{BB962C8B-B14F-4D97-AF65-F5344CB8AC3E}">
        <p14:creationId xmlns:p14="http://schemas.microsoft.com/office/powerpoint/2010/main" val="154989058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Lst>
  <p:hf hdr="0" dt="0"/>
  <p:txStyles>
    <p:titleStyle>
      <a:lvl1pPr algn="l" defTabSz="9144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6408986"/>
      </p:ext>
    </p:extLst>
  </p:cSld>
  <p:clrMap bg1="lt1" tx1="dk1" bg2="lt2" tx2="dk2" accent1="accent1" accent2="accent2" accent3="accent3" accent4="accent4" accent5="accent5" accent6="accent6" hlink="hlink" folHlink="folHlink"/>
  <p:sldLayoutIdLst>
    <p:sldLayoutId id="2147483693" r:id="rId1"/>
    <p:sldLayoutId id="2147483694" r:id="rId2"/>
  </p:sldLayoutIdLst>
  <p:hf hdr="0" dt="0"/>
  <p:txStyles>
    <p:titleStyle>
      <a:lvl1pPr algn="l" defTabSz="914400" rtl="0" eaLnBrk="1" latinLnBrk="0" hangingPunct="1">
        <a:spcBef>
          <a:spcPct val="0"/>
        </a:spcBef>
        <a:buNone/>
        <a:defRPr kumimoji="1" sz="2000" b="1" kern="1200" baseline="0">
          <a:solidFill>
            <a:srgbClr val="323C99"/>
          </a:solidFill>
          <a:latin typeface="メイリオ" panose="020B0604030504040204" pitchFamily="50" charset="-128"/>
          <a:ea typeface="メイリオ" panose="020B0604030504040204" pitchFamily="50" charset="-128"/>
          <a:cs typeface="+mj-cs"/>
        </a:defRPr>
      </a:lvl1pPr>
    </p:titleStyle>
    <p:bodyStyle>
      <a:lvl1pPr marL="0" marR="0" indent="-14400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kumimoji="1" sz="1600" b="1" kern="1200" baseline="0">
          <a:solidFill>
            <a:srgbClr val="333333"/>
          </a:solidFill>
          <a:latin typeface="メイリオ" panose="020B0604030504040204" pitchFamily="50" charset="-128"/>
          <a:ea typeface="メイリオ" panose="020B0604030504040204" pitchFamily="50" charset="-128"/>
          <a:cs typeface="+mn-cs"/>
        </a:defRPr>
      </a:lvl1pPr>
      <a:lvl2pPr marL="360000" indent="-144000" algn="l" defTabSz="914400" rtl="0" eaLnBrk="1" latinLnBrk="0" hangingPunct="1">
        <a:lnSpc>
          <a:spcPct val="100000"/>
        </a:lnSpc>
        <a:spcBef>
          <a:spcPts val="600"/>
        </a:spcBef>
        <a:spcAft>
          <a:spcPts val="0"/>
        </a:spcAft>
        <a:buFont typeface="Arial" panose="020B0604020202020204" pitchFamily="34" charset="0"/>
        <a:buChar char="–"/>
        <a:defRPr kumimoji="1" sz="1200" b="1" kern="1200" baseline="0">
          <a:solidFill>
            <a:srgbClr val="333333"/>
          </a:solidFill>
          <a:latin typeface="メイリオ" panose="020B0604030504040204" pitchFamily="50" charset="-128"/>
          <a:ea typeface="メイリオ" panose="020B0604030504040204" pitchFamily="50" charset="-128"/>
          <a:cs typeface="+mn-cs"/>
        </a:defRPr>
      </a:lvl2pPr>
      <a:lvl3pPr marL="720000" indent="-144000" algn="l" defTabSz="914400" rtl="0" eaLnBrk="1" latinLnBrk="0" hangingPunct="1">
        <a:lnSpc>
          <a:spcPct val="100000"/>
        </a:lnSpc>
        <a:spcBef>
          <a:spcPts val="600"/>
        </a:spcBef>
        <a:spcAft>
          <a:spcPts val="0"/>
        </a:spcAft>
        <a:buFont typeface="Arial" panose="020B0604020202020204" pitchFamily="34" charset="0"/>
        <a:buChar char="•"/>
        <a:defRPr kumimoji="1" sz="1050" b="1" kern="1200" baseline="0">
          <a:solidFill>
            <a:srgbClr val="333333"/>
          </a:solidFill>
          <a:latin typeface="メイリオ" panose="020B0604030504040204" pitchFamily="50" charset="-128"/>
          <a:ea typeface="メイリオ" panose="020B0604030504040204" pitchFamily="50" charset="-128"/>
          <a:cs typeface="+mn-cs"/>
        </a:defRPr>
      </a:lvl3pPr>
      <a:lvl4pPr marL="1080000" indent="-144000" algn="l" defTabSz="914400" rtl="0" eaLnBrk="1" latinLnBrk="0" hangingPunct="1">
        <a:lnSpc>
          <a:spcPct val="100000"/>
        </a:lnSpc>
        <a:spcBef>
          <a:spcPts val="600"/>
        </a:spcBef>
        <a:spcAft>
          <a:spcPts val="0"/>
        </a:spcAft>
        <a:buFont typeface="Arial" panose="020B0604020202020204" pitchFamily="34" charset="0"/>
        <a:buChar char="–"/>
        <a:defRPr kumimoji="1" sz="900" b="1" kern="1200" baseline="0">
          <a:solidFill>
            <a:srgbClr val="333333"/>
          </a:solidFill>
          <a:latin typeface="メイリオ" panose="020B0604030504040204" pitchFamily="50" charset="-128"/>
          <a:ea typeface="メイリオ" panose="020B0604030504040204" pitchFamily="50" charset="-128"/>
          <a:cs typeface="+mn-cs"/>
        </a:defRPr>
      </a:lvl4pPr>
      <a:lvl5pPr marL="1440000" indent="-144000" algn="l" defTabSz="914400" rtl="0" eaLnBrk="1" latinLnBrk="0" hangingPunct="1">
        <a:lnSpc>
          <a:spcPct val="100000"/>
        </a:lnSpc>
        <a:spcBef>
          <a:spcPts val="600"/>
        </a:spcBef>
        <a:spcAft>
          <a:spcPts val="0"/>
        </a:spcAft>
        <a:buFont typeface="Arial" panose="020B0604020202020204" pitchFamily="34" charset="0"/>
        <a:buChar char="»"/>
        <a:defRPr kumimoji="1" sz="900" b="1" kern="1200" baseline="0">
          <a:solidFill>
            <a:srgbClr val="333333"/>
          </a:solidFill>
          <a:latin typeface="メイリオ" panose="020B0604030504040204" pitchFamily="50" charset="-128"/>
          <a:ea typeface="メイリオ" panose="020B0604030504040204" pitchFamily="50"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8.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sv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svg"/><Relationship Id="rId2" Type="http://schemas.openxmlformats.org/officeDocument/2006/relationships/image" Target="../media/image29.jpeg"/><Relationship Id="rId1" Type="http://schemas.openxmlformats.org/officeDocument/2006/relationships/slideLayout" Target="../slideLayouts/slideLayout8.xml"/><Relationship Id="rId6" Type="http://schemas.openxmlformats.org/officeDocument/2006/relationships/image" Target="../media/image33.png"/><Relationship Id="rId11" Type="http://schemas.openxmlformats.org/officeDocument/2006/relationships/image" Target="../media/image38.org&amp;utm_campaign=index&amp;utm_content=thumbnail"/><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mailto:joffroy.pirlot@aisin-europe.com" TargetMode="External"/><Relationship Id="rId1" Type="http://schemas.openxmlformats.org/officeDocument/2006/relationships/slideLayout" Target="../slideLayouts/slideLayout8.xml"/><Relationship Id="rId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995D9-8462-4978-8699-E07034159E89}"/>
              </a:ext>
            </a:extLst>
          </p:cNvPr>
          <p:cNvSpPr>
            <a:spLocks noGrp="1"/>
          </p:cNvSpPr>
          <p:nvPr>
            <p:ph type="ctrTitle"/>
          </p:nvPr>
        </p:nvSpPr>
        <p:spPr/>
        <p:txBody>
          <a:bodyPr>
            <a:normAutofit/>
          </a:bodyPr>
          <a:lstStyle/>
          <a:p>
            <a:r>
              <a:rPr lang="en-GB" sz="4800"/>
              <a:t>Les </a:t>
            </a:r>
            <a:r>
              <a:rPr lang="en-GB" sz="4800" err="1"/>
              <a:t>véhicules</a:t>
            </a:r>
            <a:r>
              <a:rPr lang="en-GB" sz="4800"/>
              <a:t> </a:t>
            </a:r>
            <a:r>
              <a:rPr lang="en-GB" sz="4800" err="1"/>
              <a:t>connectés</a:t>
            </a:r>
            <a:r>
              <a:rPr lang="en-GB" sz="4800"/>
              <a:t> </a:t>
            </a:r>
            <a:br>
              <a:rPr lang="en-GB" sz="4800"/>
            </a:br>
            <a:r>
              <a:rPr lang="en-GB" sz="4800"/>
              <a:t>au service des infrastructures</a:t>
            </a:r>
          </a:p>
        </p:txBody>
      </p:sp>
      <p:sp>
        <p:nvSpPr>
          <p:cNvPr id="3" name="Subtitle 2">
            <a:extLst>
              <a:ext uri="{FF2B5EF4-FFF2-40B4-BE49-F238E27FC236}">
                <a16:creationId xmlns:a16="http://schemas.microsoft.com/office/drawing/2014/main" id="{8CEB5C12-9B84-4F23-1B39-3844C4A6292E}"/>
              </a:ext>
            </a:extLst>
          </p:cNvPr>
          <p:cNvSpPr>
            <a:spLocks noGrp="1"/>
          </p:cNvSpPr>
          <p:nvPr>
            <p:ph type="subTitle" idx="1"/>
          </p:nvPr>
        </p:nvSpPr>
        <p:spPr>
          <a:xfrm>
            <a:off x="1524000" y="4639113"/>
            <a:ext cx="9144000" cy="1868312"/>
          </a:xfrm>
        </p:spPr>
        <p:txBody>
          <a:bodyPr anchor="b">
            <a:normAutofit/>
          </a:bodyPr>
          <a:lstStyle/>
          <a:p>
            <a:r>
              <a:rPr lang="en-GB" b="1" err="1"/>
              <a:t>Croiser</a:t>
            </a:r>
            <a:r>
              <a:rPr lang="en-GB" b="1"/>
              <a:t> les </a:t>
            </a:r>
            <a:r>
              <a:rPr lang="en-GB" b="1" err="1"/>
              <a:t>mobilités</a:t>
            </a:r>
            <a:r>
              <a:rPr lang="en-GB" b="1"/>
              <a:t>. </a:t>
            </a:r>
            <a:r>
              <a:rPr lang="en-GB" b="1" err="1"/>
              <a:t>Accélérer</a:t>
            </a:r>
            <a:r>
              <a:rPr lang="en-GB" b="1"/>
              <a:t> </a:t>
            </a:r>
            <a:r>
              <a:rPr lang="en-GB" b="1" err="1"/>
              <a:t>l’innovation</a:t>
            </a:r>
            <a:r>
              <a:rPr lang="en-GB" b="1"/>
              <a:t> </a:t>
            </a:r>
            <a:r>
              <a:rPr lang="en-GB" b="1" err="1"/>
              <a:t>en</a:t>
            </a:r>
            <a:r>
              <a:rPr lang="en-GB" b="1"/>
              <a:t> Wallonie.</a:t>
            </a:r>
          </a:p>
          <a:p>
            <a:endParaRPr lang="en-GB"/>
          </a:p>
          <a:p>
            <a:r>
              <a:rPr lang="en-GB"/>
              <a:t>Joffroy Pirlot</a:t>
            </a:r>
          </a:p>
          <a:p>
            <a:r>
              <a:rPr lang="en-GB"/>
              <a:t>6 Octobre 2026</a:t>
            </a:r>
          </a:p>
        </p:txBody>
      </p:sp>
      <p:pic>
        <p:nvPicPr>
          <p:cNvPr id="5" name="Picture 4">
            <a:extLst>
              <a:ext uri="{FF2B5EF4-FFF2-40B4-BE49-F238E27FC236}">
                <a16:creationId xmlns:a16="http://schemas.microsoft.com/office/drawing/2014/main" id="{81059245-BD94-B596-C41E-3FE55D75E3B5}"/>
              </a:ext>
            </a:extLst>
          </p:cNvPr>
          <p:cNvPicPr>
            <a:picLocks noChangeAspect="1"/>
          </p:cNvPicPr>
          <p:nvPr/>
        </p:nvPicPr>
        <p:blipFill>
          <a:blip r:embed="rId2"/>
          <a:stretch>
            <a:fillRect/>
          </a:stretch>
        </p:blipFill>
        <p:spPr>
          <a:xfrm>
            <a:off x="1611912" y="4234132"/>
            <a:ext cx="2406415" cy="472370"/>
          </a:xfrm>
          <a:prstGeom prst="rect">
            <a:avLst/>
          </a:prstGeom>
        </p:spPr>
      </p:pic>
    </p:spTree>
    <p:extLst>
      <p:ext uri="{BB962C8B-B14F-4D97-AF65-F5344CB8AC3E}">
        <p14:creationId xmlns:p14="http://schemas.microsoft.com/office/powerpoint/2010/main" val="234917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DE1A9D40-6334-4A50-B006-526CFF18B7A0}"/>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23887" y="2302236"/>
            <a:ext cx="11264070" cy="4514170"/>
          </a:xfrm>
          <a:prstGeom prst="rect">
            <a:avLst/>
          </a:prstGeom>
        </p:spPr>
      </p:pic>
      <p:sp>
        <p:nvSpPr>
          <p:cNvPr id="18" name="Oval 17">
            <a:extLst>
              <a:ext uri="{FF2B5EF4-FFF2-40B4-BE49-F238E27FC236}">
                <a16:creationId xmlns:a16="http://schemas.microsoft.com/office/drawing/2014/main" id="{99ABA911-7A95-418F-A0F9-C71E14901382}"/>
              </a:ext>
            </a:extLst>
          </p:cNvPr>
          <p:cNvSpPr/>
          <p:nvPr/>
        </p:nvSpPr>
        <p:spPr>
          <a:xfrm>
            <a:off x="2772142" y="4197487"/>
            <a:ext cx="1170130" cy="1170130"/>
          </a:xfrm>
          <a:prstGeom prst="ellipse">
            <a:avLst/>
          </a:prstGeom>
          <a:solidFill>
            <a:srgbClr val="002060">
              <a:alpha val="67059"/>
            </a:srgbClr>
          </a:solidFill>
          <a:ln w="28575" cap="flat" cmpd="sng" algn="ctr">
            <a:solidFill>
              <a:schemeClr val="bg1"/>
            </a:solidFill>
            <a:prstDash val="solid"/>
            <a:miter lim="800000"/>
          </a:ln>
          <a:effectLst/>
        </p:spPr>
        <p:txBody>
          <a:bodyPr wrap="none" lIns="0" rIns="0" rtlCol="0" anchor="ct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Arial" panose="020B0604020202020204" pitchFamily="34" charset="0"/>
                <a:ea typeface="メイリオ"/>
                <a:cs typeface="Arial" panose="020B0604020202020204" pitchFamily="34" charset="0"/>
              </a:rPr>
              <a:t>30Md€</a:t>
            </a:r>
          </a:p>
          <a:p>
            <a:pPr marL="0" marR="0" lvl="0" indent="0" algn="ctr" defTabSz="74295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FFFFFF"/>
                </a:solidFill>
                <a:effectLst/>
                <a:uLnTx/>
                <a:uFillTx/>
                <a:latin typeface="Arial" panose="020B0604020202020204" pitchFamily="34" charset="0"/>
                <a:ea typeface="メイリオ"/>
                <a:cs typeface="Arial" panose="020B0604020202020204" pitchFamily="34" charset="0"/>
              </a:rPr>
              <a:t>Ch. </a:t>
            </a:r>
            <a:r>
              <a:rPr kumimoji="0" lang="en-US" sz="1200" b="0" i="0" u="none" strike="noStrike" kern="0" cap="none" spc="0" normalizeH="0" baseline="0" noProof="0" err="1">
                <a:ln>
                  <a:noFill/>
                </a:ln>
                <a:solidFill>
                  <a:srgbClr val="FFFFFF"/>
                </a:solidFill>
                <a:effectLst/>
                <a:uLnTx/>
                <a:uFillTx/>
                <a:latin typeface="Arial" panose="020B0604020202020204" pitchFamily="34" charset="0"/>
                <a:ea typeface="メイリオ"/>
                <a:cs typeface="Arial" panose="020B0604020202020204" pitchFamily="34" charset="0"/>
              </a:rPr>
              <a:t>d’affaires</a:t>
            </a:r>
            <a:endParaRPr kumimoji="0" lang="en-US" sz="1200" b="0" i="0" u="none" strike="noStrike" kern="0" cap="none" spc="0" normalizeH="0" baseline="0" noProof="0">
              <a:ln>
                <a:noFill/>
              </a:ln>
              <a:solidFill>
                <a:srgbClr val="FFFFFF"/>
              </a:solidFill>
              <a:effectLst/>
              <a:uLnTx/>
              <a:uFillTx/>
              <a:latin typeface="Arial" panose="020B0604020202020204" pitchFamily="34" charset="0"/>
              <a:ea typeface="メイリオ"/>
              <a:cs typeface="Arial" panose="020B0604020202020204" pitchFamily="34" charset="0"/>
            </a:endParaRPr>
          </a:p>
          <a:p>
            <a:pPr marL="0" marR="0" lvl="0" indent="0" algn="ctr" defTabSz="74295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err="1">
                <a:ln>
                  <a:noFill/>
                </a:ln>
                <a:solidFill>
                  <a:srgbClr val="FFFFFF"/>
                </a:solidFill>
                <a:effectLst/>
                <a:uLnTx/>
                <a:uFillTx/>
                <a:latin typeface="Arial" panose="020B0604020202020204" pitchFamily="34" charset="0"/>
                <a:ea typeface="メイリオ"/>
                <a:cs typeface="Arial" panose="020B0604020202020204" pitchFamily="34" charset="0"/>
              </a:rPr>
              <a:t>annuel</a:t>
            </a:r>
            <a:endParaRPr kumimoji="0" lang="en-GB" sz="1200" b="0" i="0" u="none" strike="noStrike" kern="0" cap="none" spc="0" normalizeH="0" baseline="0" noProof="0">
              <a:ln>
                <a:noFill/>
              </a:ln>
              <a:solidFill>
                <a:srgbClr val="FFFFFF"/>
              </a:solidFill>
              <a:effectLst/>
              <a:uLnTx/>
              <a:uFillTx/>
              <a:latin typeface="Arial" panose="020B0604020202020204" pitchFamily="34" charset="0"/>
              <a:ea typeface="メイリオ"/>
              <a:cs typeface="Arial" panose="020B0604020202020204" pitchFamily="34" charset="0"/>
            </a:endParaRPr>
          </a:p>
        </p:txBody>
      </p:sp>
      <p:sp>
        <p:nvSpPr>
          <p:cNvPr id="19" name="Oval 18">
            <a:extLst>
              <a:ext uri="{FF2B5EF4-FFF2-40B4-BE49-F238E27FC236}">
                <a16:creationId xmlns:a16="http://schemas.microsoft.com/office/drawing/2014/main" id="{2C28437B-A1A3-479B-A063-C254D560D3A2}"/>
              </a:ext>
            </a:extLst>
          </p:cNvPr>
          <p:cNvSpPr/>
          <p:nvPr/>
        </p:nvSpPr>
        <p:spPr>
          <a:xfrm>
            <a:off x="4319198" y="4197487"/>
            <a:ext cx="1170130" cy="1170130"/>
          </a:xfrm>
          <a:prstGeom prst="ellipse">
            <a:avLst/>
          </a:prstGeom>
          <a:solidFill>
            <a:srgbClr val="002060">
              <a:alpha val="67059"/>
            </a:srgbClr>
          </a:solidFill>
          <a:ln w="28575" cap="flat" cmpd="sng" algn="ctr">
            <a:solidFill>
              <a:schemeClr val="bg1"/>
            </a:solidFill>
            <a:prstDash val="solid"/>
            <a:miter lim="800000"/>
          </a:ln>
          <a:effectLst/>
        </p:spPr>
        <p:txBody>
          <a:bodyPr wrap="none" lIns="0" rIns="0" rtlCol="0" anchor="ct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Arial" panose="020B0604020202020204" pitchFamily="34" charset="0"/>
                <a:ea typeface="メイリオ"/>
                <a:cs typeface="Arial" panose="020B0604020202020204" pitchFamily="34" charset="0"/>
              </a:rPr>
              <a:t>6</a:t>
            </a:r>
            <a:r>
              <a:rPr kumimoji="0" lang="en-US" sz="1800" b="1" i="0" u="none" strike="noStrike" kern="0" cap="none" spc="0" normalizeH="0" baseline="0" noProof="0" err="1">
                <a:ln>
                  <a:noFill/>
                </a:ln>
                <a:solidFill>
                  <a:srgbClr val="FFFFFF"/>
                </a:solidFill>
                <a:effectLst/>
                <a:uLnTx/>
                <a:uFillTx/>
                <a:latin typeface="Arial" panose="020B0604020202020204" pitchFamily="34" charset="0"/>
                <a:ea typeface="メイリオ"/>
                <a:cs typeface="Arial" panose="020B0604020202020204" pitchFamily="34" charset="0"/>
              </a:rPr>
              <a:t>ème</a:t>
            </a:r>
            <a:endParaRPr kumimoji="0" lang="en-US" sz="1800" b="1" i="0" u="none" strike="noStrike" kern="0" cap="none" spc="0" normalizeH="0" baseline="0" noProof="0">
              <a:ln>
                <a:noFill/>
              </a:ln>
              <a:solidFill>
                <a:srgbClr val="FFFFFF"/>
              </a:solidFill>
              <a:effectLst/>
              <a:uLnTx/>
              <a:uFillTx/>
              <a:latin typeface="Arial" panose="020B0604020202020204" pitchFamily="34" charset="0"/>
              <a:ea typeface="メイリオ"/>
              <a:cs typeface="Arial" panose="020B0604020202020204" pitchFamily="34" charset="0"/>
            </a:endParaRPr>
          </a:p>
          <a:p>
            <a:pPr marL="0" marR="0" lvl="0" indent="0" algn="ctr" defTabSz="74295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latin typeface="Arial" panose="020B0604020202020204" pitchFamily="34" charset="0"/>
                <a:ea typeface="メイリオ"/>
                <a:cs typeface="Arial" panose="020B0604020202020204" pitchFamily="34" charset="0"/>
              </a:rPr>
              <a:t>EQUIPEMENTIER </a:t>
            </a:r>
          </a:p>
          <a:p>
            <a:pPr marL="0" marR="0" lvl="0" indent="0" algn="ctr" defTabSz="74295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latin typeface="Arial" panose="020B0604020202020204" pitchFamily="34" charset="0"/>
                <a:ea typeface="メイリオ"/>
                <a:cs typeface="Arial" panose="020B0604020202020204" pitchFamily="34" charset="0"/>
              </a:rPr>
              <a:t>MONDIAL</a:t>
            </a:r>
            <a:endParaRPr kumimoji="0" lang="en-GB" sz="900" b="0" i="0" u="none" strike="noStrike" kern="0" cap="none" spc="0" normalizeH="0" baseline="0" noProof="0">
              <a:ln>
                <a:noFill/>
              </a:ln>
              <a:solidFill>
                <a:srgbClr val="FFFFFF"/>
              </a:solidFill>
              <a:effectLst/>
              <a:uLnTx/>
              <a:uFillTx/>
              <a:latin typeface="Arial" panose="020B0604020202020204" pitchFamily="34" charset="0"/>
              <a:ea typeface="メイリオ"/>
              <a:cs typeface="Arial" panose="020B0604020202020204" pitchFamily="34" charset="0"/>
            </a:endParaRPr>
          </a:p>
        </p:txBody>
      </p:sp>
      <p:sp>
        <p:nvSpPr>
          <p:cNvPr id="20" name="Oval 19">
            <a:extLst>
              <a:ext uri="{FF2B5EF4-FFF2-40B4-BE49-F238E27FC236}">
                <a16:creationId xmlns:a16="http://schemas.microsoft.com/office/drawing/2014/main" id="{FC45457A-97B5-4A4E-8AE3-F855ADEDDD27}"/>
              </a:ext>
            </a:extLst>
          </p:cNvPr>
          <p:cNvSpPr/>
          <p:nvPr/>
        </p:nvSpPr>
        <p:spPr>
          <a:xfrm>
            <a:off x="5943917" y="4197487"/>
            <a:ext cx="1170130" cy="1170130"/>
          </a:xfrm>
          <a:prstGeom prst="ellipse">
            <a:avLst/>
          </a:prstGeom>
          <a:solidFill>
            <a:srgbClr val="002060">
              <a:alpha val="67059"/>
            </a:srgbClr>
          </a:solidFill>
          <a:ln w="28575" cap="flat" cmpd="sng" algn="ctr">
            <a:solidFill>
              <a:schemeClr val="bg1"/>
            </a:solidFill>
            <a:prstDash val="solid"/>
            <a:miter lim="800000"/>
          </a:ln>
          <a:effectLst/>
        </p:spPr>
        <p:txBody>
          <a:bodyPr lIns="0" rIns="0" rtlCol="0" anchor="ct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rgbClr val="FFFFFF"/>
                </a:solidFill>
                <a:effectLst/>
                <a:uLnTx/>
                <a:uFillTx/>
                <a:latin typeface="Arial" panose="020B0604020202020204" pitchFamily="34" charset="0"/>
                <a:ea typeface="メイリオ"/>
                <a:cs typeface="Arial" panose="020B0604020202020204" pitchFamily="34" charset="0"/>
              </a:rPr>
              <a:t>PRESENT DANS</a:t>
            </a:r>
          </a:p>
          <a:p>
            <a:pPr marL="0" marR="0" lvl="0" indent="0" algn="ctr" defTabSz="74295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Arial" panose="020B0604020202020204" pitchFamily="34" charset="0"/>
                <a:ea typeface="メイリオ"/>
                <a:cs typeface="Arial" panose="020B0604020202020204" pitchFamily="34" charset="0"/>
              </a:rPr>
              <a:t>21</a:t>
            </a:r>
          </a:p>
          <a:p>
            <a:pPr marL="0" marR="0" lvl="0" indent="0" algn="ctr" defTabSz="74295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Arial" panose="020B0604020202020204" pitchFamily="34" charset="0"/>
                <a:ea typeface="メイリオ"/>
                <a:cs typeface="Arial" panose="020B0604020202020204" pitchFamily="34" charset="0"/>
              </a:rPr>
              <a:t>PAYS</a:t>
            </a:r>
          </a:p>
        </p:txBody>
      </p:sp>
      <p:sp>
        <p:nvSpPr>
          <p:cNvPr id="21" name="Oval 20">
            <a:extLst>
              <a:ext uri="{FF2B5EF4-FFF2-40B4-BE49-F238E27FC236}">
                <a16:creationId xmlns:a16="http://schemas.microsoft.com/office/drawing/2014/main" id="{41FD1950-20CE-45CE-81AD-DC14E2660B04}"/>
              </a:ext>
            </a:extLst>
          </p:cNvPr>
          <p:cNvSpPr/>
          <p:nvPr/>
        </p:nvSpPr>
        <p:spPr>
          <a:xfrm>
            <a:off x="7568636" y="4197487"/>
            <a:ext cx="1170130" cy="1170130"/>
          </a:xfrm>
          <a:prstGeom prst="ellipse">
            <a:avLst/>
          </a:prstGeom>
          <a:solidFill>
            <a:srgbClr val="002060">
              <a:alpha val="67059"/>
            </a:srgbClr>
          </a:solidFill>
          <a:ln w="28575" cap="flat" cmpd="sng" algn="ctr">
            <a:solidFill>
              <a:schemeClr val="bg1"/>
            </a:solidFill>
            <a:prstDash val="solid"/>
            <a:miter lim="800000"/>
          </a:ln>
          <a:effectLst/>
        </p:spPr>
        <p:txBody>
          <a:bodyPr lIns="0" rIns="0" rtlCol="0" anchor="ct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Arial" panose="020B0604020202020204" pitchFamily="34" charset="0"/>
                <a:ea typeface="メイリオ"/>
                <a:cs typeface="Arial" panose="020B0604020202020204" pitchFamily="34" charset="0"/>
              </a:rPr>
              <a:t>130,000</a:t>
            </a:r>
          </a:p>
          <a:p>
            <a:pPr marL="0" marR="0" lvl="0" indent="0" algn="ctr" defTabSz="742950" rtl="0" eaLnBrk="1" fontAlgn="auto" latinLnBrk="0" hangingPunct="1">
              <a:lnSpc>
                <a:spcPct val="100000"/>
              </a:lnSpc>
              <a:spcBef>
                <a:spcPts val="0"/>
              </a:spcBef>
              <a:spcAft>
                <a:spcPts val="0"/>
              </a:spcAft>
              <a:buClrTx/>
              <a:buSzTx/>
              <a:buFontTx/>
              <a:buNone/>
              <a:tabLst/>
              <a:defRPr/>
            </a:pPr>
            <a:endParaRPr kumimoji="0" lang="en-US" sz="975" b="0" i="0" u="none" strike="noStrike" kern="0" cap="none" spc="0" normalizeH="0" baseline="0" noProof="0">
              <a:ln>
                <a:noFill/>
              </a:ln>
              <a:solidFill>
                <a:srgbClr val="FFFFFF"/>
              </a:solidFill>
              <a:effectLst/>
              <a:uLnTx/>
              <a:uFillTx/>
              <a:latin typeface="Arial" panose="020B0604020202020204" pitchFamily="34" charset="0"/>
              <a:ea typeface="メイリオ"/>
              <a:cs typeface="Arial" panose="020B0604020202020204" pitchFamily="34" charset="0"/>
            </a:endParaRPr>
          </a:p>
          <a:p>
            <a:pPr marL="0" marR="0" lvl="0" indent="0" algn="ctr" defTabSz="74295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FFFFFF"/>
                </a:solidFill>
                <a:effectLst/>
                <a:uLnTx/>
                <a:uFillTx/>
                <a:latin typeface="Arial" panose="020B0604020202020204" pitchFamily="34" charset="0"/>
                <a:ea typeface="メイリオ"/>
                <a:cs typeface="Arial" panose="020B0604020202020204" pitchFamily="34" charset="0"/>
              </a:rPr>
              <a:t>EMPLOYES</a:t>
            </a:r>
            <a:endParaRPr kumimoji="0" lang="en-GB" sz="1000" b="0" i="0" u="none" strike="noStrike" kern="0" cap="none" spc="0" normalizeH="0" baseline="0" noProof="0">
              <a:ln>
                <a:noFill/>
              </a:ln>
              <a:solidFill>
                <a:srgbClr val="FFFFFF"/>
              </a:solidFill>
              <a:effectLst/>
              <a:uLnTx/>
              <a:uFillTx/>
              <a:latin typeface="Arial" panose="020B0604020202020204" pitchFamily="34" charset="0"/>
              <a:ea typeface="メイリオ"/>
              <a:cs typeface="Arial" panose="020B0604020202020204" pitchFamily="34" charset="0"/>
            </a:endParaRPr>
          </a:p>
        </p:txBody>
      </p:sp>
      <p:sp>
        <p:nvSpPr>
          <p:cNvPr id="2" name="Title 1">
            <a:extLst>
              <a:ext uri="{FF2B5EF4-FFF2-40B4-BE49-F238E27FC236}">
                <a16:creationId xmlns:a16="http://schemas.microsoft.com/office/drawing/2014/main" id="{1A3947FE-F5C0-1E48-8410-08B201714A62}"/>
              </a:ext>
            </a:extLst>
          </p:cNvPr>
          <p:cNvSpPr>
            <a:spLocks noGrp="1"/>
          </p:cNvSpPr>
          <p:nvPr>
            <p:ph type="title"/>
          </p:nvPr>
        </p:nvSpPr>
        <p:spPr/>
        <p:txBody>
          <a:bodyPr>
            <a:normAutofit/>
          </a:bodyPr>
          <a:lstStyle/>
          <a:p>
            <a:r>
              <a:rPr lang="fr-BE"/>
              <a:t>Qui est Aisin?</a:t>
            </a:r>
            <a:endParaRPr lang="en-BE"/>
          </a:p>
        </p:txBody>
      </p:sp>
      <p:pic>
        <p:nvPicPr>
          <p:cNvPr id="4" name="Picture 3" descr="A blue letter s&#10;&#10;AI-generated content may be incorrect.">
            <a:extLst>
              <a:ext uri="{FF2B5EF4-FFF2-40B4-BE49-F238E27FC236}">
                <a16:creationId xmlns:a16="http://schemas.microsoft.com/office/drawing/2014/main" id="{6649BC2B-F352-1736-8978-70D03EB776E5}"/>
              </a:ext>
            </a:extLst>
          </p:cNvPr>
          <p:cNvPicPr>
            <a:picLocks noChangeAspect="1"/>
          </p:cNvPicPr>
          <p:nvPr/>
        </p:nvPicPr>
        <p:blipFill>
          <a:blip r:embed="rId4"/>
          <a:stretch>
            <a:fillRect/>
          </a:stretch>
        </p:blipFill>
        <p:spPr>
          <a:xfrm>
            <a:off x="4077532" y="1737551"/>
            <a:ext cx="2823591" cy="549630"/>
          </a:xfrm>
          <a:prstGeom prst="rect">
            <a:avLst/>
          </a:prstGeom>
        </p:spPr>
      </p:pic>
      <p:sp>
        <p:nvSpPr>
          <p:cNvPr id="5" name="TextBox 4">
            <a:extLst>
              <a:ext uri="{FF2B5EF4-FFF2-40B4-BE49-F238E27FC236}">
                <a16:creationId xmlns:a16="http://schemas.microsoft.com/office/drawing/2014/main" id="{0135DBA1-D70D-7951-AA7B-B595F5D06B9C}"/>
              </a:ext>
            </a:extLst>
          </p:cNvPr>
          <p:cNvSpPr txBox="1"/>
          <p:nvPr/>
        </p:nvSpPr>
        <p:spPr>
          <a:xfrm>
            <a:off x="901021" y="853447"/>
            <a:ext cx="7935985" cy="461665"/>
          </a:xfrm>
          <a:prstGeom prst="rect">
            <a:avLst/>
          </a:prstGeom>
          <a:noFill/>
        </p:spPr>
        <p:txBody>
          <a:bodyPr wrap="square" rtlCol="0">
            <a:spAutoFit/>
          </a:bodyPr>
          <a:lstStyle/>
          <a:p>
            <a:r>
              <a:rPr lang="en-GB" sz="2400" b="1" err="1">
                <a:solidFill>
                  <a:srgbClr val="0D2579"/>
                </a:solidFill>
              </a:rPr>
              <a:t>Acteur</a:t>
            </a:r>
            <a:r>
              <a:rPr lang="en-GB" sz="2400" b="1">
                <a:solidFill>
                  <a:srgbClr val="0D2579"/>
                </a:solidFill>
              </a:rPr>
              <a:t> </a:t>
            </a:r>
            <a:r>
              <a:rPr lang="en-GB" sz="2400" b="1" err="1">
                <a:solidFill>
                  <a:srgbClr val="0D2579"/>
                </a:solidFill>
              </a:rPr>
              <a:t>majeur</a:t>
            </a:r>
            <a:r>
              <a:rPr lang="en-GB" sz="2400" b="1">
                <a:solidFill>
                  <a:srgbClr val="0D2579"/>
                </a:solidFill>
              </a:rPr>
              <a:t> de </a:t>
            </a:r>
            <a:r>
              <a:rPr lang="en-GB" sz="2400" b="1" err="1">
                <a:solidFill>
                  <a:srgbClr val="0D2579"/>
                </a:solidFill>
              </a:rPr>
              <a:t>l’industrie</a:t>
            </a:r>
            <a:r>
              <a:rPr lang="en-GB" sz="2400" b="1">
                <a:solidFill>
                  <a:srgbClr val="0D2579"/>
                </a:solidFill>
              </a:rPr>
              <a:t> automobile </a:t>
            </a:r>
            <a:r>
              <a:rPr lang="en-GB" sz="2400" b="1" err="1">
                <a:solidFill>
                  <a:srgbClr val="0D2579"/>
                </a:solidFill>
              </a:rPr>
              <a:t>mondiale</a:t>
            </a:r>
            <a:endParaRPr lang="en-GB" sz="2400" b="1">
              <a:solidFill>
                <a:srgbClr val="0D2579"/>
              </a:solidFill>
            </a:endParaRPr>
          </a:p>
        </p:txBody>
      </p:sp>
    </p:spTree>
    <p:extLst>
      <p:ext uri="{BB962C8B-B14F-4D97-AF65-F5344CB8AC3E}">
        <p14:creationId xmlns:p14="http://schemas.microsoft.com/office/powerpoint/2010/main" val="2352341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47F3F0-F0AF-E48D-EE0F-2821EA8D40B3}"/>
              </a:ext>
            </a:extLst>
          </p:cNvPr>
          <p:cNvSpPr>
            <a:spLocks noGrp="1"/>
          </p:cNvSpPr>
          <p:nvPr>
            <p:ph type="title"/>
          </p:nvPr>
        </p:nvSpPr>
        <p:spPr/>
        <p:txBody>
          <a:bodyPr/>
          <a:lstStyle/>
          <a:p>
            <a:r>
              <a:rPr lang="fr-BE"/>
              <a:t>Qui est Aisin?</a:t>
            </a:r>
          </a:p>
        </p:txBody>
      </p:sp>
      <p:pic>
        <p:nvPicPr>
          <p:cNvPr id="5" name="Picture 4">
            <a:extLst>
              <a:ext uri="{FF2B5EF4-FFF2-40B4-BE49-F238E27FC236}">
                <a16:creationId xmlns:a16="http://schemas.microsoft.com/office/drawing/2014/main" id="{F159C54C-D0B0-4227-20D0-1C0ACAEDE2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13336" y="1856590"/>
            <a:ext cx="8569062" cy="4293755"/>
          </a:xfrm>
          <a:prstGeom prst="rect">
            <a:avLst/>
          </a:prstGeom>
        </p:spPr>
      </p:pic>
      <p:sp>
        <p:nvSpPr>
          <p:cNvPr id="7" name="TextBox 6">
            <a:extLst>
              <a:ext uri="{FF2B5EF4-FFF2-40B4-BE49-F238E27FC236}">
                <a16:creationId xmlns:a16="http://schemas.microsoft.com/office/drawing/2014/main" id="{FEED6ED5-A3E9-EEA3-C788-DBAA04B0FE64}"/>
              </a:ext>
            </a:extLst>
          </p:cNvPr>
          <p:cNvSpPr txBox="1"/>
          <p:nvPr/>
        </p:nvSpPr>
        <p:spPr>
          <a:xfrm>
            <a:off x="901021" y="853447"/>
            <a:ext cx="7935985" cy="461665"/>
          </a:xfrm>
          <a:prstGeom prst="rect">
            <a:avLst/>
          </a:prstGeom>
          <a:noFill/>
        </p:spPr>
        <p:txBody>
          <a:bodyPr wrap="square" rtlCol="0">
            <a:spAutoFit/>
          </a:bodyPr>
          <a:lstStyle/>
          <a:p>
            <a:r>
              <a:rPr lang="en-GB" sz="2400" b="1" err="1">
                <a:solidFill>
                  <a:srgbClr val="0D2579"/>
                </a:solidFill>
              </a:rPr>
              <a:t>Acteur</a:t>
            </a:r>
            <a:r>
              <a:rPr lang="en-GB" sz="2400" b="1">
                <a:solidFill>
                  <a:srgbClr val="0D2579"/>
                </a:solidFill>
              </a:rPr>
              <a:t> </a:t>
            </a:r>
            <a:r>
              <a:rPr lang="en-GB" sz="2400" b="1" err="1">
                <a:solidFill>
                  <a:srgbClr val="0D2579"/>
                </a:solidFill>
              </a:rPr>
              <a:t>majeur</a:t>
            </a:r>
            <a:r>
              <a:rPr lang="en-GB" sz="2400" b="1">
                <a:solidFill>
                  <a:srgbClr val="0D2579"/>
                </a:solidFill>
              </a:rPr>
              <a:t> de </a:t>
            </a:r>
            <a:r>
              <a:rPr lang="en-GB" sz="2400" b="1" err="1">
                <a:solidFill>
                  <a:srgbClr val="0D2579"/>
                </a:solidFill>
              </a:rPr>
              <a:t>l’industrie</a:t>
            </a:r>
            <a:r>
              <a:rPr lang="en-GB" sz="2400" b="1">
                <a:solidFill>
                  <a:srgbClr val="0D2579"/>
                </a:solidFill>
              </a:rPr>
              <a:t> automobile </a:t>
            </a:r>
            <a:r>
              <a:rPr lang="en-GB" sz="2400" b="1" err="1">
                <a:solidFill>
                  <a:srgbClr val="0D2579"/>
                </a:solidFill>
              </a:rPr>
              <a:t>mondiale</a:t>
            </a:r>
            <a:endParaRPr lang="en-GB" sz="2400" b="1">
              <a:solidFill>
                <a:srgbClr val="0D2579"/>
              </a:solidFill>
            </a:endParaRPr>
          </a:p>
        </p:txBody>
      </p:sp>
    </p:spTree>
    <p:extLst>
      <p:ext uri="{BB962C8B-B14F-4D97-AF65-F5344CB8AC3E}">
        <p14:creationId xmlns:p14="http://schemas.microsoft.com/office/powerpoint/2010/main" val="1200859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7306F8E-9FBD-E522-D3DA-B3CF05ABA1BD}"/>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959605" y="1550296"/>
            <a:ext cx="7961556" cy="5307704"/>
          </a:xfrm>
          <a:prstGeom prst="rect">
            <a:avLst/>
          </a:prstGeom>
        </p:spPr>
      </p:pic>
      <p:sp>
        <p:nvSpPr>
          <p:cNvPr id="3" name="Title 2">
            <a:extLst>
              <a:ext uri="{FF2B5EF4-FFF2-40B4-BE49-F238E27FC236}">
                <a16:creationId xmlns:a16="http://schemas.microsoft.com/office/drawing/2014/main" id="{F2B1253F-48CA-4B40-2AE3-E6150C13E183}"/>
              </a:ext>
            </a:extLst>
          </p:cNvPr>
          <p:cNvSpPr>
            <a:spLocks noGrp="1"/>
          </p:cNvSpPr>
          <p:nvPr>
            <p:ph type="title"/>
          </p:nvPr>
        </p:nvSpPr>
        <p:spPr/>
        <p:txBody>
          <a:bodyPr/>
          <a:lstStyle/>
          <a:p>
            <a:r>
              <a:rPr lang="en-GB"/>
              <a:t>Les </a:t>
            </a:r>
            <a:r>
              <a:rPr lang="en-GB" err="1"/>
              <a:t>véhicules</a:t>
            </a:r>
            <a:r>
              <a:rPr lang="en-GB"/>
              <a:t> </a:t>
            </a:r>
            <a:r>
              <a:rPr lang="en-GB" err="1"/>
              <a:t>vus</a:t>
            </a:r>
            <a:r>
              <a:rPr lang="en-GB"/>
              <a:t> </a:t>
            </a:r>
            <a:r>
              <a:rPr lang="en-GB" err="1"/>
              <a:t>comme</a:t>
            </a:r>
            <a:r>
              <a:rPr lang="en-GB"/>
              <a:t> des </a:t>
            </a:r>
            <a:r>
              <a:rPr lang="en-GB" err="1"/>
              <a:t>capteurs</a:t>
            </a:r>
            <a:endParaRPr lang="en-GB"/>
          </a:p>
        </p:txBody>
      </p:sp>
      <p:sp>
        <p:nvSpPr>
          <p:cNvPr id="6" name="TextBox 5">
            <a:extLst>
              <a:ext uri="{FF2B5EF4-FFF2-40B4-BE49-F238E27FC236}">
                <a16:creationId xmlns:a16="http://schemas.microsoft.com/office/drawing/2014/main" id="{14E8B596-BCC4-E1C0-3890-958321C60787}"/>
              </a:ext>
            </a:extLst>
          </p:cNvPr>
          <p:cNvSpPr txBox="1"/>
          <p:nvPr/>
        </p:nvSpPr>
        <p:spPr>
          <a:xfrm>
            <a:off x="971370" y="1459683"/>
            <a:ext cx="5907602" cy="1569660"/>
          </a:xfrm>
          <a:prstGeom prst="rect">
            <a:avLst/>
          </a:prstGeom>
          <a:noFill/>
        </p:spPr>
        <p:txBody>
          <a:bodyPr wrap="square" rtlCol="0">
            <a:spAutoFit/>
          </a:bodyPr>
          <a:lstStyle/>
          <a:p>
            <a:r>
              <a:rPr lang="en-GB" sz="2400"/>
              <a:t>30 </a:t>
            </a:r>
            <a:r>
              <a:rPr lang="en-GB" sz="2400" err="1"/>
              <a:t>ans</a:t>
            </a:r>
            <a:r>
              <a:rPr lang="en-GB" sz="2400"/>
              <a:t> à informer et aider les </a:t>
            </a:r>
            <a:r>
              <a:rPr lang="en-GB" sz="2400" err="1"/>
              <a:t>conducteurs</a:t>
            </a:r>
            <a:endParaRPr lang="en-GB" sz="2400"/>
          </a:p>
          <a:p>
            <a:endParaRPr lang="en-GB" sz="2400"/>
          </a:p>
          <a:p>
            <a:r>
              <a:rPr lang="en-GB" sz="2400"/>
              <a:t>Et </a:t>
            </a:r>
            <a:r>
              <a:rPr lang="en-GB" sz="2400" err="1"/>
              <a:t>si</a:t>
            </a:r>
            <a:r>
              <a:rPr lang="en-GB" sz="2400"/>
              <a:t> les </a:t>
            </a:r>
            <a:r>
              <a:rPr lang="en-GB" sz="2400" err="1"/>
              <a:t>conducteurs</a:t>
            </a:r>
            <a:r>
              <a:rPr lang="en-GB" sz="2400"/>
              <a:t> </a:t>
            </a:r>
            <a:r>
              <a:rPr lang="en-GB" sz="2400" err="1"/>
              <a:t>pouvaient</a:t>
            </a:r>
            <a:r>
              <a:rPr lang="en-GB" sz="2400"/>
              <a:t> nous aider à </a:t>
            </a:r>
            <a:r>
              <a:rPr lang="en-GB" sz="2400" err="1"/>
              <a:t>mieux</a:t>
            </a:r>
            <a:r>
              <a:rPr lang="en-GB" sz="2400"/>
              <a:t> </a:t>
            </a:r>
            <a:r>
              <a:rPr lang="en-GB" sz="2400" err="1"/>
              <a:t>gérer</a:t>
            </a:r>
            <a:r>
              <a:rPr lang="en-GB" sz="2400"/>
              <a:t> </a:t>
            </a:r>
            <a:r>
              <a:rPr lang="en-GB" sz="2400" err="1"/>
              <a:t>nos</a:t>
            </a:r>
            <a:r>
              <a:rPr lang="en-GB" sz="2400"/>
              <a:t> infrastructures…</a:t>
            </a:r>
          </a:p>
        </p:txBody>
      </p:sp>
    </p:spTree>
    <p:extLst>
      <p:ext uri="{BB962C8B-B14F-4D97-AF65-F5344CB8AC3E}">
        <p14:creationId xmlns:p14="http://schemas.microsoft.com/office/powerpoint/2010/main" val="2661580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0A8034-8F11-2143-9765-137A882B9A2D}"/>
              </a:ext>
            </a:extLst>
          </p:cNvPr>
          <p:cNvSpPr>
            <a:spLocks noGrp="1"/>
          </p:cNvSpPr>
          <p:nvPr>
            <p:ph type="title"/>
          </p:nvPr>
        </p:nvSpPr>
        <p:spPr>
          <a:xfrm>
            <a:off x="901021" y="4026716"/>
            <a:ext cx="5210656" cy="3625942"/>
          </a:xfrm>
        </p:spPr>
        <p:txBody>
          <a:bodyPr anchor="t">
            <a:normAutofit/>
          </a:bodyPr>
          <a:lstStyle/>
          <a:p>
            <a:r>
              <a:rPr lang="fr-BE" sz="2800">
                <a:solidFill>
                  <a:schemeClr val="tx1"/>
                </a:solidFill>
              </a:rPr>
              <a:t>Aide les gestionnaires de routes de leur </a:t>
            </a:r>
            <a:r>
              <a:rPr lang="fr-BE" sz="2800" b="1">
                <a:solidFill>
                  <a:schemeClr val="tx1"/>
                </a:solidFill>
              </a:rPr>
              <a:t>prise de décisions,</a:t>
            </a:r>
            <a:r>
              <a:rPr lang="fr-BE" sz="2800">
                <a:solidFill>
                  <a:schemeClr val="tx1"/>
                </a:solidFill>
              </a:rPr>
              <a:t> sur base de l’analyse des données de </a:t>
            </a:r>
            <a:r>
              <a:rPr lang="fr-BE" sz="2800" b="1">
                <a:solidFill>
                  <a:schemeClr val="tx1"/>
                </a:solidFill>
              </a:rPr>
              <a:t>véhicules connectés existants</a:t>
            </a:r>
            <a:endParaRPr lang="en-BE" sz="1800" b="1">
              <a:solidFill>
                <a:schemeClr val="tx1"/>
              </a:solidFill>
            </a:endParaRPr>
          </a:p>
        </p:txBody>
      </p:sp>
      <p:grpSp>
        <p:nvGrpSpPr>
          <p:cNvPr id="3" name="Group 2">
            <a:extLst>
              <a:ext uri="{FF2B5EF4-FFF2-40B4-BE49-F238E27FC236}">
                <a16:creationId xmlns:a16="http://schemas.microsoft.com/office/drawing/2014/main" id="{1F64C991-67C4-8451-4F58-F76DC2ACCDEC}"/>
              </a:ext>
            </a:extLst>
          </p:cNvPr>
          <p:cNvGrpSpPr/>
          <p:nvPr/>
        </p:nvGrpSpPr>
        <p:grpSpPr>
          <a:xfrm>
            <a:off x="6702357" y="1511020"/>
            <a:ext cx="5487788" cy="5287649"/>
            <a:chOff x="5134145" y="0"/>
            <a:chExt cx="7056000" cy="6798669"/>
          </a:xfrm>
        </p:grpSpPr>
        <p:pic>
          <p:nvPicPr>
            <p:cNvPr id="7" name="Picture 6">
              <a:extLst>
                <a:ext uri="{FF2B5EF4-FFF2-40B4-BE49-F238E27FC236}">
                  <a16:creationId xmlns:a16="http://schemas.microsoft.com/office/drawing/2014/main" id="{2E6C3CBD-0F3C-324C-8468-EAECC654CB2E}"/>
                </a:ext>
              </a:extLst>
            </p:cNvPr>
            <p:cNvPicPr>
              <a:picLocks/>
            </p:cNvPicPr>
            <p:nvPr/>
          </p:nvPicPr>
          <p:blipFill rotWithShape="1">
            <a:blip r:embed="rId3" cstate="screen">
              <a:extLst>
                <a:ext uri="{28A0092B-C50C-407E-A947-70E740481C1C}">
                  <a14:useLocalDpi xmlns:a14="http://schemas.microsoft.com/office/drawing/2010/main"/>
                </a:ext>
              </a:extLst>
            </a:blip>
            <a:srcRect/>
            <a:stretch/>
          </p:blipFill>
          <p:spPr>
            <a:xfrm>
              <a:off x="5134145" y="0"/>
              <a:ext cx="7056000" cy="6798669"/>
            </a:xfrm>
            <a:prstGeom prst="rect">
              <a:avLst/>
            </a:prstGeom>
          </p:spPr>
        </p:pic>
        <p:pic>
          <p:nvPicPr>
            <p:cNvPr id="2" name="Picture 1">
              <a:extLst>
                <a:ext uri="{FF2B5EF4-FFF2-40B4-BE49-F238E27FC236}">
                  <a16:creationId xmlns:a16="http://schemas.microsoft.com/office/drawing/2014/main" id="{633B599A-9EC4-F641-A3E2-5467606E713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496782" y="4983829"/>
              <a:ext cx="1439458" cy="1199548"/>
            </a:xfrm>
            <a:prstGeom prst="rect">
              <a:avLst/>
            </a:prstGeom>
          </p:spPr>
        </p:pic>
        <p:pic>
          <p:nvPicPr>
            <p:cNvPr id="4" name="Picture 3">
              <a:extLst>
                <a:ext uri="{FF2B5EF4-FFF2-40B4-BE49-F238E27FC236}">
                  <a16:creationId xmlns:a16="http://schemas.microsoft.com/office/drawing/2014/main" id="{A45EA17B-552C-514D-950E-1C8198DCAB5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681588" y="3044819"/>
              <a:ext cx="1439459" cy="1199549"/>
            </a:xfrm>
            <a:prstGeom prst="rect">
              <a:avLst/>
            </a:prstGeom>
          </p:spPr>
        </p:pic>
        <p:cxnSp>
          <p:nvCxnSpPr>
            <p:cNvPr id="9" name="Straight Connector 8">
              <a:extLst>
                <a:ext uri="{FF2B5EF4-FFF2-40B4-BE49-F238E27FC236}">
                  <a16:creationId xmlns:a16="http://schemas.microsoft.com/office/drawing/2014/main" id="{62C9CF27-DF8A-9342-A66F-4794DEB2FC3D}"/>
                </a:ext>
              </a:extLst>
            </p:cNvPr>
            <p:cNvCxnSpPr/>
            <p:nvPr/>
          </p:nvCxnSpPr>
          <p:spPr>
            <a:xfrm>
              <a:off x="8401317" y="4293229"/>
              <a:ext cx="0" cy="690600"/>
            </a:xfrm>
            <a:prstGeom prst="line">
              <a:avLst/>
            </a:prstGeom>
            <a:ln w="25400" cap="rnd">
              <a:prstDash val="sysDot"/>
            </a:ln>
          </p:spPr>
          <p:style>
            <a:lnRef idx="1">
              <a:schemeClr val="accent1"/>
            </a:lnRef>
            <a:fillRef idx="0">
              <a:schemeClr val="accent1"/>
            </a:fillRef>
            <a:effectRef idx="0">
              <a:schemeClr val="accent1"/>
            </a:effectRef>
            <a:fontRef idx="minor">
              <a:schemeClr val="tx1"/>
            </a:fontRef>
          </p:style>
        </p:cxnSp>
      </p:grpSp>
      <p:pic>
        <p:nvPicPr>
          <p:cNvPr id="6" name="Picture 5" descr="A black and blue logo&#10;&#10;AI-generated content may be incorrect.">
            <a:extLst>
              <a:ext uri="{FF2B5EF4-FFF2-40B4-BE49-F238E27FC236}">
                <a16:creationId xmlns:a16="http://schemas.microsoft.com/office/drawing/2014/main" id="{272E97EA-0196-644D-2346-9C1D6C6EC4E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3889" y="1710282"/>
            <a:ext cx="4292188" cy="2021425"/>
          </a:xfrm>
          <a:prstGeom prst="rect">
            <a:avLst/>
          </a:prstGeom>
        </p:spPr>
      </p:pic>
      <p:sp>
        <p:nvSpPr>
          <p:cNvPr id="10" name="Title 2">
            <a:extLst>
              <a:ext uri="{FF2B5EF4-FFF2-40B4-BE49-F238E27FC236}">
                <a16:creationId xmlns:a16="http://schemas.microsoft.com/office/drawing/2014/main" id="{258046B0-AB7B-9AF7-6334-20363542B723}"/>
              </a:ext>
            </a:extLst>
          </p:cNvPr>
          <p:cNvSpPr txBox="1">
            <a:spLocks/>
          </p:cNvSpPr>
          <p:nvPr/>
        </p:nvSpPr>
        <p:spPr>
          <a:xfrm>
            <a:off x="901021" y="0"/>
            <a:ext cx="10319608" cy="708674"/>
          </a:xfrm>
          <a:prstGeom prst="rect">
            <a:avLst/>
          </a:prstGeom>
          <a:noFill/>
          <a:ln>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1800"/>
              <a:buNone/>
              <a:defRPr sz="2400" kern="1200">
                <a:solidFill>
                  <a:schemeClr val="tx1"/>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Les véhicules vus comme des capteurs</a:t>
            </a:r>
          </a:p>
        </p:txBody>
      </p:sp>
    </p:spTree>
    <p:extLst>
      <p:ext uri="{BB962C8B-B14F-4D97-AF65-F5344CB8AC3E}">
        <p14:creationId xmlns:p14="http://schemas.microsoft.com/office/powerpoint/2010/main" val="22756011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8AAC7D2-5739-D39E-8340-67884C45041B}"/>
              </a:ext>
            </a:extLst>
          </p:cNvPr>
          <p:cNvSpPr>
            <a:spLocks noGrp="1"/>
          </p:cNvSpPr>
          <p:nvPr>
            <p:ph type="title"/>
          </p:nvPr>
        </p:nvSpPr>
        <p:spPr/>
        <p:txBody>
          <a:bodyPr/>
          <a:lstStyle/>
          <a:p>
            <a:r>
              <a:rPr lang="en-GB" err="1"/>
              <a:t>L’enjeu</a:t>
            </a:r>
            <a:r>
              <a:rPr lang="en-GB"/>
              <a:t> de la maintenance des routes</a:t>
            </a:r>
          </a:p>
        </p:txBody>
      </p:sp>
      <p:sp>
        <p:nvSpPr>
          <p:cNvPr id="4" name="Text Placeholder 3">
            <a:extLst>
              <a:ext uri="{FF2B5EF4-FFF2-40B4-BE49-F238E27FC236}">
                <a16:creationId xmlns:a16="http://schemas.microsoft.com/office/drawing/2014/main" id="{35A1D11A-C99C-E36D-8F90-5AAAC9EFC8C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232111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3F418CB-CC70-23D8-6602-18881692F9D8}"/>
              </a:ext>
            </a:extLst>
          </p:cNvPr>
          <p:cNvSpPr>
            <a:spLocks noGrp="1"/>
          </p:cNvSpPr>
          <p:nvPr>
            <p:ph idx="1"/>
          </p:nvPr>
        </p:nvSpPr>
        <p:spPr>
          <a:xfrm>
            <a:off x="901021" y="3061982"/>
            <a:ext cx="5194979" cy="4313158"/>
          </a:xfrm>
        </p:spPr>
        <p:txBody>
          <a:bodyPr>
            <a:normAutofit/>
          </a:bodyPr>
          <a:lstStyle/>
          <a:p>
            <a:r>
              <a:rPr lang="en-GB" sz="2000" err="1"/>
              <a:t>Entretenir</a:t>
            </a:r>
            <a:r>
              <a:rPr lang="en-GB" sz="2000"/>
              <a:t> </a:t>
            </a:r>
            <a:r>
              <a:rPr lang="en-GB" sz="2000" err="1"/>
              <a:t>plutôt</a:t>
            </a:r>
            <a:r>
              <a:rPr lang="en-GB" sz="2000"/>
              <a:t> </a:t>
            </a:r>
            <a:r>
              <a:rPr lang="en-GB" sz="2000" err="1"/>
              <a:t>que</a:t>
            </a:r>
            <a:r>
              <a:rPr lang="en-GB" sz="2000"/>
              <a:t> </a:t>
            </a:r>
            <a:r>
              <a:rPr lang="en-GB" sz="2000" err="1"/>
              <a:t>reconstruire</a:t>
            </a:r>
            <a:endParaRPr lang="en-GB" sz="2000"/>
          </a:p>
        </p:txBody>
      </p:sp>
      <p:sp>
        <p:nvSpPr>
          <p:cNvPr id="3" name="Title 2">
            <a:extLst>
              <a:ext uri="{FF2B5EF4-FFF2-40B4-BE49-F238E27FC236}">
                <a16:creationId xmlns:a16="http://schemas.microsoft.com/office/drawing/2014/main" id="{162380EF-F755-F9AC-AFD3-A41438DDE69D}"/>
              </a:ext>
            </a:extLst>
          </p:cNvPr>
          <p:cNvSpPr>
            <a:spLocks noGrp="1"/>
          </p:cNvSpPr>
          <p:nvPr>
            <p:ph type="title"/>
          </p:nvPr>
        </p:nvSpPr>
        <p:spPr/>
        <p:txBody>
          <a:bodyPr/>
          <a:lstStyle/>
          <a:p>
            <a:r>
              <a:rPr lang="en-GB" err="1"/>
              <a:t>L’enjeu</a:t>
            </a:r>
            <a:r>
              <a:rPr lang="en-GB"/>
              <a:t> de la maintenance</a:t>
            </a:r>
          </a:p>
        </p:txBody>
      </p:sp>
      <p:grpSp>
        <p:nvGrpSpPr>
          <p:cNvPr id="35" name="Group 34">
            <a:extLst>
              <a:ext uri="{FF2B5EF4-FFF2-40B4-BE49-F238E27FC236}">
                <a16:creationId xmlns:a16="http://schemas.microsoft.com/office/drawing/2014/main" id="{7A2DC62B-D0B6-9B13-66DC-1125CDFFEB78}"/>
              </a:ext>
            </a:extLst>
          </p:cNvPr>
          <p:cNvGrpSpPr/>
          <p:nvPr/>
        </p:nvGrpSpPr>
        <p:grpSpPr>
          <a:xfrm>
            <a:off x="3389151" y="1317072"/>
            <a:ext cx="4764948" cy="954107"/>
            <a:chOff x="3481431" y="981512"/>
            <a:chExt cx="3942826" cy="954107"/>
          </a:xfrm>
        </p:grpSpPr>
        <p:sp>
          <p:nvSpPr>
            <p:cNvPr id="33" name="TextBox 32">
              <a:extLst>
                <a:ext uri="{FF2B5EF4-FFF2-40B4-BE49-F238E27FC236}">
                  <a16:creationId xmlns:a16="http://schemas.microsoft.com/office/drawing/2014/main" id="{4D9A8C4E-C4A1-1499-84BB-45A556B0B1A8}"/>
                </a:ext>
              </a:extLst>
            </p:cNvPr>
            <p:cNvSpPr txBox="1"/>
            <p:nvPr/>
          </p:nvSpPr>
          <p:spPr>
            <a:xfrm>
              <a:off x="3481431" y="981512"/>
              <a:ext cx="3942826" cy="954107"/>
            </a:xfrm>
            <a:prstGeom prst="rect">
              <a:avLst/>
            </a:prstGeom>
            <a:noFill/>
          </p:spPr>
          <p:txBody>
            <a:bodyPr wrap="square" rtlCol="0">
              <a:spAutoFit/>
            </a:bodyPr>
            <a:lstStyle/>
            <a:p>
              <a:pPr algn="ctr"/>
              <a:r>
                <a:rPr lang="en-GB" sz="2800" err="1"/>
                <a:t>Préventive</a:t>
              </a:r>
              <a:r>
                <a:rPr lang="en-GB" sz="2800"/>
                <a:t>                 </a:t>
              </a:r>
              <a:r>
                <a:rPr lang="en-GB" sz="2800" err="1"/>
                <a:t>Réactive</a:t>
              </a:r>
              <a:endParaRPr lang="en-GB" sz="2800"/>
            </a:p>
            <a:p>
              <a:pPr algn="ctr"/>
              <a:endParaRPr lang="en-GB" sz="2800"/>
            </a:p>
          </p:txBody>
        </p:sp>
        <p:sp>
          <p:nvSpPr>
            <p:cNvPr id="34" name="Arrow: Left-Right 33">
              <a:extLst>
                <a:ext uri="{FF2B5EF4-FFF2-40B4-BE49-F238E27FC236}">
                  <a16:creationId xmlns:a16="http://schemas.microsoft.com/office/drawing/2014/main" id="{356C2911-F8D7-BB10-347B-1374D2E741D1}"/>
                </a:ext>
              </a:extLst>
            </p:cNvPr>
            <p:cNvSpPr/>
            <p:nvPr/>
          </p:nvSpPr>
          <p:spPr>
            <a:xfrm>
              <a:off x="5243119" y="1027894"/>
              <a:ext cx="727046" cy="369116"/>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a:p>
          </p:txBody>
        </p:sp>
      </p:grpSp>
      <p:pic>
        <p:nvPicPr>
          <p:cNvPr id="45" name="Picture 44">
            <a:extLst>
              <a:ext uri="{FF2B5EF4-FFF2-40B4-BE49-F238E27FC236}">
                <a16:creationId xmlns:a16="http://schemas.microsoft.com/office/drawing/2014/main" id="{659D4687-F9A7-C4A5-788D-9BE26F7E2394}"/>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17135" y="2879575"/>
            <a:ext cx="5524151" cy="3682767"/>
          </a:xfrm>
          <a:prstGeom prst="rect">
            <a:avLst/>
          </a:prstGeom>
        </p:spPr>
      </p:pic>
      <p:sp>
        <p:nvSpPr>
          <p:cNvPr id="46" name="TextBox 45">
            <a:extLst>
              <a:ext uri="{FF2B5EF4-FFF2-40B4-BE49-F238E27FC236}">
                <a16:creationId xmlns:a16="http://schemas.microsoft.com/office/drawing/2014/main" id="{ABD8F2EE-107B-371E-4DDA-EE3DF3533917}"/>
              </a:ext>
            </a:extLst>
          </p:cNvPr>
          <p:cNvSpPr txBox="1"/>
          <p:nvPr/>
        </p:nvSpPr>
        <p:spPr>
          <a:xfrm>
            <a:off x="9806728" y="6190911"/>
            <a:ext cx="3414319" cy="276999"/>
          </a:xfrm>
          <a:prstGeom prst="rect">
            <a:avLst/>
          </a:prstGeom>
          <a:noFill/>
        </p:spPr>
        <p:txBody>
          <a:bodyPr wrap="square" rtlCol="0">
            <a:spAutoFit/>
          </a:bodyPr>
          <a:lstStyle/>
          <a:p>
            <a:r>
              <a:rPr lang="en-GB" sz="1200"/>
              <a:t>Credit : Routes de France</a:t>
            </a:r>
          </a:p>
        </p:txBody>
      </p:sp>
      <p:sp>
        <p:nvSpPr>
          <p:cNvPr id="47" name="Arrow: Bent-Up 46">
            <a:extLst>
              <a:ext uri="{FF2B5EF4-FFF2-40B4-BE49-F238E27FC236}">
                <a16:creationId xmlns:a16="http://schemas.microsoft.com/office/drawing/2014/main" id="{D19A117F-4EF8-B682-EA3B-556DFAEE3730}"/>
              </a:ext>
            </a:extLst>
          </p:cNvPr>
          <p:cNvSpPr/>
          <p:nvPr/>
        </p:nvSpPr>
        <p:spPr>
          <a:xfrm rot="5400000">
            <a:off x="1386977" y="3415132"/>
            <a:ext cx="352338" cy="51930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TextBox 47">
            <a:extLst>
              <a:ext uri="{FF2B5EF4-FFF2-40B4-BE49-F238E27FC236}">
                <a16:creationId xmlns:a16="http://schemas.microsoft.com/office/drawing/2014/main" id="{A0D25341-0E20-E6AE-8034-48C67463CA5F}"/>
              </a:ext>
            </a:extLst>
          </p:cNvPr>
          <p:cNvSpPr txBox="1"/>
          <p:nvPr/>
        </p:nvSpPr>
        <p:spPr>
          <a:xfrm>
            <a:off x="1822799" y="3555822"/>
            <a:ext cx="3598877" cy="369332"/>
          </a:xfrm>
          <a:prstGeom prst="rect">
            <a:avLst/>
          </a:prstGeom>
          <a:noFill/>
        </p:spPr>
        <p:txBody>
          <a:bodyPr wrap="square" rtlCol="0">
            <a:spAutoFit/>
          </a:bodyPr>
          <a:lstStyle/>
          <a:p>
            <a:r>
              <a:rPr lang="en-GB" err="1"/>
              <a:t>Connaître</a:t>
            </a:r>
            <a:r>
              <a:rPr lang="en-GB"/>
              <a:t> </a:t>
            </a:r>
            <a:r>
              <a:rPr lang="en-GB" err="1"/>
              <a:t>l’état</a:t>
            </a:r>
            <a:r>
              <a:rPr lang="en-GB"/>
              <a:t> de son réseau</a:t>
            </a:r>
          </a:p>
        </p:txBody>
      </p:sp>
      <p:sp>
        <p:nvSpPr>
          <p:cNvPr id="50" name="Arrow: Bent-Up 49">
            <a:extLst>
              <a:ext uri="{FF2B5EF4-FFF2-40B4-BE49-F238E27FC236}">
                <a16:creationId xmlns:a16="http://schemas.microsoft.com/office/drawing/2014/main" id="{B5A96BF3-8A37-EBB1-E8ED-2BCD973948FE}"/>
              </a:ext>
            </a:extLst>
          </p:cNvPr>
          <p:cNvSpPr/>
          <p:nvPr/>
        </p:nvSpPr>
        <p:spPr>
          <a:xfrm rot="5400000">
            <a:off x="2061301" y="3897192"/>
            <a:ext cx="352338" cy="51930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TextBox 51">
            <a:extLst>
              <a:ext uri="{FF2B5EF4-FFF2-40B4-BE49-F238E27FC236}">
                <a16:creationId xmlns:a16="http://schemas.microsoft.com/office/drawing/2014/main" id="{91E8531C-5206-927C-52A2-0FB017D52B9B}"/>
              </a:ext>
            </a:extLst>
          </p:cNvPr>
          <p:cNvSpPr txBox="1"/>
          <p:nvPr/>
        </p:nvSpPr>
        <p:spPr>
          <a:xfrm>
            <a:off x="2497123" y="4037882"/>
            <a:ext cx="3598877" cy="369332"/>
          </a:xfrm>
          <a:prstGeom prst="rect">
            <a:avLst/>
          </a:prstGeom>
          <a:noFill/>
        </p:spPr>
        <p:txBody>
          <a:bodyPr wrap="square" rtlCol="0">
            <a:spAutoFit/>
          </a:bodyPr>
          <a:lstStyle/>
          <a:p>
            <a:r>
              <a:rPr lang="en-GB" err="1"/>
              <a:t>Planifier</a:t>
            </a:r>
            <a:endParaRPr lang="en-GB"/>
          </a:p>
        </p:txBody>
      </p:sp>
      <p:sp>
        <p:nvSpPr>
          <p:cNvPr id="54" name="Arrow: Bent-Up 53">
            <a:extLst>
              <a:ext uri="{FF2B5EF4-FFF2-40B4-BE49-F238E27FC236}">
                <a16:creationId xmlns:a16="http://schemas.microsoft.com/office/drawing/2014/main" id="{FB98A8B3-BC32-B1A0-6A2A-FABBB8F073D0}"/>
              </a:ext>
            </a:extLst>
          </p:cNvPr>
          <p:cNvSpPr/>
          <p:nvPr/>
        </p:nvSpPr>
        <p:spPr>
          <a:xfrm rot="5400000">
            <a:off x="2655228" y="4427238"/>
            <a:ext cx="352338" cy="51930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a:extLst>
              <a:ext uri="{FF2B5EF4-FFF2-40B4-BE49-F238E27FC236}">
                <a16:creationId xmlns:a16="http://schemas.microsoft.com/office/drawing/2014/main" id="{F9845258-F587-1D1E-1399-9DC6D7F729E1}"/>
              </a:ext>
            </a:extLst>
          </p:cNvPr>
          <p:cNvSpPr txBox="1"/>
          <p:nvPr/>
        </p:nvSpPr>
        <p:spPr>
          <a:xfrm>
            <a:off x="3091050" y="4567928"/>
            <a:ext cx="3598877" cy="369332"/>
          </a:xfrm>
          <a:prstGeom prst="rect">
            <a:avLst/>
          </a:prstGeom>
          <a:noFill/>
        </p:spPr>
        <p:txBody>
          <a:bodyPr wrap="square" rtlCol="0">
            <a:spAutoFit/>
          </a:bodyPr>
          <a:lstStyle/>
          <a:p>
            <a:r>
              <a:rPr lang="en-GB" err="1"/>
              <a:t>Monitorer</a:t>
            </a:r>
            <a:endParaRPr lang="en-GB"/>
          </a:p>
        </p:txBody>
      </p:sp>
      <p:sp>
        <p:nvSpPr>
          <p:cNvPr id="58" name="Arrow: Bent-Up 57">
            <a:extLst>
              <a:ext uri="{FF2B5EF4-FFF2-40B4-BE49-F238E27FC236}">
                <a16:creationId xmlns:a16="http://schemas.microsoft.com/office/drawing/2014/main" id="{050CBE90-6D1E-E97A-7411-3322CDBC3338}"/>
              </a:ext>
            </a:extLst>
          </p:cNvPr>
          <p:cNvSpPr/>
          <p:nvPr/>
        </p:nvSpPr>
        <p:spPr>
          <a:xfrm rot="5400000">
            <a:off x="3282909" y="4935245"/>
            <a:ext cx="352338" cy="51930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TextBox 59">
            <a:extLst>
              <a:ext uri="{FF2B5EF4-FFF2-40B4-BE49-F238E27FC236}">
                <a16:creationId xmlns:a16="http://schemas.microsoft.com/office/drawing/2014/main" id="{B1473514-E0BB-A503-B49D-FD8370BD5CF0}"/>
              </a:ext>
            </a:extLst>
          </p:cNvPr>
          <p:cNvSpPr txBox="1"/>
          <p:nvPr/>
        </p:nvSpPr>
        <p:spPr>
          <a:xfrm>
            <a:off x="3718731" y="5075935"/>
            <a:ext cx="3598877" cy="369332"/>
          </a:xfrm>
          <a:prstGeom prst="rect">
            <a:avLst/>
          </a:prstGeom>
          <a:noFill/>
        </p:spPr>
        <p:txBody>
          <a:bodyPr wrap="square" rtlCol="0">
            <a:spAutoFit/>
          </a:bodyPr>
          <a:lstStyle/>
          <a:p>
            <a:r>
              <a:rPr lang="en-GB"/>
              <a:t>Optimiser</a:t>
            </a:r>
          </a:p>
        </p:txBody>
      </p:sp>
      <p:pic>
        <p:nvPicPr>
          <p:cNvPr id="61" name="Picture 60" descr="Pontage de fissures :: Pittet-Chatelan">
            <a:extLst>
              <a:ext uri="{FF2B5EF4-FFF2-40B4-BE49-F238E27FC236}">
                <a16:creationId xmlns:a16="http://schemas.microsoft.com/office/drawing/2014/main" id="{6387F3AA-7534-A607-3E3C-59FEC921E9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7603" y="886656"/>
            <a:ext cx="2714634" cy="1815411"/>
          </a:xfrm>
          <a:prstGeom prst="rect">
            <a:avLst/>
          </a:prstGeom>
        </p:spPr>
      </p:pic>
      <p:pic>
        <p:nvPicPr>
          <p:cNvPr id="62" name="Picture 61" descr="5 900+ Nid De Poule photos libres de droits - iStock">
            <a:extLst>
              <a:ext uri="{FF2B5EF4-FFF2-40B4-BE49-F238E27FC236}">
                <a16:creationId xmlns:a16="http://schemas.microsoft.com/office/drawing/2014/main" id="{604AED88-9606-EC76-F57E-B9D128F72AC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01879" y="886419"/>
            <a:ext cx="2736531" cy="1815411"/>
          </a:xfrm>
          <a:prstGeom prst="rect">
            <a:avLst/>
          </a:prstGeom>
        </p:spPr>
      </p:pic>
    </p:spTree>
    <p:extLst>
      <p:ext uri="{BB962C8B-B14F-4D97-AF65-F5344CB8AC3E}">
        <p14:creationId xmlns:p14="http://schemas.microsoft.com/office/powerpoint/2010/main" val="1763439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500"/>
                                        <p:tgtEl>
                                          <p:spTgt spid="5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500"/>
                                        <p:tgtEl>
                                          <p:spTgt spid="5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fade">
                                      <p:cBhvr>
                                        <p:cTn id="42" dur="500"/>
                                        <p:tgtEl>
                                          <p:spTgt spid="5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fade">
                                      <p:cBhvr>
                                        <p:cTn id="45"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6" grpId="0"/>
      <p:bldP spid="47" grpId="0" animBg="1"/>
      <p:bldP spid="48" grpId="0"/>
      <p:bldP spid="50" grpId="0" animBg="1"/>
      <p:bldP spid="52" grpId="0"/>
      <p:bldP spid="54" grpId="0" animBg="1"/>
      <p:bldP spid="56" grpId="0"/>
      <p:bldP spid="58" grpId="0" animBg="1"/>
      <p:bldP spid="6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45E66-2352-0689-E4C5-9E1055690D11}"/>
            </a:ext>
          </a:extLst>
        </p:cNvPr>
        <p:cNvGrpSpPr/>
        <p:nvPr/>
      </p:nvGrpSpPr>
      <p:grpSpPr>
        <a:xfrm>
          <a:off x="0" y="0"/>
          <a:ext cx="0" cy="0"/>
          <a:chOff x="0" y="0"/>
          <a:chExt cx="0" cy="0"/>
        </a:xfrm>
      </p:grpSpPr>
      <p:sp>
        <p:nvSpPr>
          <p:cNvPr id="4" name="Text 1">
            <a:extLst>
              <a:ext uri="{FF2B5EF4-FFF2-40B4-BE49-F238E27FC236}">
                <a16:creationId xmlns:a16="http://schemas.microsoft.com/office/drawing/2014/main" id="{72A4203A-3025-FB06-FEDE-DECF57B3996D}"/>
              </a:ext>
            </a:extLst>
          </p:cNvPr>
          <p:cNvSpPr/>
          <p:nvPr/>
        </p:nvSpPr>
        <p:spPr>
          <a:xfrm>
            <a:off x="746760" y="1130081"/>
            <a:ext cx="10698480" cy="43891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300" b="1">
                <a:solidFill>
                  <a:srgbClr val="000000"/>
                </a:solidFill>
              </a:rPr>
              <a:t>RoadSense : développer et valider avec l’écosystème wallon</a:t>
            </a:r>
            <a:endParaRPr lang="en-US" sz="2300"/>
          </a:p>
        </p:txBody>
      </p:sp>
      <p:sp>
        <p:nvSpPr>
          <p:cNvPr id="5" name="Shape 2">
            <a:extLst>
              <a:ext uri="{FF2B5EF4-FFF2-40B4-BE49-F238E27FC236}">
                <a16:creationId xmlns:a16="http://schemas.microsoft.com/office/drawing/2014/main" id="{243466AB-9D68-BABF-2251-A38C2EAE1F7E}"/>
              </a:ext>
            </a:extLst>
          </p:cNvPr>
          <p:cNvSpPr/>
          <p:nvPr/>
        </p:nvSpPr>
        <p:spPr>
          <a:xfrm>
            <a:off x="746760" y="1651289"/>
            <a:ext cx="11384280" cy="1"/>
          </a:xfrm>
          <a:prstGeom prst="line">
            <a:avLst/>
          </a:prstGeom>
          <a:noFill/>
          <a:ln w="12700">
            <a:solidFill>
              <a:srgbClr val="BFC6DC"/>
            </a:solidFill>
            <a:prstDash val="solid"/>
          </a:ln>
        </p:spPr>
        <p:txBody>
          <a:bodyPr/>
          <a:lstStyle/>
          <a:p>
            <a:endParaRPr lang="en-GB"/>
          </a:p>
        </p:txBody>
      </p:sp>
      <p:sp>
        <p:nvSpPr>
          <p:cNvPr id="7" name="Shape 3">
            <a:extLst>
              <a:ext uri="{FF2B5EF4-FFF2-40B4-BE49-F238E27FC236}">
                <a16:creationId xmlns:a16="http://schemas.microsoft.com/office/drawing/2014/main" id="{A3DDC4F9-DD56-EBDB-E9E5-0A269A27B97B}"/>
              </a:ext>
            </a:extLst>
          </p:cNvPr>
          <p:cNvSpPr/>
          <p:nvPr/>
        </p:nvSpPr>
        <p:spPr>
          <a:xfrm>
            <a:off x="993648" y="2017049"/>
            <a:ext cx="2331720" cy="1965960"/>
          </a:xfrm>
          <a:prstGeom prst="roundRect">
            <a:avLst>
              <a:gd name="adj" fmla="val 2326"/>
            </a:avLst>
          </a:prstGeom>
          <a:solidFill>
            <a:srgbClr val="F4F6FA"/>
          </a:solidFill>
          <a:ln w="15240">
            <a:solidFill>
              <a:srgbClr val="BFC6DC"/>
            </a:solidFill>
            <a:prstDash val="solid"/>
          </a:ln>
        </p:spPr>
        <p:txBody>
          <a:bodyPr/>
          <a:lstStyle/>
          <a:p>
            <a:endParaRPr lang="en-GB"/>
          </a:p>
        </p:txBody>
      </p:sp>
      <p:sp>
        <p:nvSpPr>
          <p:cNvPr id="8" name="Text 4">
            <a:extLst>
              <a:ext uri="{FF2B5EF4-FFF2-40B4-BE49-F238E27FC236}">
                <a16:creationId xmlns:a16="http://schemas.microsoft.com/office/drawing/2014/main" id="{4DEE013F-982E-C315-C013-4F83F3794D79}"/>
              </a:ext>
            </a:extLst>
          </p:cNvPr>
          <p:cNvSpPr/>
          <p:nvPr/>
        </p:nvSpPr>
        <p:spPr>
          <a:xfrm>
            <a:off x="1176528" y="2263937"/>
            <a:ext cx="1965960" cy="25603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300" b="1">
                <a:solidFill>
                  <a:srgbClr val="001A72"/>
                </a:solidFill>
              </a:rPr>
              <a:t>DONNÉES</a:t>
            </a:r>
            <a:endParaRPr lang="en-US" sz="1300"/>
          </a:p>
        </p:txBody>
      </p:sp>
      <p:sp>
        <p:nvSpPr>
          <p:cNvPr id="10" name="Text 5">
            <a:extLst>
              <a:ext uri="{FF2B5EF4-FFF2-40B4-BE49-F238E27FC236}">
                <a16:creationId xmlns:a16="http://schemas.microsoft.com/office/drawing/2014/main" id="{B890850A-8E03-5C66-B3E8-32AFC70000AA}"/>
              </a:ext>
            </a:extLst>
          </p:cNvPr>
          <p:cNvSpPr/>
          <p:nvPr/>
        </p:nvSpPr>
        <p:spPr>
          <a:xfrm>
            <a:off x="1222248" y="2840009"/>
            <a:ext cx="1874520" cy="640080"/>
          </a:xfrm>
          <a:prstGeom prst="rect">
            <a:avLst/>
          </a:prstGeom>
          <a:noFill/>
          <a:ln/>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50">
                <a:solidFill>
                  <a:srgbClr val="333333"/>
                </a:solidFill>
              </a:rPr>
              <a:t>Véhicules connectés</a:t>
            </a:r>
            <a:endParaRPr lang="en-US" sz="1250"/>
          </a:p>
          <a:p>
            <a:pPr marL="0" indent="0" algn="ctr">
              <a:buNone/>
            </a:pPr>
            <a:r>
              <a:rPr lang="en-US" sz="1250">
                <a:solidFill>
                  <a:srgbClr val="333333"/>
                </a:solidFill>
              </a:rPr>
              <a:t>+ données de référence</a:t>
            </a:r>
            <a:endParaRPr lang="en-US" sz="1250"/>
          </a:p>
        </p:txBody>
      </p:sp>
      <p:sp>
        <p:nvSpPr>
          <p:cNvPr id="11" name="Shape 6">
            <a:extLst>
              <a:ext uri="{FF2B5EF4-FFF2-40B4-BE49-F238E27FC236}">
                <a16:creationId xmlns:a16="http://schemas.microsoft.com/office/drawing/2014/main" id="{33F49AE7-887A-FD32-D59C-78056DED2F86}"/>
              </a:ext>
            </a:extLst>
          </p:cNvPr>
          <p:cNvSpPr/>
          <p:nvPr/>
        </p:nvSpPr>
        <p:spPr>
          <a:xfrm>
            <a:off x="3425952" y="2702849"/>
            <a:ext cx="320040" cy="438912"/>
          </a:xfrm>
          <a:prstGeom prst="chevron">
            <a:avLst/>
          </a:prstGeom>
          <a:solidFill>
            <a:srgbClr val="BFC6DC"/>
          </a:solidFill>
          <a:ln w="12700">
            <a:solidFill>
              <a:srgbClr val="BFC6DC"/>
            </a:solidFill>
            <a:prstDash val="solid"/>
          </a:ln>
        </p:spPr>
        <p:txBody>
          <a:bodyPr/>
          <a:lstStyle/>
          <a:p>
            <a:endParaRPr lang="en-GB"/>
          </a:p>
        </p:txBody>
      </p:sp>
      <p:sp>
        <p:nvSpPr>
          <p:cNvPr id="13" name="Shape 7">
            <a:extLst>
              <a:ext uri="{FF2B5EF4-FFF2-40B4-BE49-F238E27FC236}">
                <a16:creationId xmlns:a16="http://schemas.microsoft.com/office/drawing/2014/main" id="{A1B800E3-1F2A-F442-29C4-ECF42CF2960D}"/>
              </a:ext>
            </a:extLst>
          </p:cNvPr>
          <p:cNvSpPr/>
          <p:nvPr/>
        </p:nvSpPr>
        <p:spPr>
          <a:xfrm>
            <a:off x="3828288" y="2017049"/>
            <a:ext cx="2331720" cy="1965960"/>
          </a:xfrm>
          <a:prstGeom prst="roundRect">
            <a:avLst>
              <a:gd name="adj" fmla="val 2326"/>
            </a:avLst>
          </a:prstGeom>
          <a:solidFill>
            <a:srgbClr val="F4F6FA"/>
          </a:solidFill>
          <a:ln w="15240">
            <a:solidFill>
              <a:srgbClr val="BFC6DC"/>
            </a:solidFill>
            <a:prstDash val="solid"/>
          </a:ln>
        </p:spPr>
        <p:txBody>
          <a:bodyPr/>
          <a:lstStyle/>
          <a:p>
            <a:endParaRPr lang="en-GB"/>
          </a:p>
        </p:txBody>
      </p:sp>
      <p:sp>
        <p:nvSpPr>
          <p:cNvPr id="14" name="Text 8">
            <a:extLst>
              <a:ext uri="{FF2B5EF4-FFF2-40B4-BE49-F238E27FC236}">
                <a16:creationId xmlns:a16="http://schemas.microsoft.com/office/drawing/2014/main" id="{1BD5504A-2C75-1437-F87D-3F9E2BCCC709}"/>
              </a:ext>
            </a:extLst>
          </p:cNvPr>
          <p:cNvSpPr/>
          <p:nvPr/>
        </p:nvSpPr>
        <p:spPr>
          <a:xfrm>
            <a:off x="4011168" y="2263937"/>
            <a:ext cx="1965960" cy="25603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300" b="1">
                <a:solidFill>
                  <a:srgbClr val="001A72"/>
                </a:solidFill>
              </a:rPr>
              <a:t>MODÈLES</a:t>
            </a:r>
            <a:endParaRPr lang="en-US" sz="1300"/>
          </a:p>
        </p:txBody>
      </p:sp>
      <p:sp>
        <p:nvSpPr>
          <p:cNvPr id="15" name="Text 9">
            <a:extLst>
              <a:ext uri="{FF2B5EF4-FFF2-40B4-BE49-F238E27FC236}">
                <a16:creationId xmlns:a16="http://schemas.microsoft.com/office/drawing/2014/main" id="{0B32B968-F190-4695-E98F-09252E8D62CE}"/>
              </a:ext>
            </a:extLst>
          </p:cNvPr>
          <p:cNvSpPr/>
          <p:nvPr/>
        </p:nvSpPr>
        <p:spPr>
          <a:xfrm>
            <a:off x="4056888" y="2840009"/>
            <a:ext cx="1874520" cy="640080"/>
          </a:xfrm>
          <a:prstGeom prst="rect">
            <a:avLst/>
          </a:prstGeom>
          <a:noFill/>
          <a:ln/>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50">
                <a:solidFill>
                  <a:srgbClr val="333333"/>
                </a:solidFill>
              </a:rPr>
              <a:t>Indicateurs d’état</a:t>
            </a:r>
            <a:endParaRPr lang="en-US" sz="1250"/>
          </a:p>
          <a:p>
            <a:pPr marL="0" indent="0" algn="ctr">
              <a:buNone/>
            </a:pPr>
            <a:r>
              <a:rPr lang="en-US" sz="1250">
                <a:solidFill>
                  <a:srgbClr val="333333"/>
                </a:solidFill>
              </a:rPr>
              <a:t>+ évolution temporelle</a:t>
            </a:r>
            <a:endParaRPr lang="en-US" sz="1250"/>
          </a:p>
        </p:txBody>
      </p:sp>
      <p:sp>
        <p:nvSpPr>
          <p:cNvPr id="16" name="Shape 10">
            <a:extLst>
              <a:ext uri="{FF2B5EF4-FFF2-40B4-BE49-F238E27FC236}">
                <a16:creationId xmlns:a16="http://schemas.microsoft.com/office/drawing/2014/main" id="{E68726D7-CD6C-649A-96BD-03D7614FC08D}"/>
              </a:ext>
            </a:extLst>
          </p:cNvPr>
          <p:cNvSpPr/>
          <p:nvPr/>
        </p:nvSpPr>
        <p:spPr>
          <a:xfrm>
            <a:off x="6260592" y="2702849"/>
            <a:ext cx="320040" cy="438912"/>
          </a:xfrm>
          <a:prstGeom prst="chevron">
            <a:avLst/>
          </a:prstGeom>
          <a:solidFill>
            <a:srgbClr val="BFC6DC"/>
          </a:solidFill>
          <a:ln w="12700">
            <a:solidFill>
              <a:srgbClr val="BFC6DC"/>
            </a:solidFill>
            <a:prstDash val="solid"/>
          </a:ln>
        </p:spPr>
        <p:txBody>
          <a:bodyPr/>
          <a:lstStyle/>
          <a:p>
            <a:endParaRPr lang="en-GB"/>
          </a:p>
        </p:txBody>
      </p:sp>
      <p:sp>
        <p:nvSpPr>
          <p:cNvPr id="17" name="Shape 11">
            <a:extLst>
              <a:ext uri="{FF2B5EF4-FFF2-40B4-BE49-F238E27FC236}">
                <a16:creationId xmlns:a16="http://schemas.microsoft.com/office/drawing/2014/main" id="{17CC009F-CD3D-0C18-E179-E729A97452A0}"/>
              </a:ext>
            </a:extLst>
          </p:cNvPr>
          <p:cNvSpPr/>
          <p:nvPr/>
        </p:nvSpPr>
        <p:spPr>
          <a:xfrm>
            <a:off x="6662928" y="2017049"/>
            <a:ext cx="2331720" cy="1965960"/>
          </a:xfrm>
          <a:prstGeom prst="roundRect">
            <a:avLst>
              <a:gd name="adj" fmla="val 2326"/>
            </a:avLst>
          </a:prstGeom>
          <a:solidFill>
            <a:srgbClr val="F4F6FA"/>
          </a:solidFill>
          <a:ln w="15240">
            <a:solidFill>
              <a:srgbClr val="BFC6DC"/>
            </a:solidFill>
            <a:prstDash val="solid"/>
          </a:ln>
        </p:spPr>
        <p:txBody>
          <a:bodyPr/>
          <a:lstStyle/>
          <a:p>
            <a:endParaRPr lang="en-GB"/>
          </a:p>
        </p:txBody>
      </p:sp>
      <p:sp>
        <p:nvSpPr>
          <p:cNvPr id="18" name="Text 12">
            <a:extLst>
              <a:ext uri="{FF2B5EF4-FFF2-40B4-BE49-F238E27FC236}">
                <a16:creationId xmlns:a16="http://schemas.microsoft.com/office/drawing/2014/main" id="{D162426E-45AA-40A1-4843-754D7B523D15}"/>
              </a:ext>
            </a:extLst>
          </p:cNvPr>
          <p:cNvSpPr/>
          <p:nvPr/>
        </p:nvSpPr>
        <p:spPr>
          <a:xfrm>
            <a:off x="6845808" y="2263937"/>
            <a:ext cx="1965960" cy="25603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300" b="1">
                <a:solidFill>
                  <a:srgbClr val="001A72"/>
                </a:solidFill>
              </a:rPr>
              <a:t>VALIDATION</a:t>
            </a:r>
            <a:endParaRPr lang="en-US" sz="1300"/>
          </a:p>
        </p:txBody>
      </p:sp>
      <p:sp>
        <p:nvSpPr>
          <p:cNvPr id="20" name="Text 13">
            <a:extLst>
              <a:ext uri="{FF2B5EF4-FFF2-40B4-BE49-F238E27FC236}">
                <a16:creationId xmlns:a16="http://schemas.microsoft.com/office/drawing/2014/main" id="{5CE09054-094B-FCEF-A34D-EE86F0530A33}"/>
              </a:ext>
            </a:extLst>
          </p:cNvPr>
          <p:cNvSpPr/>
          <p:nvPr/>
        </p:nvSpPr>
        <p:spPr>
          <a:xfrm>
            <a:off x="6891528" y="2840009"/>
            <a:ext cx="1874520" cy="640080"/>
          </a:xfrm>
          <a:prstGeom prst="rect">
            <a:avLst/>
          </a:prstGeom>
          <a:noFill/>
          <a:ln/>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50">
                <a:solidFill>
                  <a:srgbClr val="333333"/>
                </a:solidFill>
              </a:rPr>
              <a:t>Comparaison terrain</a:t>
            </a:r>
            <a:endParaRPr lang="en-US" sz="1250"/>
          </a:p>
          <a:p>
            <a:pPr marL="0" indent="0" algn="ctr">
              <a:buNone/>
            </a:pPr>
            <a:r>
              <a:rPr lang="en-US" sz="1250">
                <a:solidFill>
                  <a:srgbClr val="333333"/>
                </a:solidFill>
              </a:rPr>
              <a:t>+ expertise routière</a:t>
            </a:r>
            <a:endParaRPr lang="en-US" sz="1250"/>
          </a:p>
        </p:txBody>
      </p:sp>
      <p:sp>
        <p:nvSpPr>
          <p:cNvPr id="21" name="Shape 14">
            <a:extLst>
              <a:ext uri="{FF2B5EF4-FFF2-40B4-BE49-F238E27FC236}">
                <a16:creationId xmlns:a16="http://schemas.microsoft.com/office/drawing/2014/main" id="{58FF0169-F6C2-3C8A-ACDF-693E53636927}"/>
              </a:ext>
            </a:extLst>
          </p:cNvPr>
          <p:cNvSpPr/>
          <p:nvPr/>
        </p:nvSpPr>
        <p:spPr>
          <a:xfrm>
            <a:off x="9095232" y="2702849"/>
            <a:ext cx="320040" cy="438912"/>
          </a:xfrm>
          <a:prstGeom prst="chevron">
            <a:avLst/>
          </a:prstGeom>
          <a:solidFill>
            <a:srgbClr val="BFC6DC"/>
          </a:solidFill>
          <a:ln w="12700">
            <a:solidFill>
              <a:srgbClr val="BFC6DC"/>
            </a:solidFill>
            <a:prstDash val="solid"/>
          </a:ln>
        </p:spPr>
        <p:txBody>
          <a:bodyPr/>
          <a:lstStyle/>
          <a:p>
            <a:endParaRPr lang="en-GB"/>
          </a:p>
        </p:txBody>
      </p:sp>
      <p:sp>
        <p:nvSpPr>
          <p:cNvPr id="22" name="Shape 15">
            <a:extLst>
              <a:ext uri="{FF2B5EF4-FFF2-40B4-BE49-F238E27FC236}">
                <a16:creationId xmlns:a16="http://schemas.microsoft.com/office/drawing/2014/main" id="{CAEC086E-DF7F-58AC-1632-974753998A05}"/>
              </a:ext>
            </a:extLst>
          </p:cNvPr>
          <p:cNvSpPr/>
          <p:nvPr/>
        </p:nvSpPr>
        <p:spPr>
          <a:xfrm>
            <a:off x="9497568" y="2017049"/>
            <a:ext cx="2331720" cy="1965960"/>
          </a:xfrm>
          <a:prstGeom prst="roundRect">
            <a:avLst>
              <a:gd name="adj" fmla="val 2326"/>
            </a:avLst>
          </a:prstGeom>
          <a:solidFill>
            <a:srgbClr val="EEF8F3"/>
          </a:solidFill>
          <a:ln w="15240">
            <a:solidFill>
              <a:srgbClr val="00A651"/>
            </a:solidFill>
            <a:prstDash val="solid"/>
          </a:ln>
        </p:spPr>
        <p:txBody>
          <a:bodyPr/>
          <a:lstStyle/>
          <a:p>
            <a:endParaRPr lang="en-GB"/>
          </a:p>
        </p:txBody>
      </p:sp>
      <p:sp>
        <p:nvSpPr>
          <p:cNvPr id="23" name="Text 16">
            <a:extLst>
              <a:ext uri="{FF2B5EF4-FFF2-40B4-BE49-F238E27FC236}">
                <a16:creationId xmlns:a16="http://schemas.microsoft.com/office/drawing/2014/main" id="{DCD8234C-E4F9-E0D8-F148-F2C774AD4395}"/>
              </a:ext>
            </a:extLst>
          </p:cNvPr>
          <p:cNvSpPr/>
          <p:nvPr/>
        </p:nvSpPr>
        <p:spPr>
          <a:xfrm>
            <a:off x="9680448" y="2263937"/>
            <a:ext cx="1965960" cy="25603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300" b="1">
                <a:solidFill>
                  <a:srgbClr val="00A651"/>
                </a:solidFill>
              </a:rPr>
              <a:t>USAGES</a:t>
            </a:r>
            <a:endParaRPr lang="en-US" sz="1300"/>
          </a:p>
        </p:txBody>
      </p:sp>
      <p:sp>
        <p:nvSpPr>
          <p:cNvPr id="24" name="Text 17">
            <a:extLst>
              <a:ext uri="{FF2B5EF4-FFF2-40B4-BE49-F238E27FC236}">
                <a16:creationId xmlns:a16="http://schemas.microsoft.com/office/drawing/2014/main" id="{A06702C8-F867-AE15-3A67-E48C7D777B3B}"/>
              </a:ext>
            </a:extLst>
          </p:cNvPr>
          <p:cNvSpPr/>
          <p:nvPr/>
        </p:nvSpPr>
        <p:spPr>
          <a:xfrm>
            <a:off x="9726168" y="2840009"/>
            <a:ext cx="1874520" cy="640080"/>
          </a:xfrm>
          <a:prstGeom prst="rect">
            <a:avLst/>
          </a:prstGeom>
          <a:noFill/>
          <a:ln/>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50">
                <a:solidFill>
                  <a:srgbClr val="333333"/>
                </a:solidFill>
              </a:rPr>
              <a:t>Priorisation</a:t>
            </a:r>
            <a:endParaRPr lang="en-US" sz="1250"/>
          </a:p>
          <a:p>
            <a:pPr marL="0" indent="0" algn="ctr">
              <a:buNone/>
            </a:pPr>
            <a:r>
              <a:rPr lang="en-US" sz="1250">
                <a:solidFill>
                  <a:srgbClr val="333333"/>
                </a:solidFill>
              </a:rPr>
              <a:t>+ intégration processus</a:t>
            </a:r>
            <a:endParaRPr lang="en-US" sz="1250"/>
          </a:p>
        </p:txBody>
      </p:sp>
      <p:sp>
        <p:nvSpPr>
          <p:cNvPr id="25" name="Shape 18">
            <a:extLst>
              <a:ext uri="{FF2B5EF4-FFF2-40B4-BE49-F238E27FC236}">
                <a16:creationId xmlns:a16="http://schemas.microsoft.com/office/drawing/2014/main" id="{8611418E-DE7B-1EDA-B6D1-EEDF0B6E1ED9}"/>
              </a:ext>
            </a:extLst>
          </p:cNvPr>
          <p:cNvSpPr/>
          <p:nvPr/>
        </p:nvSpPr>
        <p:spPr>
          <a:xfrm>
            <a:off x="1313688" y="4964102"/>
            <a:ext cx="10332720" cy="1325880"/>
          </a:xfrm>
          <a:prstGeom prst="roundRect">
            <a:avLst>
              <a:gd name="adj" fmla="val 4138"/>
            </a:avLst>
          </a:prstGeom>
          <a:solidFill>
            <a:srgbClr val="E5E8F1"/>
          </a:solidFill>
          <a:ln w="12700">
            <a:solidFill>
              <a:srgbClr val="BFC6DC"/>
            </a:solidFill>
            <a:prstDash val="solid"/>
          </a:ln>
        </p:spPr>
        <p:txBody>
          <a:bodyPr/>
          <a:lstStyle/>
          <a:p>
            <a:endParaRPr lang="en-GB"/>
          </a:p>
        </p:txBody>
      </p:sp>
      <p:sp>
        <p:nvSpPr>
          <p:cNvPr id="27" name="Text 19">
            <a:extLst>
              <a:ext uri="{FF2B5EF4-FFF2-40B4-BE49-F238E27FC236}">
                <a16:creationId xmlns:a16="http://schemas.microsoft.com/office/drawing/2014/main" id="{3006D330-BDD7-C7C9-366F-23D2263ADAAA}"/>
              </a:ext>
            </a:extLst>
          </p:cNvPr>
          <p:cNvSpPr/>
          <p:nvPr/>
        </p:nvSpPr>
        <p:spPr>
          <a:xfrm>
            <a:off x="1588008" y="5238422"/>
            <a:ext cx="1188720" cy="22860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100" b="1">
                <a:solidFill>
                  <a:srgbClr val="001A72"/>
                </a:solidFill>
              </a:rPr>
              <a:t>OBJECTIF</a:t>
            </a:r>
            <a:endParaRPr lang="en-US" sz="1100"/>
          </a:p>
        </p:txBody>
      </p:sp>
      <p:sp>
        <p:nvSpPr>
          <p:cNvPr id="29" name="Text 20">
            <a:extLst>
              <a:ext uri="{FF2B5EF4-FFF2-40B4-BE49-F238E27FC236}">
                <a16:creationId xmlns:a16="http://schemas.microsoft.com/office/drawing/2014/main" id="{2B918147-70FB-8C2C-BBE6-92F61DE9E422}"/>
              </a:ext>
            </a:extLst>
          </p:cNvPr>
          <p:cNvSpPr/>
          <p:nvPr/>
        </p:nvSpPr>
        <p:spPr>
          <a:xfrm>
            <a:off x="2731008" y="5119550"/>
            <a:ext cx="8321040" cy="594360"/>
          </a:xfrm>
          <a:prstGeom prst="rect">
            <a:avLst/>
          </a:prstGeom>
          <a:noFill/>
          <a:ln/>
        </p:spPr>
        <p:txBody>
          <a:bodyPr wrap="square" lIns="381" tIns="381" rIns="381" bIns="381"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800" b="1">
                <a:solidFill>
                  <a:srgbClr val="000000"/>
                </a:solidFill>
              </a:rPr>
              <a:t>Aider un gestionnaire à savoir où regarder, quand intervenir et comment mieux prioriser son budget.</a:t>
            </a:r>
            <a:endParaRPr lang="en-US" sz="1800"/>
          </a:p>
        </p:txBody>
      </p:sp>
      <p:sp>
        <p:nvSpPr>
          <p:cNvPr id="31" name="Text 21">
            <a:extLst>
              <a:ext uri="{FF2B5EF4-FFF2-40B4-BE49-F238E27FC236}">
                <a16:creationId xmlns:a16="http://schemas.microsoft.com/office/drawing/2014/main" id="{059137E2-8F6E-E907-31E4-32EF38A03E52}"/>
              </a:ext>
            </a:extLst>
          </p:cNvPr>
          <p:cNvSpPr/>
          <p:nvPr/>
        </p:nvSpPr>
        <p:spPr>
          <a:xfrm>
            <a:off x="1588008" y="5851070"/>
            <a:ext cx="9692640" cy="22860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050">
                <a:solidFill>
                  <a:srgbClr val="666666"/>
                </a:solidFill>
              </a:rPr>
              <a:t>RoadSense crée un terrain commun entre AISIN, partenaires de recherche, gestionnaires et autorités publiques.</a:t>
            </a:r>
            <a:endParaRPr lang="en-US" sz="1050"/>
          </a:p>
        </p:txBody>
      </p:sp>
      <p:sp>
        <p:nvSpPr>
          <p:cNvPr id="3" name="Title 2">
            <a:extLst>
              <a:ext uri="{FF2B5EF4-FFF2-40B4-BE49-F238E27FC236}">
                <a16:creationId xmlns:a16="http://schemas.microsoft.com/office/drawing/2014/main" id="{63383927-BDA5-F9B3-0177-A7DF8E54D0D2}"/>
              </a:ext>
            </a:extLst>
          </p:cNvPr>
          <p:cNvSpPr>
            <a:spLocks noGrp="1"/>
          </p:cNvSpPr>
          <p:nvPr>
            <p:ph type="title"/>
          </p:nvPr>
        </p:nvSpPr>
        <p:spPr/>
        <p:txBody>
          <a:bodyPr/>
          <a:lstStyle/>
          <a:p>
            <a:r>
              <a:rPr lang="en-GB" err="1"/>
              <a:t>L’enjeu</a:t>
            </a:r>
            <a:r>
              <a:rPr lang="en-GB"/>
              <a:t> de la maintenance</a:t>
            </a:r>
          </a:p>
        </p:txBody>
      </p:sp>
      <p:pic>
        <p:nvPicPr>
          <p:cNvPr id="6" name="Picture 4" descr="BRRC - Digi-Baromètre">
            <a:extLst>
              <a:ext uri="{FF2B5EF4-FFF2-40B4-BE49-F238E27FC236}">
                <a16:creationId xmlns:a16="http://schemas.microsoft.com/office/drawing/2014/main" id="{D81A26F1-09D9-C2A8-E6DF-BA6BEC5271BD}"/>
              </a:ext>
            </a:extLst>
          </p:cNvPr>
          <p:cNvPicPr>
            <a:picLocks noChangeAspect="1" noChangeArrowheads="1"/>
          </p:cNvPicPr>
          <p:nvPr/>
        </p:nvPicPr>
        <p:blipFill rotWithShape="1">
          <a:blip r:embed="rId2" cstate="screen">
            <a:clrChange>
              <a:clrFrom>
                <a:srgbClr val="000000">
                  <a:alpha val="0"/>
                </a:srgbClr>
              </a:clrFrom>
              <a:clrTo>
                <a:srgbClr val="000000">
                  <a:alpha val="0"/>
                </a:srgbClr>
              </a:clrTo>
            </a:clrChange>
            <a:extLst>
              <a:ext uri="{28A0092B-C50C-407E-A947-70E740481C1C}">
                <a14:useLocalDpi xmlns:a14="http://schemas.microsoft.com/office/drawing/2010/main"/>
              </a:ext>
            </a:extLst>
          </a:blip>
          <a:srcRect/>
          <a:stretch/>
        </p:blipFill>
        <p:spPr bwMode="auto">
          <a:xfrm>
            <a:off x="8942844" y="897964"/>
            <a:ext cx="944855" cy="619683"/>
          </a:xfrm>
          <a:prstGeom prst="rect">
            <a:avLst/>
          </a:prstGeom>
          <a:noFill/>
          <a:ln w="28575">
            <a:noFill/>
          </a:ln>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D53FEF32-94C7-95AA-DBF1-EFE2FD3895CC}"/>
              </a:ext>
            </a:extLst>
          </p:cNvPr>
          <p:cNvSpPr>
            <a:spLocks noChangeAspect="1"/>
          </p:cNvSpPr>
          <p:nvPr/>
        </p:nvSpPr>
        <p:spPr>
          <a:xfrm>
            <a:off x="10603259" y="780429"/>
            <a:ext cx="877567" cy="424748"/>
          </a:xfrm>
          <a:prstGeom prst="rect">
            <a:avLst/>
          </a:prstGeom>
          <a:blipFill rotWithShape="1">
            <a:blip r:embed="rId3" cstate="screen">
              <a:extLst>
                <a:ext uri="{28A0092B-C50C-407E-A947-70E740481C1C}">
                  <a14:useLocalDpi xmlns:a14="http://schemas.microsoft.com/office/drawing/2010/main"/>
                </a:ext>
              </a:extLst>
            </a:blip>
            <a:srcRect/>
            <a:stretch>
              <a:fillRect/>
            </a:stretch>
          </a:blipFill>
          <a:ln w="28575">
            <a:noFill/>
          </a:ln>
          <a:effectLst>
            <a:softEdge rad="31750"/>
          </a:effectLst>
        </p:spPr>
        <p:style>
          <a:lnRef idx="2">
            <a:schemeClr val="accent6">
              <a:shade val="80000"/>
              <a:hueOff val="0"/>
              <a:satOff val="0"/>
              <a:lumOff val="0"/>
              <a:alphaOff val="0"/>
            </a:schemeClr>
          </a:lnRef>
          <a:fillRef idx="1">
            <a:scrgbClr r="0" g="0" b="0"/>
          </a:fillRef>
          <a:effectRef idx="0">
            <a:schemeClr val="accent6">
              <a:tint val="4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a:ln>
                <a:noFill/>
              </a:ln>
              <a:solidFill>
                <a:prstClr val="white">
                  <a:hueOff val="0"/>
                  <a:satOff val="0"/>
                  <a:lumOff val="0"/>
                  <a:alphaOff val="0"/>
                </a:prstClr>
              </a:solidFill>
              <a:effectLst/>
              <a:uLnTx/>
              <a:uFillTx/>
              <a:latin typeface="Calibri" panose="020F0502020204030204"/>
              <a:ea typeface="メイリオ"/>
              <a:cs typeface="+mn-cs"/>
            </a:endParaRPr>
          </a:p>
        </p:txBody>
      </p:sp>
      <p:sp>
        <p:nvSpPr>
          <p:cNvPr id="12" name="Rectangle: Rounded Corners 11">
            <a:extLst>
              <a:ext uri="{FF2B5EF4-FFF2-40B4-BE49-F238E27FC236}">
                <a16:creationId xmlns:a16="http://schemas.microsoft.com/office/drawing/2014/main" id="{D30211E4-F093-2A11-254B-DB25241E7BDE}"/>
              </a:ext>
            </a:extLst>
          </p:cNvPr>
          <p:cNvSpPr>
            <a:spLocks noChangeAspect="1"/>
          </p:cNvSpPr>
          <p:nvPr/>
        </p:nvSpPr>
        <p:spPr>
          <a:xfrm>
            <a:off x="10603259" y="1263709"/>
            <a:ext cx="1219068" cy="331933"/>
          </a:xfrm>
          <a:prstGeom prst="roundRect">
            <a:avLst>
              <a:gd name="adj" fmla="val 10000"/>
            </a:avLst>
          </a:prstGeom>
          <a:blipFill rotWithShape="1">
            <a:blip r:embed="rId4" cstate="screen">
              <a:extLst>
                <a:ext uri="{28A0092B-C50C-407E-A947-70E740481C1C}">
                  <a14:useLocalDpi xmlns:a14="http://schemas.microsoft.com/office/drawing/2010/main"/>
                </a:ext>
              </a:extLst>
            </a:blip>
            <a:srcRect/>
            <a:stretch>
              <a:fillRect/>
            </a:stretch>
          </a:blipFill>
          <a:ln w="28575">
            <a:noFill/>
          </a:ln>
          <a:effectLst>
            <a:softEdge rad="31750"/>
          </a:effectLst>
        </p:spPr>
        <p:style>
          <a:lnRef idx="2">
            <a:schemeClr val="lt1">
              <a:hueOff val="0"/>
              <a:satOff val="0"/>
              <a:lumOff val="0"/>
              <a:alphaOff val="0"/>
            </a:schemeClr>
          </a:lnRef>
          <a:fillRef idx="1">
            <a:scrgbClr r="0" g="0" b="0"/>
          </a:fillRef>
          <a:effectRef idx="0">
            <a:schemeClr val="accent5">
              <a:tint val="50000"/>
              <a:hueOff val="-6729641"/>
              <a:satOff val="-22947"/>
              <a:lumOff val="-3823"/>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a:ln>
                <a:noFill/>
              </a:ln>
              <a:solidFill>
                <a:prstClr val="white">
                  <a:hueOff val="0"/>
                  <a:satOff val="0"/>
                  <a:lumOff val="0"/>
                  <a:alphaOff val="0"/>
                </a:prstClr>
              </a:solidFill>
              <a:effectLst/>
              <a:uLnTx/>
              <a:uFillTx/>
              <a:latin typeface="Segoe UI"/>
              <a:ea typeface="メイリオ"/>
              <a:cs typeface="+mn-cs"/>
            </a:endParaRPr>
          </a:p>
        </p:txBody>
      </p:sp>
      <p:pic>
        <p:nvPicPr>
          <p:cNvPr id="19" name="Picture 18">
            <a:extLst>
              <a:ext uri="{FF2B5EF4-FFF2-40B4-BE49-F238E27FC236}">
                <a16:creationId xmlns:a16="http://schemas.microsoft.com/office/drawing/2014/main" id="{94001335-37F1-6EBA-6B60-C3D1ECA8EF4D}"/>
              </a:ext>
            </a:extLst>
          </p:cNvPr>
          <p:cNvPicPr>
            <a:picLocks noChangeAspect="1"/>
          </p:cNvPicPr>
          <p:nvPr/>
        </p:nvPicPr>
        <p:blipFill>
          <a:blip r:embed="rId5" cstate="screen">
            <a:extLst>
              <a:ext uri="{28A0092B-C50C-407E-A947-70E740481C1C}">
                <a14:useLocalDpi xmlns:a14="http://schemas.microsoft.com/office/drawing/2010/main"/>
              </a:ext>
            </a:extLst>
          </a:blip>
          <a:srcRect t="-8067" b="-1"/>
          <a:stretch/>
        </p:blipFill>
        <p:spPr>
          <a:xfrm>
            <a:off x="9923285" y="792847"/>
            <a:ext cx="571874" cy="698422"/>
          </a:xfrm>
          <a:prstGeom prst="roundRect">
            <a:avLst>
              <a:gd name="adj" fmla="val 8594"/>
            </a:avLst>
          </a:prstGeom>
          <a:solidFill>
            <a:schemeClr val="bg1"/>
          </a:solidFill>
          <a:ln>
            <a:noFill/>
          </a:ln>
          <a:effectLst>
            <a:softEdge rad="12700"/>
          </a:effectLst>
        </p:spPr>
      </p:pic>
      <p:sp>
        <p:nvSpPr>
          <p:cNvPr id="28" name="Rectangle: Rounded Corners 27">
            <a:extLst>
              <a:ext uri="{FF2B5EF4-FFF2-40B4-BE49-F238E27FC236}">
                <a16:creationId xmlns:a16="http://schemas.microsoft.com/office/drawing/2014/main" id="{EB1C0C86-B66D-15E5-4B1F-F8AFB60C0288}"/>
              </a:ext>
            </a:extLst>
          </p:cNvPr>
          <p:cNvSpPr>
            <a:spLocks noChangeAspect="1"/>
          </p:cNvSpPr>
          <p:nvPr/>
        </p:nvSpPr>
        <p:spPr>
          <a:xfrm>
            <a:off x="9080557" y="4120168"/>
            <a:ext cx="1432794" cy="581783"/>
          </a:xfrm>
          <a:prstGeom prst="roundRect">
            <a:avLst>
              <a:gd name="adj" fmla="val 10000"/>
            </a:avLst>
          </a:prstGeom>
          <a:blipFill dpi="0" rotWithShape="1">
            <a:blip r:embed="rId6" cstate="screen">
              <a:alphaModFix amt="93000"/>
              <a:extLst>
                <a:ext uri="{28A0092B-C50C-407E-A947-70E740481C1C}">
                  <a14:useLocalDpi xmlns:a14="http://schemas.microsoft.com/office/drawing/2010/main"/>
                </a:ext>
              </a:extLst>
            </a:blip>
            <a:srcRect/>
            <a:stretch>
              <a:fillRect/>
            </a:stretch>
          </a:blipFill>
          <a:ln w="3175">
            <a:solidFill>
              <a:schemeClr val="lt1">
                <a:hueOff val="0"/>
                <a:satOff val="0"/>
                <a:lumOff val="0"/>
                <a:alpha val="82000"/>
              </a:schemeClr>
            </a:solidFill>
          </a:ln>
          <a:effectLst/>
        </p:spPr>
        <p:style>
          <a:lnRef idx="2">
            <a:schemeClr val="lt1">
              <a:hueOff val="0"/>
              <a:satOff val="0"/>
              <a:lumOff val="0"/>
              <a:alphaOff val="0"/>
            </a:schemeClr>
          </a:lnRef>
          <a:fillRef idx="1">
            <a:scrgbClr r="0" g="0" b="0"/>
          </a:fillRef>
          <a:effectRef idx="0">
            <a:schemeClr val="accent6">
              <a:tint val="50000"/>
              <a:alpha val="90000"/>
              <a:hueOff val="0"/>
              <a:satOff val="0"/>
              <a:lumOff val="0"/>
              <a:alphaOff val="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a:ln>
                <a:noFill/>
              </a:ln>
              <a:solidFill>
                <a:prstClr val="white">
                  <a:hueOff val="0"/>
                  <a:satOff val="0"/>
                  <a:lumOff val="0"/>
                  <a:alphaOff val="0"/>
                </a:prstClr>
              </a:solidFill>
              <a:effectLst/>
              <a:uLnTx/>
              <a:uFillTx/>
              <a:latin typeface="Segoe UI"/>
              <a:ea typeface="メイリオ"/>
              <a:cs typeface="+mn-cs"/>
            </a:endParaRPr>
          </a:p>
        </p:txBody>
      </p:sp>
      <p:sp>
        <p:nvSpPr>
          <p:cNvPr id="30" name="Rectangle: Rounded Corners 29">
            <a:extLst>
              <a:ext uri="{FF2B5EF4-FFF2-40B4-BE49-F238E27FC236}">
                <a16:creationId xmlns:a16="http://schemas.microsoft.com/office/drawing/2014/main" id="{158ECEA4-CFC1-E6E1-B348-BF5DE9B485EF}"/>
              </a:ext>
            </a:extLst>
          </p:cNvPr>
          <p:cNvSpPr>
            <a:spLocks noChangeAspect="1"/>
          </p:cNvSpPr>
          <p:nvPr/>
        </p:nvSpPr>
        <p:spPr>
          <a:xfrm>
            <a:off x="11353178" y="3997465"/>
            <a:ext cx="767419" cy="774612"/>
          </a:xfrm>
          <a:prstGeom prst="roundRect">
            <a:avLst>
              <a:gd name="adj" fmla="val 10000"/>
            </a:avLst>
          </a:prstGeom>
          <a:blipFill dpi="0" rotWithShape="1">
            <a:blip r:embed="rId7" cstate="screen">
              <a:alphaModFix amt="93000"/>
              <a:extLst>
                <a:ext uri="{28A0092B-C50C-407E-A947-70E740481C1C}">
                  <a14:useLocalDpi xmlns:a14="http://schemas.microsoft.com/office/drawing/2010/main"/>
                </a:ext>
              </a:extLst>
            </a:blip>
            <a:srcRect/>
            <a:stretch>
              <a:fillRect/>
            </a:stretch>
          </a:blipFill>
          <a:ln w="3175">
            <a:solidFill>
              <a:schemeClr val="lt1">
                <a:hueOff val="0"/>
                <a:satOff val="0"/>
                <a:lumOff val="0"/>
                <a:alpha val="82000"/>
              </a:schemeClr>
            </a:solidFill>
          </a:ln>
          <a:effectLst/>
        </p:spPr>
        <p:style>
          <a:lnRef idx="2">
            <a:schemeClr val="lt1">
              <a:hueOff val="0"/>
              <a:satOff val="0"/>
              <a:lumOff val="0"/>
              <a:alphaOff val="0"/>
            </a:schemeClr>
          </a:lnRef>
          <a:fillRef idx="1">
            <a:scrgbClr r="0" g="0" b="0"/>
          </a:fillRef>
          <a:effectRef idx="0">
            <a:schemeClr val="accent6">
              <a:tint val="50000"/>
              <a:alpha val="90000"/>
              <a:hueOff val="22308"/>
              <a:satOff val="-1189"/>
              <a:lumOff val="6118"/>
              <a:alphaOff val="-2000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a:ln>
                <a:noFill/>
              </a:ln>
              <a:solidFill>
                <a:prstClr val="white">
                  <a:hueOff val="0"/>
                  <a:satOff val="0"/>
                  <a:lumOff val="0"/>
                  <a:alphaOff val="0"/>
                </a:prstClr>
              </a:solidFill>
              <a:effectLst/>
              <a:uLnTx/>
              <a:uFillTx/>
              <a:latin typeface="Segoe UI"/>
              <a:ea typeface="メイリオ"/>
              <a:cs typeface="+mn-cs"/>
            </a:endParaRPr>
          </a:p>
        </p:txBody>
      </p:sp>
      <p:sp>
        <p:nvSpPr>
          <p:cNvPr id="32" name="Rectangle: Rounded Corners 31">
            <a:extLst>
              <a:ext uri="{FF2B5EF4-FFF2-40B4-BE49-F238E27FC236}">
                <a16:creationId xmlns:a16="http://schemas.microsoft.com/office/drawing/2014/main" id="{F2EC31B6-C79F-BC0A-7F48-FA6E6CC7CF6C}"/>
              </a:ext>
            </a:extLst>
          </p:cNvPr>
          <p:cNvSpPr>
            <a:spLocks noChangeAspect="1"/>
          </p:cNvSpPr>
          <p:nvPr/>
        </p:nvSpPr>
        <p:spPr>
          <a:xfrm>
            <a:off x="10549555" y="4009100"/>
            <a:ext cx="767419" cy="751343"/>
          </a:xfrm>
          <a:prstGeom prst="roundRect">
            <a:avLst>
              <a:gd name="adj" fmla="val 10000"/>
            </a:avLst>
          </a:prstGeom>
          <a:blipFill dpi="0" rotWithShape="1">
            <a:blip r:embed="rId8" cstate="screen">
              <a:alphaModFix amt="93000"/>
              <a:extLst>
                <a:ext uri="{28A0092B-C50C-407E-A947-70E740481C1C}">
                  <a14:useLocalDpi xmlns:a14="http://schemas.microsoft.com/office/drawing/2010/main"/>
                </a:ext>
              </a:extLst>
            </a:blip>
            <a:srcRect/>
            <a:stretch>
              <a:fillRect/>
            </a:stretch>
          </a:blipFill>
          <a:ln w="3175">
            <a:solidFill>
              <a:schemeClr val="lt1">
                <a:hueOff val="0"/>
                <a:satOff val="0"/>
                <a:lumOff val="0"/>
                <a:alpha val="82000"/>
              </a:schemeClr>
            </a:solidFill>
          </a:ln>
          <a:effectLst/>
        </p:spPr>
        <p:style>
          <a:lnRef idx="2">
            <a:schemeClr val="lt1">
              <a:hueOff val="0"/>
              <a:satOff val="0"/>
              <a:lumOff val="0"/>
              <a:alphaOff val="0"/>
            </a:schemeClr>
          </a:lnRef>
          <a:fillRef idx="1">
            <a:scrgbClr r="0" g="0" b="0"/>
          </a:fillRef>
          <a:effectRef idx="0">
            <a:schemeClr val="accent6">
              <a:tint val="50000"/>
              <a:alpha val="90000"/>
              <a:hueOff val="44616"/>
              <a:satOff val="-2378"/>
              <a:lumOff val="12236"/>
              <a:alphaOff val="-40000"/>
            </a:schemeClr>
          </a:effectRef>
          <a:fontRef idx="minor">
            <a:schemeClr val="lt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sz="1800" b="0" i="0" u="none" strike="noStrike" kern="1200" cap="none" spc="0" normalizeH="0" baseline="0">
              <a:ln>
                <a:noFill/>
              </a:ln>
              <a:solidFill>
                <a:prstClr val="white">
                  <a:hueOff val="0"/>
                  <a:satOff val="0"/>
                  <a:lumOff val="0"/>
                  <a:alphaOff val="0"/>
                </a:prstClr>
              </a:solidFill>
              <a:effectLst/>
              <a:uLnTx/>
              <a:uFillTx/>
              <a:latin typeface="Segoe UI"/>
              <a:ea typeface="メイリオ"/>
              <a:cs typeface="+mn-cs"/>
            </a:endParaRPr>
          </a:p>
        </p:txBody>
      </p:sp>
      <p:pic>
        <p:nvPicPr>
          <p:cNvPr id="34" name="Picture 33">
            <a:extLst>
              <a:ext uri="{FF2B5EF4-FFF2-40B4-BE49-F238E27FC236}">
                <a16:creationId xmlns:a16="http://schemas.microsoft.com/office/drawing/2014/main" id="{85EA6CD0-4BDF-85B7-8B01-4769DD71FAA6}"/>
              </a:ext>
            </a:extLst>
          </p:cNvPr>
          <p:cNvPicPr>
            <a:picLocks noChangeAspect="1"/>
          </p:cNvPicPr>
          <p:nvPr/>
        </p:nvPicPr>
        <p:blipFill>
          <a:blip r:embed="rId9"/>
          <a:stretch>
            <a:fillRect/>
          </a:stretch>
        </p:blipFill>
        <p:spPr>
          <a:xfrm>
            <a:off x="9187171" y="211856"/>
            <a:ext cx="1864877" cy="366068"/>
          </a:xfrm>
          <a:prstGeom prst="rect">
            <a:avLst/>
          </a:prstGeom>
        </p:spPr>
      </p:pic>
    </p:spTree>
    <p:extLst>
      <p:ext uri="{BB962C8B-B14F-4D97-AF65-F5344CB8AC3E}">
        <p14:creationId xmlns:p14="http://schemas.microsoft.com/office/powerpoint/2010/main" val="2693719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32B7D7-CCB9-8308-F5EF-3DA8643A9FEE}"/>
              </a:ext>
            </a:extLst>
          </p:cNvPr>
          <p:cNvSpPr>
            <a:spLocks noGrp="1"/>
          </p:cNvSpPr>
          <p:nvPr>
            <p:ph type="title"/>
          </p:nvPr>
        </p:nvSpPr>
        <p:spPr/>
        <p:txBody>
          <a:bodyPr/>
          <a:lstStyle/>
          <a:p>
            <a:r>
              <a:rPr lang="en-GB"/>
              <a:t>Des </a:t>
            </a:r>
            <a:r>
              <a:rPr lang="en-GB" err="1"/>
              <a:t>exemples</a:t>
            </a:r>
            <a:r>
              <a:rPr lang="en-GB"/>
              <a:t> </a:t>
            </a:r>
            <a:r>
              <a:rPr lang="en-GB" err="1"/>
              <a:t>concrets</a:t>
            </a:r>
            <a:r>
              <a:rPr lang="en-GB"/>
              <a:t>…</a:t>
            </a:r>
          </a:p>
        </p:txBody>
      </p:sp>
      <p:pic>
        <p:nvPicPr>
          <p:cNvPr id="5" name="Picture 4">
            <a:extLst>
              <a:ext uri="{FF2B5EF4-FFF2-40B4-BE49-F238E27FC236}">
                <a16:creationId xmlns:a16="http://schemas.microsoft.com/office/drawing/2014/main" id="{0FD9AB04-B880-94CA-7002-9199E63CCD08}"/>
              </a:ext>
            </a:extLst>
          </p:cNvPr>
          <p:cNvPicPr>
            <a:picLocks noChangeAspect="1"/>
          </p:cNvPicPr>
          <p:nvPr/>
        </p:nvPicPr>
        <p:blipFill>
          <a:blip r:embed="rId2"/>
          <a:stretch>
            <a:fillRect/>
          </a:stretch>
        </p:blipFill>
        <p:spPr>
          <a:xfrm>
            <a:off x="724330" y="1719743"/>
            <a:ext cx="6546798" cy="3825960"/>
          </a:xfrm>
          <a:prstGeom prst="rect">
            <a:avLst/>
          </a:prstGeom>
        </p:spPr>
      </p:pic>
      <p:sp>
        <p:nvSpPr>
          <p:cNvPr id="7" name="TextBox 6">
            <a:extLst>
              <a:ext uri="{FF2B5EF4-FFF2-40B4-BE49-F238E27FC236}">
                <a16:creationId xmlns:a16="http://schemas.microsoft.com/office/drawing/2014/main" id="{6423B59E-A839-5E8A-136A-09A796F88052}"/>
              </a:ext>
            </a:extLst>
          </p:cNvPr>
          <p:cNvSpPr txBox="1"/>
          <p:nvPr/>
        </p:nvSpPr>
        <p:spPr>
          <a:xfrm>
            <a:off x="7463444" y="2109229"/>
            <a:ext cx="4591456" cy="3046988"/>
          </a:xfrm>
          <a:prstGeom prst="rect">
            <a:avLst/>
          </a:prstGeom>
          <a:noFill/>
        </p:spPr>
        <p:txBody>
          <a:bodyPr wrap="square" rtlCol="0">
            <a:spAutoFit/>
          </a:bodyPr>
          <a:lstStyle/>
          <a:p>
            <a:pPr marL="285750" indent="-285750">
              <a:buFontTx/>
              <a:buChar char="-"/>
            </a:pPr>
            <a:r>
              <a:rPr lang="fr-BE" sz="1600"/>
              <a:t>Estimation de l’IDC par segments de 50m</a:t>
            </a:r>
          </a:p>
          <a:p>
            <a:pPr marL="285750" indent="-285750">
              <a:buFontTx/>
              <a:buChar char="-"/>
            </a:pPr>
            <a:endParaRPr lang="fr-BE" sz="1600"/>
          </a:p>
          <a:p>
            <a:pPr marL="285750" indent="-285750">
              <a:buFontTx/>
              <a:buChar char="-"/>
            </a:pPr>
            <a:r>
              <a:rPr lang="fr-BE" sz="1600"/>
              <a:t>Couverture &gt;99% du linéaire</a:t>
            </a:r>
          </a:p>
          <a:p>
            <a:pPr marL="285750" indent="-285750">
              <a:buFontTx/>
              <a:buChar char="-"/>
            </a:pPr>
            <a:endParaRPr lang="fr-BE" sz="1600"/>
          </a:p>
          <a:p>
            <a:pPr marL="285750" indent="-285750">
              <a:buFontTx/>
              <a:buChar char="-"/>
            </a:pPr>
            <a:r>
              <a:rPr lang="fr-BE" sz="1600"/>
              <a:t>Distinction entre les deux sens de circulation</a:t>
            </a:r>
          </a:p>
          <a:p>
            <a:pPr marL="285750" indent="-285750">
              <a:buFontTx/>
              <a:buChar char="-"/>
            </a:pPr>
            <a:endParaRPr lang="fr-BE" sz="1600"/>
          </a:p>
          <a:p>
            <a:r>
              <a:rPr lang="fr-BE" sz="1600" b="1"/>
              <a:t>Précision :</a:t>
            </a:r>
          </a:p>
          <a:p>
            <a:endParaRPr lang="fr-BE" sz="1600"/>
          </a:p>
          <a:p>
            <a:r>
              <a:rPr lang="fr-BE" sz="1600" b="1"/>
              <a:t>&gt;89% sur autoroutes</a:t>
            </a:r>
          </a:p>
          <a:p>
            <a:r>
              <a:rPr lang="fr-BE" sz="1600" b="1"/>
              <a:t>&gt;79% sur autres voies principales</a:t>
            </a:r>
          </a:p>
          <a:p>
            <a:endParaRPr lang="fr-BE" sz="1600"/>
          </a:p>
          <a:p>
            <a:r>
              <a:rPr lang="fr-BE" sz="1600"/>
              <a:t>Mise à jour jusqu’à 4x par an</a:t>
            </a:r>
          </a:p>
        </p:txBody>
      </p:sp>
    </p:spTree>
    <p:extLst>
      <p:ext uri="{BB962C8B-B14F-4D97-AF65-F5344CB8AC3E}">
        <p14:creationId xmlns:p14="http://schemas.microsoft.com/office/powerpoint/2010/main" val="1676955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E5A2C5F9-5836-D7C7-F216-AA3F407F8873}"/>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121087" y="4387438"/>
            <a:ext cx="3964651" cy="2211858"/>
          </a:xfrm>
          <a:prstGeom prst="rect">
            <a:avLst/>
          </a:prstGeom>
        </p:spPr>
      </p:pic>
      <p:sp>
        <p:nvSpPr>
          <p:cNvPr id="3" name="Title 2">
            <a:extLst>
              <a:ext uri="{FF2B5EF4-FFF2-40B4-BE49-F238E27FC236}">
                <a16:creationId xmlns:a16="http://schemas.microsoft.com/office/drawing/2014/main" id="{0DD36883-ED38-12D2-4A50-EA1C8B1647AF}"/>
              </a:ext>
            </a:extLst>
          </p:cNvPr>
          <p:cNvSpPr>
            <a:spLocks noGrp="1"/>
          </p:cNvSpPr>
          <p:nvPr>
            <p:ph type="title"/>
          </p:nvPr>
        </p:nvSpPr>
        <p:spPr/>
        <p:txBody>
          <a:bodyPr/>
          <a:lstStyle/>
          <a:p>
            <a:r>
              <a:rPr lang="en-GB"/>
              <a:t>Des </a:t>
            </a:r>
            <a:r>
              <a:rPr lang="en-GB" err="1"/>
              <a:t>exemples</a:t>
            </a:r>
            <a:r>
              <a:rPr lang="en-GB"/>
              <a:t> </a:t>
            </a:r>
            <a:r>
              <a:rPr lang="en-GB" err="1"/>
              <a:t>concrets</a:t>
            </a:r>
            <a:r>
              <a:rPr lang="en-GB"/>
              <a:t>… </a:t>
            </a:r>
            <a:r>
              <a:rPr lang="en-GB" err="1"/>
              <a:t>autour</a:t>
            </a:r>
            <a:r>
              <a:rPr lang="en-GB"/>
              <a:t> de nous</a:t>
            </a:r>
          </a:p>
        </p:txBody>
      </p:sp>
      <p:pic>
        <p:nvPicPr>
          <p:cNvPr id="5" name="Picture 4">
            <a:extLst>
              <a:ext uri="{FF2B5EF4-FFF2-40B4-BE49-F238E27FC236}">
                <a16:creationId xmlns:a16="http://schemas.microsoft.com/office/drawing/2014/main" id="{2DA40679-DD8B-F50F-32CF-F9712C052C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41" y="4387442"/>
            <a:ext cx="3937022" cy="2211854"/>
          </a:xfrm>
          <a:prstGeom prst="rect">
            <a:avLst/>
          </a:prstGeom>
        </p:spPr>
      </p:pic>
      <p:pic>
        <p:nvPicPr>
          <p:cNvPr id="7" name="Picture 6">
            <a:extLst>
              <a:ext uri="{FF2B5EF4-FFF2-40B4-BE49-F238E27FC236}">
                <a16:creationId xmlns:a16="http://schemas.microsoft.com/office/drawing/2014/main" id="{779669BB-C4BF-239B-D11A-F93C0B36BE1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74752" y="4387438"/>
            <a:ext cx="3972146" cy="2211858"/>
          </a:xfrm>
          <a:prstGeom prst="rect">
            <a:avLst/>
          </a:prstGeom>
        </p:spPr>
      </p:pic>
      <p:sp>
        <p:nvSpPr>
          <p:cNvPr id="10" name="TextBox 9">
            <a:extLst>
              <a:ext uri="{FF2B5EF4-FFF2-40B4-BE49-F238E27FC236}">
                <a16:creationId xmlns:a16="http://schemas.microsoft.com/office/drawing/2014/main" id="{A35B545D-D6C1-C73D-ED93-02D047045CAB}"/>
              </a:ext>
            </a:extLst>
          </p:cNvPr>
          <p:cNvSpPr txBox="1"/>
          <p:nvPr/>
        </p:nvSpPr>
        <p:spPr>
          <a:xfrm>
            <a:off x="433949" y="4079661"/>
            <a:ext cx="3196206" cy="307777"/>
          </a:xfrm>
          <a:prstGeom prst="rect">
            <a:avLst/>
          </a:prstGeom>
          <a:noFill/>
        </p:spPr>
        <p:txBody>
          <a:bodyPr wrap="square" rtlCol="0">
            <a:spAutoFit/>
          </a:bodyPr>
          <a:lstStyle/>
          <a:p>
            <a:pPr algn="ctr"/>
            <a:r>
              <a:rPr lang="en-GB" sz="1400"/>
              <a:t>International Roughness Index (IRI25)</a:t>
            </a:r>
          </a:p>
        </p:txBody>
      </p:sp>
      <p:sp>
        <p:nvSpPr>
          <p:cNvPr id="12" name="TextBox 11">
            <a:extLst>
              <a:ext uri="{FF2B5EF4-FFF2-40B4-BE49-F238E27FC236}">
                <a16:creationId xmlns:a16="http://schemas.microsoft.com/office/drawing/2014/main" id="{8CE993C7-7764-9D32-EECB-EF43BB011D57}"/>
              </a:ext>
            </a:extLst>
          </p:cNvPr>
          <p:cNvSpPr txBox="1"/>
          <p:nvPr/>
        </p:nvSpPr>
        <p:spPr>
          <a:xfrm>
            <a:off x="4493216" y="4079660"/>
            <a:ext cx="3196206" cy="307777"/>
          </a:xfrm>
          <a:prstGeom prst="rect">
            <a:avLst/>
          </a:prstGeom>
          <a:noFill/>
        </p:spPr>
        <p:txBody>
          <a:bodyPr wrap="square" rtlCol="0">
            <a:spAutoFit/>
          </a:bodyPr>
          <a:lstStyle/>
          <a:p>
            <a:pPr algn="ctr"/>
            <a:r>
              <a:rPr lang="en-GB" sz="1400"/>
              <a:t>Road Defects</a:t>
            </a:r>
          </a:p>
        </p:txBody>
      </p:sp>
      <p:sp>
        <p:nvSpPr>
          <p:cNvPr id="14" name="TextBox 13">
            <a:extLst>
              <a:ext uri="{FF2B5EF4-FFF2-40B4-BE49-F238E27FC236}">
                <a16:creationId xmlns:a16="http://schemas.microsoft.com/office/drawing/2014/main" id="{7D110E9A-42AF-97B8-C962-62CA060B8529}"/>
              </a:ext>
            </a:extLst>
          </p:cNvPr>
          <p:cNvSpPr txBox="1"/>
          <p:nvPr/>
        </p:nvSpPr>
        <p:spPr>
          <a:xfrm>
            <a:off x="8601514" y="4079659"/>
            <a:ext cx="3196206" cy="307777"/>
          </a:xfrm>
          <a:prstGeom prst="rect">
            <a:avLst/>
          </a:prstGeom>
          <a:noFill/>
        </p:spPr>
        <p:txBody>
          <a:bodyPr wrap="square" rtlCol="0">
            <a:spAutoFit/>
          </a:bodyPr>
          <a:lstStyle/>
          <a:p>
            <a:pPr algn="ctr"/>
            <a:r>
              <a:rPr lang="en-GB" sz="1400"/>
              <a:t>Slippery spots</a:t>
            </a:r>
          </a:p>
        </p:txBody>
      </p:sp>
      <p:pic>
        <p:nvPicPr>
          <p:cNvPr id="15" name="Graphic 14" descr="ROMO logo, home button">
            <a:extLst>
              <a:ext uri="{FF2B5EF4-FFF2-40B4-BE49-F238E27FC236}">
                <a16:creationId xmlns:a16="http://schemas.microsoft.com/office/drawing/2014/main" id="{EF3D7799-4BDF-58A6-FFEE-AECD2FE69B2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50491" y="800814"/>
            <a:ext cx="4029075" cy="2266950"/>
          </a:xfrm>
          <a:prstGeom prst="rect">
            <a:avLst/>
          </a:prstGeom>
        </p:spPr>
      </p:pic>
      <p:sp>
        <p:nvSpPr>
          <p:cNvPr id="17" name="TextBox 16">
            <a:extLst>
              <a:ext uri="{FF2B5EF4-FFF2-40B4-BE49-F238E27FC236}">
                <a16:creationId xmlns:a16="http://schemas.microsoft.com/office/drawing/2014/main" id="{FE1D1E8D-B16B-E94E-D565-5EE0FC4244BE}"/>
              </a:ext>
            </a:extLst>
          </p:cNvPr>
          <p:cNvSpPr txBox="1"/>
          <p:nvPr/>
        </p:nvSpPr>
        <p:spPr>
          <a:xfrm>
            <a:off x="859075" y="2528120"/>
            <a:ext cx="11040489" cy="923330"/>
          </a:xfrm>
          <a:prstGeom prst="rect">
            <a:avLst/>
          </a:prstGeom>
          <a:noFill/>
        </p:spPr>
        <p:txBody>
          <a:bodyPr wrap="square">
            <a:spAutoFit/>
          </a:bodyPr>
          <a:lstStyle/>
          <a:p>
            <a:r>
              <a:rPr lang="en-GB">
                <a:effectLst/>
              </a:rPr>
              <a:t>ROMO brings together innovation partners and Dutch road authorities to jointly develop anonymised vehicle data into valuable information products. Between 2026 and 2029, road authorities and information providers will collaboratively build seven concrete information services.</a:t>
            </a:r>
            <a:endParaRPr lang="en-GB"/>
          </a:p>
        </p:txBody>
      </p:sp>
      <p:pic>
        <p:nvPicPr>
          <p:cNvPr id="18" name="Graphic 17" descr="Logo Nationaal Dataportaal Wegverkeer">
            <a:extLst>
              <a:ext uri="{FF2B5EF4-FFF2-40B4-BE49-F238E27FC236}">
                <a16:creationId xmlns:a16="http://schemas.microsoft.com/office/drawing/2014/main" id="{A2431837-44BA-E603-273C-428F898A0CB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81421" y="890352"/>
            <a:ext cx="1529418" cy="637258"/>
          </a:xfrm>
          <a:prstGeom prst="rect">
            <a:avLst/>
          </a:prstGeom>
        </p:spPr>
      </p:pic>
      <p:pic>
        <p:nvPicPr>
          <p:cNvPr id="19" name="Graphic 18" descr="Logo Rijkswaterstaat | Ministerie van Infrastructuur en Waterstaat">
            <a:extLst>
              <a:ext uri="{FF2B5EF4-FFF2-40B4-BE49-F238E27FC236}">
                <a16:creationId xmlns:a16="http://schemas.microsoft.com/office/drawing/2014/main" id="{D197BD45-79BF-F6D2-C07D-051465B60F3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475148" y="890352"/>
            <a:ext cx="2571750" cy="838200"/>
          </a:xfrm>
          <a:prstGeom prst="rect">
            <a:avLst/>
          </a:prstGeom>
        </p:spPr>
      </p:pic>
    </p:spTree>
    <p:extLst>
      <p:ext uri="{BB962C8B-B14F-4D97-AF65-F5344CB8AC3E}">
        <p14:creationId xmlns:p14="http://schemas.microsoft.com/office/powerpoint/2010/main" val="2396828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C7BD48-EAD4-C919-9B30-4DEE0E4E8E92}"/>
              </a:ext>
            </a:extLst>
          </p:cNvPr>
          <p:cNvSpPr>
            <a:spLocks noGrp="1"/>
          </p:cNvSpPr>
          <p:nvPr>
            <p:ph type="title"/>
          </p:nvPr>
        </p:nvSpPr>
        <p:spPr/>
        <p:txBody>
          <a:bodyPr/>
          <a:lstStyle/>
          <a:p>
            <a:r>
              <a:rPr lang="en-GB"/>
              <a:t>Du véhicule </a:t>
            </a:r>
            <a:r>
              <a:rPr lang="en-GB" err="1"/>
              <a:t>connecté</a:t>
            </a:r>
            <a:r>
              <a:rPr lang="en-GB"/>
              <a:t> à </a:t>
            </a:r>
            <a:r>
              <a:rPr lang="en-GB" err="1"/>
              <a:t>l’infrastructure</a:t>
            </a:r>
            <a:r>
              <a:rPr lang="en-GB"/>
              <a:t> </a:t>
            </a:r>
            <a:r>
              <a:rPr lang="en-GB" err="1"/>
              <a:t>connectée</a:t>
            </a:r>
            <a:endParaRPr lang="en-GB"/>
          </a:p>
        </p:txBody>
      </p:sp>
      <p:sp>
        <p:nvSpPr>
          <p:cNvPr id="5" name="Text Placeholder 4">
            <a:extLst>
              <a:ext uri="{FF2B5EF4-FFF2-40B4-BE49-F238E27FC236}">
                <a16:creationId xmlns:a16="http://schemas.microsoft.com/office/drawing/2014/main" id="{A006A319-3DC8-0819-135F-6B25B1D75671}"/>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71086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39D793-878E-C376-31C0-4D7672F7729C}"/>
              </a:ext>
            </a:extLst>
          </p:cNvPr>
          <p:cNvSpPr>
            <a:spLocks noGrp="1"/>
          </p:cNvSpPr>
          <p:nvPr>
            <p:ph idx="1"/>
          </p:nvPr>
        </p:nvSpPr>
        <p:spPr/>
        <p:txBody>
          <a:bodyPr>
            <a:normAutofit/>
          </a:bodyPr>
          <a:lstStyle/>
          <a:p>
            <a:pPr marL="0" indent="0">
              <a:buNone/>
            </a:pPr>
            <a:r>
              <a:rPr lang="en-GB" sz="2000" b="1" dirty="0" err="1"/>
              <a:t>Partager</a:t>
            </a:r>
            <a:r>
              <a:rPr lang="en-GB" sz="2000" b="1" dirty="0"/>
              <a:t> et </a:t>
            </a:r>
            <a:r>
              <a:rPr lang="en-GB" sz="2000" b="1" dirty="0" err="1"/>
              <a:t>fusionner</a:t>
            </a:r>
            <a:r>
              <a:rPr lang="en-GB" sz="2000" dirty="0"/>
              <a:t> les données entre </a:t>
            </a:r>
            <a:r>
              <a:rPr lang="en-GB" sz="2000" dirty="0" err="1"/>
              <a:t>véhicules</a:t>
            </a:r>
            <a:r>
              <a:rPr lang="en-GB" sz="2000" dirty="0"/>
              <a:t> et infrastructure pour : </a:t>
            </a:r>
          </a:p>
          <a:p>
            <a:r>
              <a:rPr lang="en-GB" sz="1800" dirty="0" err="1"/>
              <a:t>Anticiper</a:t>
            </a:r>
            <a:r>
              <a:rPr lang="en-GB" sz="1800" dirty="0"/>
              <a:t> les </a:t>
            </a:r>
            <a:r>
              <a:rPr lang="en-GB" sz="1800" dirty="0" err="1"/>
              <a:t>risques</a:t>
            </a:r>
            <a:endParaRPr lang="en-GB" sz="1800" dirty="0"/>
          </a:p>
          <a:p>
            <a:r>
              <a:rPr lang="en-GB" sz="1800" dirty="0" err="1"/>
              <a:t>Fournir</a:t>
            </a:r>
            <a:r>
              <a:rPr lang="en-GB" sz="1800" dirty="0"/>
              <a:t> aux </a:t>
            </a:r>
            <a:r>
              <a:rPr lang="en-GB" sz="1800" dirty="0" err="1"/>
              <a:t>conducteurs</a:t>
            </a:r>
            <a:r>
              <a:rPr lang="en-GB" sz="1800" dirty="0"/>
              <a:t> les </a:t>
            </a:r>
            <a:r>
              <a:rPr lang="en-GB" sz="1800" dirty="0" err="1"/>
              <a:t>bonnes</a:t>
            </a:r>
            <a:r>
              <a:rPr lang="en-GB" sz="1800" dirty="0"/>
              <a:t> </a:t>
            </a:r>
            <a:r>
              <a:rPr lang="en-GB" sz="1800" dirty="0" err="1"/>
              <a:t>informations</a:t>
            </a:r>
            <a:r>
              <a:rPr lang="en-GB" sz="1800" dirty="0"/>
              <a:t> dans les moments critiques</a:t>
            </a:r>
          </a:p>
          <a:p>
            <a:endParaRPr lang="en-GB" sz="1800" dirty="0"/>
          </a:p>
        </p:txBody>
      </p:sp>
      <p:sp>
        <p:nvSpPr>
          <p:cNvPr id="3" name="Title 2">
            <a:extLst>
              <a:ext uri="{FF2B5EF4-FFF2-40B4-BE49-F238E27FC236}">
                <a16:creationId xmlns:a16="http://schemas.microsoft.com/office/drawing/2014/main" id="{9D7C7AD4-1395-B7BF-F6E8-4F33F70B9D2F}"/>
              </a:ext>
            </a:extLst>
          </p:cNvPr>
          <p:cNvSpPr>
            <a:spLocks noGrp="1"/>
          </p:cNvSpPr>
          <p:nvPr>
            <p:ph type="title"/>
          </p:nvPr>
        </p:nvSpPr>
        <p:spPr/>
        <p:txBody>
          <a:bodyPr/>
          <a:lstStyle/>
          <a:p>
            <a:r>
              <a:rPr lang="en-GB" dirty="0"/>
              <a:t>La suite avec </a:t>
            </a:r>
            <a:r>
              <a:rPr lang="en-GB" dirty="0" err="1"/>
              <a:t>SafeRoad</a:t>
            </a:r>
            <a:r>
              <a:rPr lang="en-GB" dirty="0"/>
              <a:t> : du véhicule </a:t>
            </a:r>
            <a:r>
              <a:rPr lang="en-GB" dirty="0" err="1"/>
              <a:t>connecté</a:t>
            </a:r>
            <a:r>
              <a:rPr lang="en-GB" dirty="0"/>
              <a:t> à </a:t>
            </a:r>
            <a:r>
              <a:rPr lang="en-GB" dirty="0" err="1"/>
              <a:t>l’infrastructure</a:t>
            </a:r>
            <a:r>
              <a:rPr lang="en-GB" dirty="0"/>
              <a:t> </a:t>
            </a:r>
            <a:r>
              <a:rPr lang="en-GB" dirty="0" err="1"/>
              <a:t>connectée</a:t>
            </a:r>
            <a:endParaRPr lang="en-GB" dirty="0"/>
          </a:p>
        </p:txBody>
      </p:sp>
      <p:pic>
        <p:nvPicPr>
          <p:cNvPr id="4" name="Picture 3">
            <a:extLst>
              <a:ext uri="{FF2B5EF4-FFF2-40B4-BE49-F238E27FC236}">
                <a16:creationId xmlns:a16="http://schemas.microsoft.com/office/drawing/2014/main" id="{2D54B517-67BC-CAC4-F5A3-D069B047D0B9}"/>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0222" y="4143122"/>
            <a:ext cx="3611492" cy="2406473"/>
          </a:xfrm>
          <a:prstGeom prst="rect">
            <a:avLst/>
          </a:prstGeom>
        </p:spPr>
      </p:pic>
      <p:pic>
        <p:nvPicPr>
          <p:cNvPr id="7" name="Image 7">
            <a:extLst>
              <a:ext uri="{FF2B5EF4-FFF2-40B4-BE49-F238E27FC236}">
                <a16:creationId xmlns:a16="http://schemas.microsoft.com/office/drawing/2014/main" id="{ABA97388-780A-74BC-F244-F558E769E751}"/>
              </a:ext>
            </a:extLst>
          </p:cNvPr>
          <p:cNvPicPr>
            <a:picLocks noChangeAspect="1"/>
          </p:cNvPicPr>
          <p:nvPr/>
        </p:nvPicPr>
        <p:blipFill>
          <a:blip r:embed="rId3" cstate="screen">
            <a:extLst>
              <a:ext uri="{28A0092B-C50C-407E-A947-70E740481C1C}">
                <a14:useLocalDpi xmlns:a14="http://schemas.microsoft.com/office/drawing/2010/main"/>
              </a:ext>
            </a:extLst>
          </a:blip>
          <a:srcRect l="-3721" t="-13998" r="-6707" b="-22616"/>
          <a:stretch>
            <a:fillRect/>
          </a:stretch>
        </p:blipFill>
        <p:spPr>
          <a:xfrm>
            <a:off x="1306389" y="2499958"/>
            <a:ext cx="2023493" cy="737714"/>
          </a:xfrm>
          <a:prstGeom prst="roundRect">
            <a:avLst>
              <a:gd name="adj" fmla="val 8594"/>
            </a:avLst>
          </a:prstGeom>
          <a:solidFill>
            <a:srgbClr val="F7F7F7"/>
          </a:solidFill>
          <a:ln>
            <a:noFill/>
          </a:ln>
          <a:effectLst>
            <a:reflection blurRad="12700" stA="38000" endPos="28000" dist="5000" dir="5400000" sy="-100000" algn="bl" rotWithShape="0"/>
          </a:effectLst>
        </p:spPr>
      </p:pic>
      <p:pic>
        <p:nvPicPr>
          <p:cNvPr id="9" name="Picture 8">
            <a:extLst>
              <a:ext uri="{FF2B5EF4-FFF2-40B4-BE49-F238E27FC236}">
                <a16:creationId xmlns:a16="http://schemas.microsoft.com/office/drawing/2014/main" id="{AF8CAFBA-2B53-D7CE-3A86-BC3FF939F656}"/>
              </a:ext>
            </a:extLst>
          </p:cNvPr>
          <p:cNvPicPr>
            <a:picLocks noChangeAspect="1"/>
          </p:cNvPicPr>
          <p:nvPr/>
        </p:nvPicPr>
        <p:blipFill>
          <a:blip r:embed="rId4" cstate="screen">
            <a:extLst>
              <a:ext uri="{28A0092B-C50C-407E-A947-70E740481C1C}">
                <a14:useLocalDpi xmlns:a14="http://schemas.microsoft.com/office/drawing/2010/main"/>
              </a:ext>
            </a:extLst>
          </a:blip>
          <a:srcRect t="-7692" b="-3301"/>
          <a:stretch>
            <a:fillRect/>
          </a:stretch>
        </p:blipFill>
        <p:spPr>
          <a:xfrm>
            <a:off x="3438798" y="2343898"/>
            <a:ext cx="1452249" cy="910707"/>
          </a:xfrm>
          <a:prstGeom prst="roundRect">
            <a:avLst>
              <a:gd name="adj" fmla="val 8594"/>
            </a:avLst>
          </a:prstGeom>
          <a:solidFill>
            <a:schemeClr val="bg1"/>
          </a:solidFill>
          <a:ln>
            <a:noFill/>
          </a:ln>
          <a:effectLst/>
        </p:spPr>
      </p:pic>
      <p:pic>
        <p:nvPicPr>
          <p:cNvPr id="11" name="Picture 10">
            <a:extLst>
              <a:ext uri="{FF2B5EF4-FFF2-40B4-BE49-F238E27FC236}">
                <a16:creationId xmlns:a16="http://schemas.microsoft.com/office/drawing/2014/main" id="{0985D741-2EA8-73AA-4872-6CE4113A6D28}"/>
              </a:ext>
            </a:extLst>
          </p:cNvPr>
          <p:cNvPicPr>
            <a:picLocks noChangeAspect="1"/>
          </p:cNvPicPr>
          <p:nvPr/>
        </p:nvPicPr>
        <p:blipFill>
          <a:blip r:embed="rId5" cstate="screen">
            <a:extLst>
              <a:ext uri="{28A0092B-C50C-407E-A947-70E740481C1C}">
                <a14:useLocalDpi xmlns:a14="http://schemas.microsoft.com/office/drawing/2010/main"/>
              </a:ext>
            </a:extLst>
          </a:blip>
          <a:srcRect l="-8502" r="-9438" b="-1165"/>
          <a:stretch>
            <a:fillRect/>
          </a:stretch>
        </p:blipFill>
        <p:spPr>
          <a:xfrm>
            <a:off x="4891047" y="2376071"/>
            <a:ext cx="2104890" cy="846360"/>
          </a:xfrm>
          <a:prstGeom prst="roundRect">
            <a:avLst>
              <a:gd name="adj" fmla="val 8594"/>
            </a:avLst>
          </a:prstGeom>
          <a:solidFill>
            <a:schemeClr val="bg1"/>
          </a:solidFill>
          <a:ln>
            <a:noFill/>
          </a:ln>
          <a:effectLst/>
        </p:spPr>
      </p:pic>
      <p:pic>
        <p:nvPicPr>
          <p:cNvPr id="13" name="Picture 12">
            <a:extLst>
              <a:ext uri="{FF2B5EF4-FFF2-40B4-BE49-F238E27FC236}">
                <a16:creationId xmlns:a16="http://schemas.microsoft.com/office/drawing/2014/main" id="{B502382D-FB78-F710-8F38-DD6B280FEDAF}"/>
              </a:ext>
            </a:extLst>
          </p:cNvPr>
          <p:cNvPicPr>
            <a:picLocks noChangeAspect="1"/>
          </p:cNvPicPr>
          <p:nvPr/>
        </p:nvPicPr>
        <p:blipFill>
          <a:blip r:embed="rId6" cstate="screen">
            <a:extLst>
              <a:ext uri="{28A0092B-C50C-407E-A947-70E740481C1C}">
                <a14:useLocalDpi xmlns:a14="http://schemas.microsoft.com/office/drawing/2010/main"/>
              </a:ext>
            </a:extLst>
          </a:blip>
          <a:srcRect l="-15358" t="-22713" r="-12852" b="-12974"/>
          <a:stretch>
            <a:fillRect/>
          </a:stretch>
        </p:blipFill>
        <p:spPr>
          <a:xfrm>
            <a:off x="7003242" y="2444864"/>
            <a:ext cx="2207117" cy="708773"/>
          </a:xfrm>
          <a:prstGeom prst="roundRect">
            <a:avLst>
              <a:gd name="adj" fmla="val 8594"/>
            </a:avLst>
          </a:prstGeom>
          <a:solidFill>
            <a:schemeClr val="bg1"/>
          </a:solidFill>
          <a:ln>
            <a:noFill/>
          </a:ln>
          <a:effectLst/>
        </p:spPr>
      </p:pic>
      <p:pic>
        <p:nvPicPr>
          <p:cNvPr id="15" name="Picture 14">
            <a:extLst>
              <a:ext uri="{FF2B5EF4-FFF2-40B4-BE49-F238E27FC236}">
                <a16:creationId xmlns:a16="http://schemas.microsoft.com/office/drawing/2014/main" id="{2656D975-3F1C-2916-2FA6-68EF00422CA7}"/>
              </a:ext>
            </a:extLst>
          </p:cNvPr>
          <p:cNvPicPr>
            <a:picLocks noChangeAspect="1"/>
          </p:cNvPicPr>
          <p:nvPr/>
        </p:nvPicPr>
        <p:blipFill>
          <a:blip r:embed="rId7" cstate="screen">
            <a:extLst>
              <a:ext uri="{28A0092B-C50C-407E-A947-70E740481C1C}">
                <a14:useLocalDpi xmlns:a14="http://schemas.microsoft.com/office/drawing/2010/main"/>
              </a:ext>
            </a:extLst>
          </a:blip>
          <a:srcRect r="-4019"/>
          <a:stretch>
            <a:fillRect/>
          </a:stretch>
        </p:blipFill>
        <p:spPr>
          <a:xfrm>
            <a:off x="9217664" y="2444864"/>
            <a:ext cx="2536848" cy="563489"/>
          </a:xfrm>
          <a:prstGeom prst="roundRect">
            <a:avLst>
              <a:gd name="adj" fmla="val 8594"/>
            </a:avLst>
          </a:prstGeom>
          <a:solidFill>
            <a:schemeClr val="bg1"/>
          </a:solidFill>
          <a:ln>
            <a:noFill/>
          </a:ln>
          <a:effectLst/>
        </p:spPr>
      </p:pic>
      <p:pic>
        <p:nvPicPr>
          <p:cNvPr id="8" name="Picture 7">
            <a:extLst>
              <a:ext uri="{FF2B5EF4-FFF2-40B4-BE49-F238E27FC236}">
                <a16:creationId xmlns:a16="http://schemas.microsoft.com/office/drawing/2014/main" id="{A2C63884-7846-9BEB-A1C9-3C4FC031AAD1}"/>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4481048" y="4143121"/>
            <a:ext cx="3611492" cy="2406473"/>
          </a:xfrm>
          <a:prstGeom prst="rect">
            <a:avLst/>
          </a:prstGeom>
        </p:spPr>
      </p:pic>
      <p:pic>
        <p:nvPicPr>
          <p:cNvPr id="12" name="Picture 11">
            <a:extLst>
              <a:ext uri="{FF2B5EF4-FFF2-40B4-BE49-F238E27FC236}">
                <a16:creationId xmlns:a16="http://schemas.microsoft.com/office/drawing/2014/main" id="{249102BC-0FFE-7049-468A-A1204775C69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195174" y="4143121"/>
            <a:ext cx="3609710" cy="2406473"/>
          </a:xfrm>
          <a:prstGeom prst="rect">
            <a:avLst/>
          </a:prstGeom>
        </p:spPr>
      </p:pic>
      <p:sp>
        <p:nvSpPr>
          <p:cNvPr id="6" name="TextBox 5">
            <a:extLst>
              <a:ext uri="{FF2B5EF4-FFF2-40B4-BE49-F238E27FC236}">
                <a16:creationId xmlns:a16="http://schemas.microsoft.com/office/drawing/2014/main" id="{0256DB20-118A-E95C-4961-E2CAD5521D28}"/>
              </a:ext>
            </a:extLst>
          </p:cNvPr>
          <p:cNvSpPr txBox="1"/>
          <p:nvPr/>
        </p:nvSpPr>
        <p:spPr>
          <a:xfrm>
            <a:off x="1661315" y="3625554"/>
            <a:ext cx="6533859" cy="400110"/>
          </a:xfrm>
          <a:prstGeom prst="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rtlCol="0">
            <a:spAutoFit/>
          </a:bodyPr>
          <a:lstStyle/>
          <a:p>
            <a:r>
              <a:rPr lang="en-GB" dirty="0">
                <a:solidFill>
                  <a:schemeClr val="tx1"/>
                </a:solidFill>
              </a:rPr>
              <a:t>Advisory Board :					</a:t>
            </a:r>
            <a:r>
              <a:rPr lang="en-GB" sz="2000" dirty="0">
                <a:solidFill>
                  <a:schemeClr val="tx1"/>
                </a:solidFill>
              </a:rPr>
              <a:t>You?</a:t>
            </a:r>
            <a:endParaRPr lang="en-GB" dirty="0">
              <a:solidFill>
                <a:schemeClr val="tx1"/>
              </a:solidFill>
            </a:endParaRPr>
          </a:p>
        </p:txBody>
      </p:sp>
      <p:pic>
        <p:nvPicPr>
          <p:cNvPr id="5" name="Picture 4" descr="Toyota logo and symbol, meaning, history, PNG, brand">
            <a:extLst>
              <a:ext uri="{FF2B5EF4-FFF2-40B4-BE49-F238E27FC236}">
                <a16:creationId xmlns:a16="http://schemas.microsoft.com/office/drawing/2014/main" id="{68F37AC0-009D-25C5-2B47-DC623E63BC7F}"/>
              </a:ext>
            </a:extLst>
          </p:cNvPr>
          <p:cNvPicPr>
            <a:picLocks noChangeAspect="1"/>
          </p:cNvPicPr>
          <p:nvPr/>
        </p:nvPicPr>
        <p:blipFill>
          <a:blip r:embed="rId10"/>
          <a:srcRect t="31150" b="32738"/>
          <a:stretch>
            <a:fillRect/>
          </a:stretch>
        </p:blipFill>
        <p:spPr>
          <a:xfrm>
            <a:off x="3358081" y="3689718"/>
            <a:ext cx="1454324" cy="295419"/>
          </a:xfrm>
          <a:prstGeom prst="rect">
            <a:avLst/>
          </a:prstGeom>
        </p:spPr>
      </p:pic>
      <p:pic>
        <p:nvPicPr>
          <p:cNvPr id="10" name="Picture 9" descr="File:Logo Euro NCAP.svg - Wikimedia Commons">
            <a:extLst>
              <a:ext uri="{FF2B5EF4-FFF2-40B4-BE49-F238E27FC236}">
                <a16:creationId xmlns:a16="http://schemas.microsoft.com/office/drawing/2014/main" id="{F7F98867-79E4-B425-098C-6CD58FAAEFE4}"/>
              </a:ext>
            </a:extLst>
          </p:cNvPr>
          <p:cNvPicPr>
            <a:picLocks noChangeAspect="1"/>
          </p:cNvPicPr>
          <p:nvPr/>
        </p:nvPicPr>
        <p:blipFill>
          <a:blip r:embed="rId11"/>
          <a:srcRect b="18289"/>
          <a:stretch>
            <a:fillRect/>
          </a:stretch>
        </p:blipFill>
        <p:spPr>
          <a:xfrm>
            <a:off x="4891047" y="3666081"/>
            <a:ext cx="771290" cy="319056"/>
          </a:xfrm>
          <a:prstGeom prst="rect">
            <a:avLst/>
          </a:prstGeom>
        </p:spPr>
      </p:pic>
      <p:pic>
        <p:nvPicPr>
          <p:cNvPr id="16" name="Graphic 15" descr="Logo Rijkswaterstaat | Ministerie van Infrastructuur en Waterstaat">
            <a:extLst>
              <a:ext uri="{FF2B5EF4-FFF2-40B4-BE49-F238E27FC236}">
                <a16:creationId xmlns:a16="http://schemas.microsoft.com/office/drawing/2014/main" id="{45F6176D-E9AF-BBB4-31F2-F7E2FA42EAAE}"/>
              </a:ext>
            </a:extLst>
          </p:cNvPr>
          <p:cNvPicPr>
            <a:picLocks noChangeAspect="1"/>
          </p:cNvPicPr>
          <p:nvPr/>
        </p:nvPicPr>
        <p:blipFill>
          <a:blip>
            <a:extLst>
              <a:ext uri="{96DAC541-7B7A-43D3-8B79-37D633B846F1}">
                <asvg:svgBlip xmlns:asvg="http://schemas.microsoft.com/office/drawing/2016/SVG/main" r:embed="rId12"/>
              </a:ext>
            </a:extLst>
          </a:blip>
          <a:srcRect b="15441"/>
          <a:stretch>
            <a:fillRect/>
          </a:stretch>
        </p:blipFill>
        <p:spPr>
          <a:xfrm>
            <a:off x="5793136" y="3649475"/>
            <a:ext cx="1278187" cy="352268"/>
          </a:xfrm>
          <a:prstGeom prst="rect">
            <a:avLst/>
          </a:prstGeom>
        </p:spPr>
      </p:pic>
    </p:spTree>
    <p:extLst>
      <p:ext uri="{BB962C8B-B14F-4D97-AF65-F5344CB8AC3E}">
        <p14:creationId xmlns:p14="http://schemas.microsoft.com/office/powerpoint/2010/main" val="3671870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F53C2E-08FC-71BB-D500-77D78010F9E6}"/>
              </a:ext>
            </a:extLst>
          </p:cNvPr>
          <p:cNvSpPr>
            <a:spLocks noGrp="1"/>
          </p:cNvSpPr>
          <p:nvPr>
            <p:ph idx="1"/>
          </p:nvPr>
        </p:nvSpPr>
        <p:spPr>
          <a:xfrm>
            <a:off x="901021" y="1887523"/>
            <a:ext cx="10398534" cy="4791330"/>
          </a:xfrm>
        </p:spPr>
        <p:txBody>
          <a:bodyPr>
            <a:normAutofit/>
          </a:bodyPr>
          <a:lstStyle/>
          <a:p>
            <a:r>
              <a:rPr lang="en-GB" sz="2000" b="1" u="sng"/>
              <a:t>De la </a:t>
            </a:r>
            <a:r>
              <a:rPr lang="en-GB" sz="2000" b="1" u="sng" err="1"/>
              <a:t>théorie</a:t>
            </a:r>
            <a:r>
              <a:rPr lang="en-GB" sz="2000" b="1" u="sng"/>
              <a:t> à la pratique</a:t>
            </a:r>
            <a:r>
              <a:rPr lang="en-GB" sz="2000" b="1"/>
              <a:t> </a:t>
            </a:r>
            <a:r>
              <a:rPr lang="en-GB" sz="2000"/>
              <a:t>: </a:t>
            </a:r>
            <a:r>
              <a:rPr lang="en-GB" sz="2000" err="1"/>
              <a:t>s’intégrer</a:t>
            </a:r>
            <a:r>
              <a:rPr lang="en-GB" sz="2000"/>
              <a:t> dans les </a:t>
            </a:r>
            <a:r>
              <a:rPr lang="en-GB" sz="2000" err="1"/>
              <a:t>méthodes</a:t>
            </a:r>
            <a:r>
              <a:rPr lang="en-GB" sz="2000"/>
              <a:t> de travail des </a:t>
            </a:r>
            <a:r>
              <a:rPr lang="en-GB" sz="2000" err="1"/>
              <a:t>gestionnaires</a:t>
            </a:r>
            <a:r>
              <a:rPr lang="en-GB" sz="2000"/>
              <a:t> de routes</a:t>
            </a:r>
          </a:p>
          <a:p>
            <a:endParaRPr lang="en-GB" sz="2000"/>
          </a:p>
          <a:p>
            <a:r>
              <a:rPr lang="en-GB" sz="2000" b="1" u="sng" err="1"/>
              <a:t>Adresser</a:t>
            </a:r>
            <a:r>
              <a:rPr lang="en-GB" sz="2000" b="1" u="sng"/>
              <a:t> un </a:t>
            </a:r>
            <a:r>
              <a:rPr lang="en-GB" sz="2000" b="1" u="sng" err="1"/>
              <a:t>marché</a:t>
            </a:r>
            <a:r>
              <a:rPr lang="en-GB" sz="2000" b="1" u="sng"/>
              <a:t> très </a:t>
            </a:r>
            <a:r>
              <a:rPr lang="en-GB" sz="2000" b="1" u="sng" err="1"/>
              <a:t>fragmenté</a:t>
            </a:r>
            <a:r>
              <a:rPr lang="en-GB" sz="2000" b="1"/>
              <a:t> </a:t>
            </a:r>
            <a:r>
              <a:rPr lang="en-GB" sz="2000"/>
              <a:t>: </a:t>
            </a:r>
            <a:r>
              <a:rPr lang="en-GB" sz="2000" err="1"/>
              <a:t>créer</a:t>
            </a:r>
            <a:r>
              <a:rPr lang="en-GB" sz="2000"/>
              <a:t> un réseau de distribution</a:t>
            </a:r>
          </a:p>
        </p:txBody>
      </p:sp>
      <p:sp>
        <p:nvSpPr>
          <p:cNvPr id="3" name="Title 2">
            <a:extLst>
              <a:ext uri="{FF2B5EF4-FFF2-40B4-BE49-F238E27FC236}">
                <a16:creationId xmlns:a16="http://schemas.microsoft.com/office/drawing/2014/main" id="{74E92FEF-2ADA-F8F8-521C-72DAC257971E}"/>
              </a:ext>
            </a:extLst>
          </p:cNvPr>
          <p:cNvSpPr>
            <a:spLocks noGrp="1"/>
          </p:cNvSpPr>
          <p:nvPr>
            <p:ph type="title"/>
          </p:nvPr>
        </p:nvSpPr>
        <p:spPr/>
        <p:txBody>
          <a:bodyPr/>
          <a:lstStyle/>
          <a:p>
            <a:r>
              <a:rPr lang="en-GB"/>
              <a:t>Nos challenges</a:t>
            </a:r>
          </a:p>
        </p:txBody>
      </p:sp>
      <p:sp>
        <p:nvSpPr>
          <p:cNvPr id="4" name="TextBox 3">
            <a:extLst>
              <a:ext uri="{FF2B5EF4-FFF2-40B4-BE49-F238E27FC236}">
                <a16:creationId xmlns:a16="http://schemas.microsoft.com/office/drawing/2014/main" id="{C799E9E5-5FB7-8107-1063-C41372372B3E}"/>
              </a:ext>
            </a:extLst>
          </p:cNvPr>
          <p:cNvSpPr txBox="1"/>
          <p:nvPr/>
        </p:nvSpPr>
        <p:spPr>
          <a:xfrm>
            <a:off x="1315320" y="4387442"/>
            <a:ext cx="5723044" cy="1601771"/>
          </a:xfrm>
          <a:prstGeom prst="rect">
            <a:avLst/>
          </a:prstGeom>
          <a:solidFill>
            <a:schemeClr val="tx2">
              <a:lumMod val="75000"/>
              <a:lumOff val="25000"/>
            </a:schemeClr>
          </a:solidFill>
          <a:ln w="57150">
            <a:solidFill>
              <a:srgbClr val="042275"/>
            </a:solidFill>
          </a:ln>
        </p:spPr>
        <p:style>
          <a:lnRef idx="2">
            <a:schemeClr val="accent4">
              <a:shade val="15000"/>
            </a:schemeClr>
          </a:lnRef>
          <a:fillRef idx="1">
            <a:schemeClr val="accent4"/>
          </a:fillRef>
          <a:effectRef idx="0">
            <a:schemeClr val="accent4"/>
          </a:effectRef>
          <a:fontRef idx="minor">
            <a:schemeClr val="lt1"/>
          </a:fontRef>
        </p:style>
        <p:txBody>
          <a:bodyPr wrap="square" lIns="144000" tIns="108000" rtlCol="0">
            <a:spAutoFit/>
          </a:bodyPr>
          <a:lstStyle/>
          <a:p>
            <a:r>
              <a:rPr lang="en-GB" sz="2000"/>
              <a:t>Vous </a:t>
            </a:r>
            <a:r>
              <a:rPr lang="en-GB" sz="2000" err="1"/>
              <a:t>souhaitez</a:t>
            </a:r>
            <a:r>
              <a:rPr lang="en-GB" sz="2000"/>
              <a:t> tester </a:t>
            </a:r>
            <a:r>
              <a:rPr lang="en-GB" sz="2000" err="1"/>
              <a:t>nos</a:t>
            </a:r>
            <a:r>
              <a:rPr lang="en-GB" sz="2000"/>
              <a:t> solutions?</a:t>
            </a:r>
          </a:p>
          <a:p>
            <a:r>
              <a:rPr lang="en-GB" sz="2000" err="1"/>
              <a:t>Intéressés</a:t>
            </a:r>
            <a:r>
              <a:rPr lang="en-GB" sz="2000"/>
              <a:t> par </a:t>
            </a:r>
            <a:r>
              <a:rPr lang="en-GB" sz="2000" err="1"/>
              <a:t>une</a:t>
            </a:r>
            <a:r>
              <a:rPr lang="en-GB" sz="2000"/>
              <a:t> collaboration?</a:t>
            </a:r>
          </a:p>
          <a:p>
            <a:endParaRPr lang="en-GB"/>
          </a:p>
          <a:p>
            <a:r>
              <a:rPr lang="en-GB"/>
              <a:t>Joffroy Pirlot – </a:t>
            </a:r>
            <a:r>
              <a:rPr lang="en-GB">
                <a:solidFill>
                  <a:schemeClr val="accent1">
                    <a:lumMod val="20000"/>
                    <a:lumOff val="80000"/>
                  </a:schemeClr>
                </a:solidFill>
                <a:hlinkClick r:id="rId2">
                  <a:extLst>
                    <a:ext uri="{A12FA001-AC4F-418D-AE19-62706E023703}">
                      <ahyp:hlinkClr xmlns:ahyp="http://schemas.microsoft.com/office/drawing/2018/hyperlinkcolor" val="tx"/>
                    </a:ext>
                  </a:extLst>
                </a:hlinkClick>
              </a:rPr>
              <a:t>joffroy.pirlot@aisin-europe.com</a:t>
            </a:r>
            <a:endParaRPr lang="en-GB">
              <a:solidFill>
                <a:schemeClr val="accent1">
                  <a:lumMod val="20000"/>
                  <a:lumOff val="80000"/>
                </a:schemeClr>
              </a:solidFill>
            </a:endParaRPr>
          </a:p>
          <a:p>
            <a:endParaRPr lang="en-GB"/>
          </a:p>
        </p:txBody>
      </p:sp>
      <p:pic>
        <p:nvPicPr>
          <p:cNvPr id="8" name="Picture 7">
            <a:extLst>
              <a:ext uri="{FF2B5EF4-FFF2-40B4-BE49-F238E27FC236}">
                <a16:creationId xmlns:a16="http://schemas.microsoft.com/office/drawing/2014/main" id="{C7D7D1E4-30B5-879D-C81B-BB820AC7BD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60036" y="4414151"/>
            <a:ext cx="1575062" cy="1575062"/>
          </a:xfrm>
          <a:prstGeom prst="rect">
            <a:avLst/>
          </a:prstGeom>
        </p:spPr>
      </p:pic>
      <p:pic>
        <p:nvPicPr>
          <p:cNvPr id="11" name="Picture 10" descr="Images Logo linkedin rond : téléchargement gratuit sur Magnific  (anciennement Freepik)">
            <a:extLst>
              <a:ext uri="{FF2B5EF4-FFF2-40B4-BE49-F238E27FC236}">
                <a16:creationId xmlns:a16="http://schemas.microsoft.com/office/drawing/2014/main" id="{B8AD6005-F9C9-1780-E8C7-10F209E3ED0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50287" y="5989213"/>
            <a:ext cx="596145" cy="596145"/>
          </a:xfrm>
          <a:prstGeom prst="rect">
            <a:avLst/>
          </a:prstGeom>
        </p:spPr>
      </p:pic>
      <p:sp>
        <p:nvSpPr>
          <p:cNvPr id="12" name="TextBox 11">
            <a:extLst>
              <a:ext uri="{FF2B5EF4-FFF2-40B4-BE49-F238E27FC236}">
                <a16:creationId xmlns:a16="http://schemas.microsoft.com/office/drawing/2014/main" id="{A97710EE-81A3-ABF0-9FE5-C9081E65CFBD}"/>
              </a:ext>
            </a:extLst>
          </p:cNvPr>
          <p:cNvSpPr txBox="1"/>
          <p:nvPr/>
        </p:nvSpPr>
        <p:spPr>
          <a:xfrm>
            <a:off x="8212901" y="3934549"/>
            <a:ext cx="1669330" cy="461665"/>
          </a:xfrm>
          <a:prstGeom prst="rect">
            <a:avLst/>
          </a:prstGeom>
          <a:noFill/>
        </p:spPr>
        <p:txBody>
          <a:bodyPr wrap="square" rtlCol="0">
            <a:spAutoFit/>
          </a:bodyPr>
          <a:lstStyle/>
          <a:p>
            <a:pPr algn="ctr"/>
            <a:r>
              <a:rPr lang="en-GB" sz="2400" b="1">
                <a:solidFill>
                  <a:srgbClr val="042275"/>
                </a:solidFill>
              </a:rPr>
              <a:t>Scan me!</a:t>
            </a:r>
          </a:p>
        </p:txBody>
      </p:sp>
    </p:spTree>
    <p:extLst>
      <p:ext uri="{BB962C8B-B14F-4D97-AF65-F5344CB8AC3E}">
        <p14:creationId xmlns:p14="http://schemas.microsoft.com/office/powerpoint/2010/main" val="2655661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Lst>
  </p:timing>
</p:sld>
</file>

<file path=ppt/theme/theme1.xml><?xml version="1.0" encoding="utf-8"?>
<a:theme xmlns:a="http://schemas.openxmlformats.org/drawingml/2006/main" name="Confidential">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ew Master AISIN Europe (2025)" id="{D76EF8E8-4395-437F-A174-EEB295FDB450}" vid="{8A37563F-CFB6-4E54-B503-C3D3281D150C}"/>
    </a:ext>
  </a:extLst>
</a:theme>
</file>

<file path=ppt/theme/theme2.xml><?xml version="1.0" encoding="utf-8"?>
<a:theme xmlns:a="http://schemas.openxmlformats.org/drawingml/2006/main" name="Highly confidential">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ew Master AISIN Europe (2025)" id="{D76EF8E8-4395-437F-A174-EEB295FDB450}" vid="{E6339031-CB28-4AE5-A0AD-62D2D263EEF8}"/>
    </a:ext>
  </a:extLst>
</a:theme>
</file>

<file path=ppt/theme/theme3.xml><?xml version="1.0" encoding="utf-8"?>
<a:theme xmlns:a="http://schemas.openxmlformats.org/drawingml/2006/main" name="Protected">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ew Master AISIN Europe (2025)" id="{D76EF8E8-4395-437F-A174-EEB295FDB450}" vid="{639EB8D5-655D-4F00-91D7-86081D279911}"/>
    </a:ext>
  </a:extLst>
</a:theme>
</file>

<file path=ppt/theme/theme4.xml><?xml version="1.0" encoding="utf-8"?>
<a:theme xmlns:a="http://schemas.openxmlformats.org/drawingml/2006/main" name="Last Page">
  <a:themeElements>
    <a:clrScheme name="AISIN_v01">
      <a:dk1>
        <a:sysClr val="windowText" lastClr="000000"/>
      </a:dk1>
      <a:lt1>
        <a:sysClr val="window" lastClr="FFFFFF"/>
      </a:lt1>
      <a:dk2>
        <a:srgbClr val="333333"/>
      </a:dk2>
      <a:lt2>
        <a:srgbClr val="DCE6FA"/>
      </a:lt2>
      <a:accent1>
        <a:srgbClr val="323C99"/>
      </a:accent1>
      <a:accent2>
        <a:srgbClr val="419BB9"/>
      </a:accent2>
      <a:accent3>
        <a:srgbClr val="82B91E"/>
      </a:accent3>
      <a:accent4>
        <a:srgbClr val="E17800"/>
      </a:accent4>
      <a:accent5>
        <a:srgbClr val="DC418C"/>
      </a:accent5>
      <a:accent6>
        <a:srgbClr val="969696"/>
      </a:accent6>
      <a:hlink>
        <a:srgbClr val="00376B"/>
      </a:hlink>
      <a:folHlink>
        <a:srgbClr val="6E1E64"/>
      </a:folHlink>
    </a:clrScheme>
    <a:fontScheme name="AISIN_ｖ01">
      <a:majorFont>
        <a:latin typeface="Segoe UI"/>
        <a:ea typeface="メイリオ"/>
        <a:cs typeface=""/>
      </a:majorFont>
      <a:minorFont>
        <a:latin typeface="Segoe UI"/>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ew Master AISIN Europe (2025)" id="{D76EF8E8-4395-437F-A174-EEB295FDB450}" vid="{F7A86338-3D07-411D-914E-200FD2C7A46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5A750699F0F54D8B27FC83272BFEE6" ma:contentTypeVersion="16" ma:contentTypeDescription="Crée un document." ma:contentTypeScope="" ma:versionID="8e9847e40e98da132156fc4072fffc42">
  <xsd:schema xmlns:xsd="http://www.w3.org/2001/XMLSchema" xmlns:xs="http://www.w3.org/2001/XMLSchema" xmlns:p="http://schemas.microsoft.com/office/2006/metadata/properties" xmlns:ns2="04174f7e-eeca-4096-a6b8-c834e79f5258" xmlns:ns3="2795a394-4a68-4878-b107-eeba780120ae" targetNamespace="http://schemas.microsoft.com/office/2006/metadata/properties" ma:root="true" ma:fieldsID="e5bd38d10e1f99f2b5242a62abf6d4e5" ns2:_="" ns3:_="">
    <xsd:import namespace="04174f7e-eeca-4096-a6b8-c834e79f5258"/>
    <xsd:import namespace="2795a394-4a68-4878-b107-eeba780120a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ObjectDetectorVersions"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174f7e-eeca-4096-a6b8-c834e79f52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d6be6a12-d3f7-4764-a83e-2c363cffdd6b"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19"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795a394-4a68-4878-b107-eeba780120a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d08a320-d060-4026-8320-644e96358f0e}" ma:internalName="TaxCatchAll" ma:showField="CatchAllData" ma:web="2795a394-4a68-4878-b107-eeba780120ae">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4174f7e-eeca-4096-a6b8-c834e79f5258">
      <Terms xmlns="http://schemas.microsoft.com/office/infopath/2007/PartnerControls"/>
    </lcf76f155ced4ddcb4097134ff3c332f>
    <TaxCatchAll xmlns="2795a394-4a68-4878-b107-eeba780120a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C249FB2-C578-4035-B688-6CBEE0C67FCF}"/>
</file>

<file path=customXml/itemProps2.xml><?xml version="1.0" encoding="utf-8"?>
<ds:datastoreItem xmlns:ds="http://schemas.openxmlformats.org/officeDocument/2006/customXml" ds:itemID="{F5D38144-6FE1-4163-A17E-71C9B8FFC756}">
  <ds:schemaRefs>
    <ds:schemaRef ds:uri="bd83f439-76e5-44f1-ae39-5673a75b52a6"/>
    <ds:schemaRef ds:uri="http://purl.org/dc/terms/"/>
    <ds:schemaRef ds:uri="http://schemas.microsoft.com/office/2006/documentManagement/types"/>
    <ds:schemaRef ds:uri="http://schemas.microsoft.com/office/2006/metadata/properties"/>
    <ds:schemaRef ds:uri="http://purl.org/dc/elements/1.1/"/>
    <ds:schemaRef ds:uri="0c38dbdb-79cb-4085-85cd-a082b8844d6f"/>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FB80A415-68C5-4E11-8B32-DDC3C356012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New Master AISIN Europe (2025)</Template>
  <TotalTime>306</TotalTime>
  <Words>418</Words>
  <Application>Microsoft Office PowerPoint</Application>
  <PresentationFormat>Widescreen</PresentationFormat>
  <Paragraphs>88</Paragraphs>
  <Slides>13</Slides>
  <Notes>2</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13</vt:i4>
      </vt:variant>
    </vt:vector>
  </HeadingPairs>
  <TitlesOfParts>
    <vt:vector size="25" baseType="lpstr">
      <vt:lpstr>Meiryo</vt:lpstr>
      <vt:lpstr>Aptos</vt:lpstr>
      <vt:lpstr>Aptos Display</vt:lpstr>
      <vt:lpstr>Arial</vt:lpstr>
      <vt:lpstr>Calibri</vt:lpstr>
      <vt:lpstr>Courier New</vt:lpstr>
      <vt:lpstr>Segoe UI</vt:lpstr>
      <vt:lpstr>Wingdings</vt:lpstr>
      <vt:lpstr>Confidential</vt:lpstr>
      <vt:lpstr>Highly confidential</vt:lpstr>
      <vt:lpstr>Protected</vt:lpstr>
      <vt:lpstr>Last Page</vt:lpstr>
      <vt:lpstr>Les véhicules connectés  au service des infrastructures</vt:lpstr>
      <vt:lpstr>Qui est Aisin?</vt:lpstr>
      <vt:lpstr>Qui est Aisin?</vt:lpstr>
      <vt:lpstr>Les véhicules vus comme des capteurs</vt:lpstr>
      <vt:lpstr>Aide les gestionnaires de routes de leur prise de décisions, sur base de l’analyse des données de véhicules connectés existants</vt:lpstr>
      <vt:lpstr>L’enjeu de la maintenance des routes</vt:lpstr>
      <vt:lpstr>L’enjeu de la maintenance</vt:lpstr>
      <vt:lpstr>L’enjeu de la maintenance</vt:lpstr>
      <vt:lpstr>Des exemples concrets…</vt:lpstr>
      <vt:lpstr>Des exemples concrets… autour de nous</vt:lpstr>
      <vt:lpstr>Du véhicule connecté à l’infrastructure connectée</vt:lpstr>
      <vt:lpstr>La suite avec SafeRoad : du véhicule connecté à l’infrastructure connectée</vt:lpstr>
      <vt:lpstr>Nos challenges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Joffroy　Pirlot／AE</dc:creator>
  <cp:lastModifiedBy>Joffroy　Pirlot／AE</cp:lastModifiedBy>
  <cp:revision>1</cp:revision>
  <dcterms:created xsi:type="dcterms:W3CDTF">2026-08-21T15:06:19Z</dcterms:created>
  <dcterms:modified xsi:type="dcterms:W3CDTF">2026-10-05T14:47:50Z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0x010100D15A750699F0F54D8B27FC83272BFEE6</vt:lpwstr>
  </property>
  <property fmtid="{D5CDD505-2E9C-101B-9397-08002B2CF9AE}" pid="3" name="Order">
    <vt:r8>16100</vt:r8>
  </property>
  <property fmtid="{D5CDD505-2E9C-101B-9397-08002B2CF9AE}" pid="4" name="MediaServiceImageTags">
    <vt:lpwstr/>
  </property>
</Properties>
</file>