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21"/>
  </p:notesMasterIdLst>
  <p:handoutMasterIdLst>
    <p:handoutMasterId r:id="rId22"/>
  </p:handoutMasterIdLst>
  <p:sldIdLst>
    <p:sldId id="6328" r:id="rId5"/>
    <p:sldId id="6329" r:id="rId6"/>
    <p:sldId id="2147474679" r:id="rId7"/>
    <p:sldId id="2147474676" r:id="rId8"/>
    <p:sldId id="2147474699" r:id="rId9"/>
    <p:sldId id="2147474698" r:id="rId10"/>
    <p:sldId id="2147474696" r:id="rId11"/>
    <p:sldId id="2147474695" r:id="rId12"/>
    <p:sldId id="2147474680" r:id="rId13"/>
    <p:sldId id="2147474692" r:id="rId14"/>
    <p:sldId id="2147474689" r:id="rId15"/>
    <p:sldId id="2147474703" r:id="rId16"/>
    <p:sldId id="2147474677" r:id="rId17"/>
    <p:sldId id="2147474688" r:id="rId18"/>
    <p:sldId id="314" r:id="rId19"/>
    <p:sldId id="25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s Chapitres &amp; Sections" id="{7FA78AB5-5E37-5849-97D9-CC4D0AC9C37E}">
          <p14:sldIdLst>
            <p14:sldId id="6328"/>
            <p14:sldId id="6329"/>
            <p14:sldId id="2147474679"/>
            <p14:sldId id="2147474676"/>
            <p14:sldId id="2147474699"/>
            <p14:sldId id="2147474698"/>
            <p14:sldId id="2147474696"/>
            <p14:sldId id="2147474695"/>
            <p14:sldId id="2147474680"/>
            <p14:sldId id="2147474692"/>
            <p14:sldId id="2147474689"/>
            <p14:sldId id="2147474703"/>
            <p14:sldId id="2147474677"/>
            <p14:sldId id="2147474688"/>
            <p14:sldId id="314"/>
            <p14:sldId id="258"/>
          </p14:sldIdLst>
        </p14:section>
        <p14:section name="Slides avec footer" id="{77986F65-A221-F046-BA68-E07A2B9EFB27}">
          <p14:sldIdLst/>
        </p14:section>
        <p14:section name="Slides Divers" id="{E80A8CA6-9C20-4141-ACDD-98F564A25494}">
          <p14:sldIdLst/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668DA19-FCF7-44D6-2228-41C14A7548CF}" name="LEURIDENT Christophe" initials="LC" userId="S::christophe.leurident@letec.be::2aac55c7-fe27-4e4f-9e82-2120103058e7" providerId="AD"/>
  <p188:author id="{4330CF7B-6034-6F48-A27B-E224274B2910}" name="CORDEMANS Aude" initials="CA" userId="S::aude.cordemans@letec.be::2591a333-1ebc-4fe7-8410-ba546b03c302" providerId="AD"/>
  <p188:author id="{23AC86E7-7168-F362-925C-3C9122E4BE4B}" name="COLLET Simon" initials="" userId="S::simon.collet@letec.be::c3e933f3-da83-4431-8b35-ad5ccf79bca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350F"/>
    <a:srgbClr val="FDFFD1"/>
    <a:srgbClr val="7400FF"/>
    <a:srgbClr val="D7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24" dt="2026-10-05T09:47:29.579"/>
    <p1510:client id="{1A56F763-4CEA-EEA4-4EA4-0481481D15C2}" v="6" dt="2026-10-05T11:29:01.727"/>
    <p1510:client id="{354C46E3-20CD-9F6E-A4AF-A950A425A626}" v="371" dt="2026-10-05T08:14:59.041"/>
    <p1510:client id="{A6151C8C-4C2F-F353-C363-85EEB53D4110}" v="15" dt="2026-10-05T11:49:57.545"/>
    <p1510:client id="{D9E244B8-5C50-4D2E-91EE-FDDE13136BEE}" v="57" dt="2026-10-05T09:51:58.109"/>
    <p1510:client id="{E04213A6-8BF5-E466-A3C7-98D6637C8CD8}" v="5628" dt="2026-10-04T17:10:46.011"/>
    <p1510:client id="{EDB44316-9B85-359B-965C-05A4939DF109}" v="148" dt="2026-10-05T09:45:27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2CB29F-3947-4D5B-BFA3-4C3569555F6B}" type="doc">
      <dgm:prSet loTypeId="urn:microsoft.com/office/officeart/2005/8/layout/hierarchy4" loCatId="hierarchy" qsTypeId="urn:microsoft.com/office/officeart/2005/8/quickstyle/simple1#3" qsCatId="simple" csTypeId="urn:microsoft.com/office/officeart/2005/8/colors/accent0_3#3" csCatId="mainScheme" phldr="1"/>
      <dgm:spPr/>
      <dgm:t>
        <a:bodyPr/>
        <a:lstStyle/>
        <a:p>
          <a:endParaRPr lang="en-US"/>
        </a:p>
      </dgm:t>
    </dgm:pt>
    <dgm:pt modelId="{D580B2EE-6A41-4BA6-BEE9-EFFEA4469E19}">
      <dgm:prSet phldrT="[Text]" phldr="0"/>
      <dgm:spPr/>
      <dgm:t>
        <a:bodyPr/>
        <a:lstStyle/>
        <a:p>
          <a:pPr algn="ctr">
            <a:lnSpc>
              <a:spcPct val="90000"/>
            </a:lnSpc>
          </a:pPr>
          <a:r>
            <a:rPr lang="en-US" sz="47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PROTOTYPAGE</a:t>
          </a:r>
          <a:endParaRPr lang="en-US" sz="47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17264CB4-28F3-42B9-98A1-3F3920326DCC}" type="parTrans" cxnId="{FF1C85B2-D0F9-4069-B08B-DFE311FA7753}">
      <dgm:prSet/>
      <dgm:spPr/>
      <dgm:t>
        <a:bodyPr/>
        <a:lstStyle/>
        <a:p>
          <a:endParaRPr lang="en-US"/>
        </a:p>
      </dgm:t>
    </dgm:pt>
    <dgm:pt modelId="{374EEA79-F2F6-48D9-9BA3-0A86498DF717}" type="sibTrans" cxnId="{FF1C85B2-D0F9-4069-B08B-DFE311FA7753}">
      <dgm:prSet/>
      <dgm:spPr/>
      <dgm:t>
        <a:bodyPr/>
        <a:lstStyle/>
        <a:p>
          <a:endParaRPr lang="en-US"/>
        </a:p>
      </dgm:t>
    </dgm:pt>
    <dgm:pt modelId="{BA4E07F1-7BA1-4D39-9082-05DBE69B674F}">
      <dgm:prSet phldrT="[Text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9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Travail </a:t>
          </a:r>
          <a:r>
            <a:rPr lang="en-US" sz="19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Préliminaire</a:t>
          </a:r>
          <a:endParaRPr lang="en-US" sz="19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77DB2B6C-298C-474C-ADD2-C795BF5F2789}" type="parTrans" cxnId="{C56036EF-B732-4B49-8395-CE7434E9B137}">
      <dgm:prSet/>
      <dgm:spPr/>
      <dgm:t>
        <a:bodyPr/>
        <a:lstStyle/>
        <a:p>
          <a:endParaRPr lang="en-US"/>
        </a:p>
      </dgm:t>
    </dgm:pt>
    <dgm:pt modelId="{CA69BB03-4B30-4131-86A5-29D135BF5F3B}" type="sibTrans" cxnId="{C56036EF-B732-4B49-8395-CE7434E9B137}">
      <dgm:prSet/>
      <dgm:spPr/>
      <dgm:t>
        <a:bodyPr/>
        <a:lstStyle/>
        <a:p>
          <a:endParaRPr lang="en-US"/>
        </a:p>
      </dgm:t>
    </dgm:pt>
    <dgm:pt modelId="{0CA42E07-BB20-4ECE-8930-6BDC250B6C73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8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Échantillonnage</a:t>
          </a:r>
          <a:r>
            <a:rPr lang="en-US" sz="800">
              <a:solidFill>
                <a:srgbClr val="FF0000"/>
              </a:solidFill>
              <a:latin typeface="Arial Black" panose="020B0A04020102020204"/>
              <a:ea typeface="+mn-ea"/>
              <a:cs typeface="+mn-cs"/>
            </a:rPr>
            <a:t>*</a:t>
          </a:r>
        </a:p>
      </dgm:t>
    </dgm:pt>
    <dgm:pt modelId="{B2C23BB1-52DB-4AC2-9A1C-8A8772060458}" type="parTrans" cxnId="{EBBCE242-29FE-4489-A9AC-3B02C02A9C59}">
      <dgm:prSet/>
      <dgm:spPr/>
      <dgm:t>
        <a:bodyPr/>
        <a:lstStyle/>
        <a:p>
          <a:endParaRPr lang="en-US"/>
        </a:p>
      </dgm:t>
    </dgm:pt>
    <dgm:pt modelId="{AA59BFC7-F569-45AA-9274-4560AFC6B5B1}" type="sibTrans" cxnId="{EBBCE242-29FE-4489-A9AC-3B02C02A9C59}">
      <dgm:prSet/>
      <dgm:spPr/>
      <dgm:t>
        <a:bodyPr/>
        <a:lstStyle/>
        <a:p>
          <a:endParaRPr lang="en-US"/>
        </a:p>
      </dgm:t>
    </dgm:pt>
    <dgm:pt modelId="{4CB1436D-CD68-4B59-ACC5-A8CFB60D77A5}">
      <dgm:prSet phldrT="[Text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900">
              <a:solidFill>
                <a:schemeClr val="accent1"/>
              </a:solidFill>
              <a:latin typeface="Arial Black" panose="020B0A04020102020204"/>
              <a:ea typeface="+mn-ea"/>
              <a:cs typeface="+mn-cs"/>
            </a:rPr>
            <a:t>PROSPECTION &amp; VALIDATION DU BESOIN</a:t>
          </a:r>
          <a:endParaRPr lang="en-US" sz="1900">
            <a:solidFill>
              <a:schemeClr val="accent1"/>
            </a:solidFill>
            <a:latin typeface="Arial" panose="020B0604020202020204"/>
            <a:ea typeface="+mn-ea"/>
            <a:cs typeface="+mn-cs"/>
          </a:endParaRPr>
        </a:p>
      </dgm:t>
    </dgm:pt>
    <dgm:pt modelId="{03BD0087-ABB8-4BB8-9869-FD4529BAC437}" type="parTrans" cxnId="{8CB277C1-AF11-4F3A-B8D9-650B3E32215B}">
      <dgm:prSet/>
      <dgm:spPr/>
      <dgm:t>
        <a:bodyPr/>
        <a:lstStyle/>
        <a:p>
          <a:endParaRPr lang="en-US"/>
        </a:p>
      </dgm:t>
    </dgm:pt>
    <dgm:pt modelId="{DC908DE3-6420-4259-B6E8-3E0861D0C79E}" type="sibTrans" cxnId="{8CB277C1-AF11-4F3A-B8D9-650B3E32215B}">
      <dgm:prSet/>
      <dgm:spPr/>
      <dgm:t>
        <a:bodyPr/>
        <a:lstStyle/>
        <a:p>
          <a:endParaRPr lang="en-US"/>
        </a:p>
      </dgm:t>
    </dgm:pt>
    <dgm:pt modelId="{E9D93F4D-D7B8-4182-94F7-488C3A4A0B23}">
      <dgm:prSet phldrT="[Text]" phldr="0" custT="1"/>
      <dgm:spPr/>
      <dgm:t>
        <a:bodyPr/>
        <a:lstStyle/>
        <a:p>
          <a:pPr algn="ctr">
            <a:lnSpc>
              <a:spcPct val="90000"/>
            </a:lnSpc>
          </a:pPr>
          <a:r>
            <a:rPr lang="en-US" sz="1400">
              <a:solidFill>
                <a:srgbClr val="FF8533"/>
              </a:solidFill>
              <a:latin typeface="Arial Black" panose="020B0A04020102020204"/>
              <a:ea typeface="+mn-ea"/>
              <a:cs typeface="+mn-cs"/>
            </a:rPr>
            <a:t>Mailing</a:t>
          </a:r>
          <a:endParaRPr lang="en-US" sz="1400">
            <a:solidFill>
              <a:srgbClr val="FF8533"/>
            </a:solidFill>
            <a:latin typeface="Arial" panose="020B0604020202020204"/>
            <a:ea typeface="+mn-ea"/>
            <a:cs typeface="+mn-cs"/>
          </a:endParaRPr>
        </a:p>
      </dgm:t>
    </dgm:pt>
    <dgm:pt modelId="{2752BCB4-2CD6-4FBF-AB54-D07371B020A7}" type="parTrans" cxnId="{882367E8-62C7-4F87-8640-1252CE368558}">
      <dgm:prSet/>
      <dgm:spPr/>
      <dgm:t>
        <a:bodyPr/>
        <a:lstStyle/>
        <a:p>
          <a:endParaRPr lang="en-US"/>
        </a:p>
      </dgm:t>
    </dgm:pt>
    <dgm:pt modelId="{6F578DF2-4942-4F77-A1C8-7F0C5B74F7D5}" type="sibTrans" cxnId="{882367E8-62C7-4F87-8640-1252CE368558}">
      <dgm:prSet/>
      <dgm:spPr/>
      <dgm:t>
        <a:bodyPr/>
        <a:lstStyle/>
        <a:p>
          <a:endParaRPr lang="en-US"/>
        </a:p>
      </dgm:t>
    </dgm:pt>
    <dgm:pt modelId="{BA74A08F-C439-4BB7-A76B-04A7E02644F7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Rencontres </a:t>
          </a:r>
        </a:p>
      </dgm:t>
    </dgm:pt>
    <dgm:pt modelId="{9C75109A-DF60-4EFB-93EF-F299E8F9C110}" type="parTrans" cxnId="{B83C8511-5981-4E0E-A91D-6E12EEAFC9AF}">
      <dgm:prSet/>
      <dgm:spPr/>
      <dgm:t>
        <a:bodyPr/>
        <a:lstStyle/>
        <a:p>
          <a:endParaRPr lang="fr-BE"/>
        </a:p>
      </dgm:t>
    </dgm:pt>
    <dgm:pt modelId="{DC771B15-C6E4-4AC1-9827-25F5A1807897}" type="sibTrans" cxnId="{B83C8511-5981-4E0E-A91D-6E12EEAFC9AF}">
      <dgm:prSet/>
      <dgm:spPr/>
      <dgm:t>
        <a:bodyPr/>
        <a:lstStyle/>
        <a:p>
          <a:endParaRPr lang="fr-BE"/>
        </a:p>
      </dgm:t>
    </dgm:pt>
    <dgm:pt modelId="{E70E396F-8143-4367-911E-D6B93A8136E3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0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Définition</a:t>
          </a:r>
          <a:r>
            <a:rPr lang="en-US" sz="10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des </a:t>
          </a:r>
          <a:r>
            <a:rPr lang="en-US" sz="10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modèles</a:t>
          </a:r>
          <a:r>
            <a:rPr lang="en-US" sz="10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</a:t>
          </a:r>
          <a:r>
            <a:rPr lang="en-US" sz="10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opérationnels</a:t>
          </a:r>
          <a:r>
            <a:rPr lang="en-US" sz="10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possibles</a:t>
          </a:r>
          <a:endParaRPr lang="en-US" sz="10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76991A80-6D53-4180-949F-2DFBFC8A6E3E}" type="parTrans" cxnId="{3FACF145-965A-4629-B976-37C016A8BDCD}">
      <dgm:prSet/>
      <dgm:spPr/>
      <dgm:t>
        <a:bodyPr/>
        <a:lstStyle/>
        <a:p>
          <a:endParaRPr lang="fr-BE"/>
        </a:p>
      </dgm:t>
    </dgm:pt>
    <dgm:pt modelId="{A7E8DC37-82C0-4E1F-A4B2-70C70F1E6452}" type="sibTrans" cxnId="{3FACF145-965A-4629-B976-37C016A8BDCD}">
      <dgm:prSet/>
      <dgm:spPr/>
      <dgm:t>
        <a:bodyPr/>
        <a:lstStyle/>
        <a:p>
          <a:endParaRPr lang="fr-BE"/>
        </a:p>
      </dgm:t>
    </dgm:pt>
    <dgm:pt modelId="{F06BD20A-D6A5-4BA2-9F39-3119B588879B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Cadre </a:t>
          </a:r>
          <a:r>
            <a:rPr lang="en-US" sz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juridique</a:t>
          </a:r>
          <a:endParaRPr lang="en-US" sz="1000" b="0">
            <a:solidFill>
              <a:srgbClr val="FFFFFF"/>
            </a:solidFill>
            <a:latin typeface="Arial Black" panose="020B0A04020102020204"/>
            <a:ea typeface="+mn-ea"/>
            <a:cs typeface="+mn-cs"/>
          </a:endParaRPr>
        </a:p>
      </dgm:t>
    </dgm:pt>
    <dgm:pt modelId="{F101B116-A5A6-4A3D-BAD3-DDDF89089815}" type="parTrans" cxnId="{8AAEB0A3-E72A-4CC2-A43F-1403DE838E0A}">
      <dgm:prSet/>
      <dgm:spPr/>
      <dgm:t>
        <a:bodyPr/>
        <a:lstStyle/>
        <a:p>
          <a:endParaRPr lang="fr-BE"/>
        </a:p>
      </dgm:t>
    </dgm:pt>
    <dgm:pt modelId="{B7C6D5C4-F19E-49AA-937E-8AF14AF05494}" type="sibTrans" cxnId="{8AAEB0A3-E72A-4CC2-A43F-1403DE838E0A}">
      <dgm:prSet/>
      <dgm:spPr/>
      <dgm:t>
        <a:bodyPr/>
        <a:lstStyle/>
        <a:p>
          <a:endParaRPr lang="fr-BE"/>
        </a:p>
      </dgm:t>
    </dgm:pt>
    <dgm:pt modelId="{AD4CE7FB-50F8-4058-8A1D-A9494856BF70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Workshops</a:t>
          </a:r>
        </a:p>
      </dgm:t>
    </dgm:pt>
    <dgm:pt modelId="{D4F79A41-9981-4C5B-BE11-1E74219125B9}" type="parTrans" cxnId="{6DAF3130-D6C8-4778-A1E6-09EF2A4B6D34}">
      <dgm:prSet/>
      <dgm:spPr/>
      <dgm:t>
        <a:bodyPr/>
        <a:lstStyle/>
        <a:p>
          <a:endParaRPr lang="fr-BE"/>
        </a:p>
      </dgm:t>
    </dgm:pt>
    <dgm:pt modelId="{0EC8A198-BE36-4D8B-9409-15DE12ADAEE7}" type="sibTrans" cxnId="{6DAF3130-D6C8-4778-A1E6-09EF2A4B6D34}">
      <dgm:prSet/>
      <dgm:spPr/>
      <dgm:t>
        <a:bodyPr/>
        <a:lstStyle/>
        <a:p>
          <a:endParaRPr lang="fr-BE"/>
        </a:p>
      </dgm:t>
    </dgm:pt>
    <dgm:pt modelId="{B62ECA16-E737-4BE7-9992-89A693A7FC38}">
      <dgm:prSet phldrT="[Text]" phldr="0" custT="1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Analyse</a:t>
          </a:r>
          <a:r>
            <a:rPr lang="en-US" sz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</a:t>
          </a:r>
          <a:r>
            <a:rPr lang="en-US" sz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Qualité</a:t>
          </a:r>
          <a:r>
            <a:rPr lang="en-US" sz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de </a:t>
          </a:r>
          <a:r>
            <a:rPr lang="en-US" sz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Desserte</a:t>
          </a:r>
          <a:endParaRPr lang="en-US" sz="1200">
            <a:solidFill>
              <a:srgbClr val="FFFFFF"/>
            </a:solidFill>
            <a:latin typeface="Arial Black" panose="020B0A04020102020204"/>
            <a:ea typeface="+mn-ea"/>
            <a:cs typeface="+mn-cs"/>
          </a:endParaRPr>
        </a:p>
      </dgm:t>
    </dgm:pt>
    <dgm:pt modelId="{056BFFAD-D40A-410D-AD06-DC52104D4BDE}" type="parTrans" cxnId="{6332F35D-0964-4F07-A7C3-C5CA63F169ED}">
      <dgm:prSet/>
      <dgm:spPr/>
      <dgm:t>
        <a:bodyPr/>
        <a:lstStyle/>
        <a:p>
          <a:endParaRPr lang="fr-BE"/>
        </a:p>
      </dgm:t>
    </dgm:pt>
    <dgm:pt modelId="{72F2416F-768B-43C8-94E1-7F3B0302533B}" type="sibTrans" cxnId="{6332F35D-0964-4F07-A7C3-C5CA63F169ED}">
      <dgm:prSet/>
      <dgm:spPr/>
      <dgm:t>
        <a:bodyPr/>
        <a:lstStyle/>
        <a:p>
          <a:endParaRPr lang="fr-BE"/>
        </a:p>
      </dgm:t>
    </dgm:pt>
    <dgm:pt modelId="{ACD9D929-203A-495F-A7F5-7866CE12EB9B}" type="pres">
      <dgm:prSet presAssocID="{8A2CB29F-3947-4D5B-BFA3-4C3569555F6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F1F224C-B358-4A53-A2C4-2B4370AF9600}" type="pres">
      <dgm:prSet presAssocID="{D580B2EE-6A41-4BA6-BEE9-EFFEA4469E19}" presName="vertOne" presStyleCnt="0"/>
      <dgm:spPr/>
    </dgm:pt>
    <dgm:pt modelId="{14E8FDE2-1404-46B8-85F9-CA139BDBE7FE}" type="pres">
      <dgm:prSet presAssocID="{D580B2EE-6A41-4BA6-BEE9-EFFEA4469E19}" presName="txOne" presStyleLbl="node0" presStyleIdx="0" presStyleCnt="1">
        <dgm:presLayoutVars>
          <dgm:chPref val="3"/>
        </dgm:presLayoutVars>
      </dgm:prSet>
      <dgm:spPr/>
    </dgm:pt>
    <dgm:pt modelId="{58DCBB4B-51F8-4B2A-B7EE-ABD88C4B1731}" type="pres">
      <dgm:prSet presAssocID="{D580B2EE-6A41-4BA6-BEE9-EFFEA4469E19}" presName="parTransOne" presStyleCnt="0"/>
      <dgm:spPr/>
    </dgm:pt>
    <dgm:pt modelId="{C0B1E100-6C99-4E41-BA9A-9171CB72742A}" type="pres">
      <dgm:prSet presAssocID="{D580B2EE-6A41-4BA6-BEE9-EFFEA4469E19}" presName="horzOne" presStyleCnt="0"/>
      <dgm:spPr/>
    </dgm:pt>
    <dgm:pt modelId="{5D066149-1D49-4527-9DD8-E073639E7789}" type="pres">
      <dgm:prSet presAssocID="{BA4E07F1-7BA1-4D39-9082-05DBE69B674F}" presName="vertTwo" presStyleCnt="0"/>
      <dgm:spPr/>
    </dgm:pt>
    <dgm:pt modelId="{D4C9AC28-0F19-4BCD-A5A6-CD35B85F10B1}" type="pres">
      <dgm:prSet presAssocID="{BA4E07F1-7BA1-4D39-9082-05DBE69B674F}" presName="txTwo" presStyleLbl="node2" presStyleIdx="0" presStyleCnt="2">
        <dgm:presLayoutVars>
          <dgm:chPref val="3"/>
        </dgm:presLayoutVars>
      </dgm:prSet>
      <dgm:spPr/>
    </dgm:pt>
    <dgm:pt modelId="{D43E13DB-0D27-49F3-B811-FF72D9364624}" type="pres">
      <dgm:prSet presAssocID="{BA4E07F1-7BA1-4D39-9082-05DBE69B674F}" presName="parTransTwo" presStyleCnt="0"/>
      <dgm:spPr/>
    </dgm:pt>
    <dgm:pt modelId="{E135442B-4F5A-4757-8137-F47546A195A0}" type="pres">
      <dgm:prSet presAssocID="{BA4E07F1-7BA1-4D39-9082-05DBE69B674F}" presName="horzTwo" presStyleCnt="0"/>
      <dgm:spPr/>
    </dgm:pt>
    <dgm:pt modelId="{1EBF6472-E971-4833-B75C-20A934067818}" type="pres">
      <dgm:prSet presAssocID="{0CA42E07-BB20-4ECE-8930-6BDC250B6C73}" presName="vertThree" presStyleCnt="0"/>
      <dgm:spPr/>
    </dgm:pt>
    <dgm:pt modelId="{A7BD9BB4-0954-4E28-B722-ECA1794AD7AF}" type="pres">
      <dgm:prSet presAssocID="{0CA42E07-BB20-4ECE-8930-6BDC250B6C73}" presName="txThree" presStyleLbl="node3" presStyleIdx="0" presStyleCnt="7">
        <dgm:presLayoutVars>
          <dgm:chPref val="3"/>
        </dgm:presLayoutVars>
      </dgm:prSet>
      <dgm:spPr/>
    </dgm:pt>
    <dgm:pt modelId="{AF8D3345-C80B-462B-8050-56D0E1A47E36}" type="pres">
      <dgm:prSet presAssocID="{0CA42E07-BB20-4ECE-8930-6BDC250B6C73}" presName="horzThree" presStyleCnt="0"/>
      <dgm:spPr/>
    </dgm:pt>
    <dgm:pt modelId="{8F9D5240-B4A2-49DF-B93F-841435DC63FB}" type="pres">
      <dgm:prSet presAssocID="{AA59BFC7-F569-45AA-9274-4560AFC6B5B1}" presName="sibSpaceThree" presStyleCnt="0"/>
      <dgm:spPr/>
    </dgm:pt>
    <dgm:pt modelId="{69F8FEA6-9CE2-4EAD-875A-177B45E4E21A}" type="pres">
      <dgm:prSet presAssocID="{E70E396F-8143-4367-911E-D6B93A8136E3}" presName="vertThree" presStyleCnt="0"/>
      <dgm:spPr/>
    </dgm:pt>
    <dgm:pt modelId="{5EB0A90D-4117-4D2F-8798-6C01848DF1AF}" type="pres">
      <dgm:prSet presAssocID="{E70E396F-8143-4367-911E-D6B93A8136E3}" presName="txThree" presStyleLbl="node3" presStyleIdx="1" presStyleCnt="7">
        <dgm:presLayoutVars>
          <dgm:chPref val="3"/>
        </dgm:presLayoutVars>
      </dgm:prSet>
      <dgm:spPr/>
    </dgm:pt>
    <dgm:pt modelId="{39C313B6-AD49-4884-BADA-97A7DD5CEA93}" type="pres">
      <dgm:prSet presAssocID="{E70E396F-8143-4367-911E-D6B93A8136E3}" presName="horzThree" presStyleCnt="0"/>
      <dgm:spPr/>
    </dgm:pt>
    <dgm:pt modelId="{6710861B-5BB5-4158-815E-E22F5E9C1BDE}" type="pres">
      <dgm:prSet presAssocID="{A7E8DC37-82C0-4E1F-A4B2-70C70F1E6452}" presName="sibSpaceThree" presStyleCnt="0"/>
      <dgm:spPr/>
    </dgm:pt>
    <dgm:pt modelId="{AC851F72-94A9-4A0E-84D0-F58E3C237B68}" type="pres">
      <dgm:prSet presAssocID="{B62ECA16-E737-4BE7-9992-89A693A7FC38}" presName="vertThree" presStyleCnt="0"/>
      <dgm:spPr/>
    </dgm:pt>
    <dgm:pt modelId="{219E0F07-0814-4DA1-8AFA-3030E1CE947B}" type="pres">
      <dgm:prSet presAssocID="{B62ECA16-E737-4BE7-9992-89A693A7FC38}" presName="txThree" presStyleLbl="node3" presStyleIdx="2" presStyleCnt="7">
        <dgm:presLayoutVars>
          <dgm:chPref val="3"/>
        </dgm:presLayoutVars>
      </dgm:prSet>
      <dgm:spPr/>
    </dgm:pt>
    <dgm:pt modelId="{E0532D2D-9C69-4683-8907-894ADEF4E7F6}" type="pres">
      <dgm:prSet presAssocID="{B62ECA16-E737-4BE7-9992-89A693A7FC38}" presName="horzThree" presStyleCnt="0"/>
      <dgm:spPr/>
    </dgm:pt>
    <dgm:pt modelId="{70686B24-1519-44F2-8793-E42E633E0CF2}" type="pres">
      <dgm:prSet presAssocID="{72F2416F-768B-43C8-94E1-7F3B0302533B}" presName="sibSpaceThree" presStyleCnt="0"/>
      <dgm:spPr/>
    </dgm:pt>
    <dgm:pt modelId="{21E52765-8BD0-4CC9-89A0-3F75CD0F9AF5}" type="pres">
      <dgm:prSet presAssocID="{F06BD20A-D6A5-4BA2-9F39-3119B588879B}" presName="vertThree" presStyleCnt="0"/>
      <dgm:spPr/>
    </dgm:pt>
    <dgm:pt modelId="{E49DCACD-2C85-429B-9C3E-4C58768C8EDD}" type="pres">
      <dgm:prSet presAssocID="{F06BD20A-D6A5-4BA2-9F39-3119B588879B}" presName="txThree" presStyleLbl="node3" presStyleIdx="3" presStyleCnt="7">
        <dgm:presLayoutVars>
          <dgm:chPref val="3"/>
        </dgm:presLayoutVars>
      </dgm:prSet>
      <dgm:spPr/>
    </dgm:pt>
    <dgm:pt modelId="{F9281788-26B6-4B90-843F-D73CAE2902F0}" type="pres">
      <dgm:prSet presAssocID="{F06BD20A-D6A5-4BA2-9F39-3119B588879B}" presName="horzThree" presStyleCnt="0"/>
      <dgm:spPr/>
    </dgm:pt>
    <dgm:pt modelId="{D560C89C-50ED-4D8F-AF0F-945D911A23AA}" type="pres">
      <dgm:prSet presAssocID="{CA69BB03-4B30-4131-86A5-29D135BF5F3B}" presName="sibSpaceTwo" presStyleCnt="0"/>
      <dgm:spPr/>
    </dgm:pt>
    <dgm:pt modelId="{8B2D3291-428E-4722-85F6-3CB98256C801}" type="pres">
      <dgm:prSet presAssocID="{4CB1436D-CD68-4B59-ACC5-A8CFB60D77A5}" presName="vertTwo" presStyleCnt="0"/>
      <dgm:spPr/>
    </dgm:pt>
    <dgm:pt modelId="{12750F4C-3E3B-4C1E-87DB-E0AE8D8D3F4F}" type="pres">
      <dgm:prSet presAssocID="{4CB1436D-CD68-4B59-ACC5-A8CFB60D77A5}" presName="txTwo" presStyleLbl="node2" presStyleIdx="1" presStyleCnt="2">
        <dgm:presLayoutVars>
          <dgm:chPref val="3"/>
        </dgm:presLayoutVars>
      </dgm:prSet>
      <dgm:spPr/>
    </dgm:pt>
    <dgm:pt modelId="{04CD228D-A348-486B-9F58-71827B7F9B58}" type="pres">
      <dgm:prSet presAssocID="{4CB1436D-CD68-4B59-ACC5-A8CFB60D77A5}" presName="parTransTwo" presStyleCnt="0"/>
      <dgm:spPr/>
    </dgm:pt>
    <dgm:pt modelId="{95957A57-CBDC-4EB0-86A2-E7E091BAB286}" type="pres">
      <dgm:prSet presAssocID="{4CB1436D-CD68-4B59-ACC5-A8CFB60D77A5}" presName="horzTwo" presStyleCnt="0"/>
      <dgm:spPr/>
    </dgm:pt>
    <dgm:pt modelId="{D86D7E60-E5A3-4652-A61C-3468CD5A7ABF}" type="pres">
      <dgm:prSet presAssocID="{E9D93F4D-D7B8-4182-94F7-488C3A4A0B23}" presName="vertThree" presStyleCnt="0"/>
      <dgm:spPr/>
    </dgm:pt>
    <dgm:pt modelId="{668C0D58-484A-409B-AE49-109FB355251F}" type="pres">
      <dgm:prSet presAssocID="{E9D93F4D-D7B8-4182-94F7-488C3A4A0B23}" presName="txThree" presStyleLbl="node3" presStyleIdx="4" presStyleCnt="7">
        <dgm:presLayoutVars>
          <dgm:chPref val="3"/>
        </dgm:presLayoutVars>
      </dgm:prSet>
      <dgm:spPr/>
    </dgm:pt>
    <dgm:pt modelId="{A200F6A9-3566-451E-8E49-87EEAF552CCA}" type="pres">
      <dgm:prSet presAssocID="{E9D93F4D-D7B8-4182-94F7-488C3A4A0B23}" presName="horzThree" presStyleCnt="0"/>
      <dgm:spPr/>
    </dgm:pt>
    <dgm:pt modelId="{F22CCFE5-FFC4-4F7F-8665-96D96CC1AEDE}" type="pres">
      <dgm:prSet presAssocID="{6F578DF2-4942-4F77-A1C8-7F0C5B74F7D5}" presName="sibSpaceThree" presStyleCnt="0"/>
      <dgm:spPr/>
    </dgm:pt>
    <dgm:pt modelId="{D7DF70CD-89C7-406C-A80C-F97068E7BA01}" type="pres">
      <dgm:prSet presAssocID="{BA74A08F-C439-4BB7-A76B-04A7E02644F7}" presName="vertThree" presStyleCnt="0"/>
      <dgm:spPr/>
    </dgm:pt>
    <dgm:pt modelId="{867A2DA2-A6CC-4912-9759-24EBE70C4F32}" type="pres">
      <dgm:prSet presAssocID="{BA74A08F-C439-4BB7-A76B-04A7E02644F7}" presName="txThree" presStyleLbl="node3" presStyleIdx="5" presStyleCnt="7">
        <dgm:presLayoutVars>
          <dgm:chPref val="3"/>
        </dgm:presLayoutVars>
      </dgm:prSet>
      <dgm:spPr/>
    </dgm:pt>
    <dgm:pt modelId="{F746F9E7-09EE-46CE-863E-16EB229EF3EA}" type="pres">
      <dgm:prSet presAssocID="{BA74A08F-C439-4BB7-A76B-04A7E02644F7}" presName="horzThree" presStyleCnt="0"/>
      <dgm:spPr/>
    </dgm:pt>
    <dgm:pt modelId="{548D39B4-F2EE-4488-85C4-69B4B8F70777}" type="pres">
      <dgm:prSet presAssocID="{DC771B15-C6E4-4AC1-9827-25F5A1807897}" presName="sibSpaceThree" presStyleCnt="0"/>
      <dgm:spPr/>
    </dgm:pt>
    <dgm:pt modelId="{5B312219-F382-40C0-A829-88930DA87105}" type="pres">
      <dgm:prSet presAssocID="{AD4CE7FB-50F8-4058-8A1D-A9494856BF70}" presName="vertThree" presStyleCnt="0"/>
      <dgm:spPr/>
    </dgm:pt>
    <dgm:pt modelId="{B355568B-5EB5-4B0F-BDD8-64CA8F22036A}" type="pres">
      <dgm:prSet presAssocID="{AD4CE7FB-50F8-4058-8A1D-A9494856BF70}" presName="txThree" presStyleLbl="node3" presStyleIdx="6" presStyleCnt="7">
        <dgm:presLayoutVars>
          <dgm:chPref val="3"/>
        </dgm:presLayoutVars>
      </dgm:prSet>
      <dgm:spPr/>
    </dgm:pt>
    <dgm:pt modelId="{F818C635-4437-48E2-A469-D5D59A649492}" type="pres">
      <dgm:prSet presAssocID="{AD4CE7FB-50F8-4058-8A1D-A9494856BF70}" presName="horzThree" presStyleCnt="0"/>
      <dgm:spPr/>
    </dgm:pt>
  </dgm:ptLst>
  <dgm:cxnLst>
    <dgm:cxn modelId="{B00ACA0E-8C75-49C5-9831-1BA984B02484}" type="presOf" srcId="{AD4CE7FB-50F8-4058-8A1D-A9494856BF70}" destId="{B355568B-5EB5-4B0F-BDD8-64CA8F22036A}" srcOrd="0" destOrd="0" presId="urn:microsoft.com/office/officeart/2005/8/layout/hierarchy4"/>
    <dgm:cxn modelId="{B83C8511-5981-4E0E-A91D-6E12EEAFC9AF}" srcId="{4CB1436D-CD68-4B59-ACC5-A8CFB60D77A5}" destId="{BA74A08F-C439-4BB7-A76B-04A7E02644F7}" srcOrd="1" destOrd="0" parTransId="{9C75109A-DF60-4EFB-93EF-F299E8F9C110}" sibTransId="{DC771B15-C6E4-4AC1-9827-25F5A1807897}"/>
    <dgm:cxn modelId="{6DAF3130-D6C8-4778-A1E6-09EF2A4B6D34}" srcId="{4CB1436D-CD68-4B59-ACC5-A8CFB60D77A5}" destId="{AD4CE7FB-50F8-4058-8A1D-A9494856BF70}" srcOrd="2" destOrd="0" parTransId="{D4F79A41-9981-4C5B-BE11-1E74219125B9}" sibTransId="{0EC8A198-BE36-4D8B-9409-15DE12ADAEE7}"/>
    <dgm:cxn modelId="{EDAF4936-53B0-40CE-A092-F9765329AAD7}" type="presOf" srcId="{E70E396F-8143-4367-911E-D6B93A8136E3}" destId="{5EB0A90D-4117-4D2F-8798-6C01848DF1AF}" srcOrd="0" destOrd="0" presId="urn:microsoft.com/office/officeart/2005/8/layout/hierarchy4"/>
    <dgm:cxn modelId="{82954D37-1034-437C-A72B-B08A648A789B}" type="presOf" srcId="{BA74A08F-C439-4BB7-A76B-04A7E02644F7}" destId="{867A2DA2-A6CC-4912-9759-24EBE70C4F32}" srcOrd="0" destOrd="0" presId="urn:microsoft.com/office/officeart/2005/8/layout/hierarchy4"/>
    <dgm:cxn modelId="{0FE4C05B-CC57-409D-AD56-2ABE4955B37C}" type="presOf" srcId="{BA4E07F1-7BA1-4D39-9082-05DBE69B674F}" destId="{D4C9AC28-0F19-4BCD-A5A6-CD35B85F10B1}" srcOrd="0" destOrd="0" presId="urn:microsoft.com/office/officeart/2005/8/layout/hierarchy4"/>
    <dgm:cxn modelId="{6332F35D-0964-4F07-A7C3-C5CA63F169ED}" srcId="{BA4E07F1-7BA1-4D39-9082-05DBE69B674F}" destId="{B62ECA16-E737-4BE7-9992-89A693A7FC38}" srcOrd="2" destOrd="0" parTransId="{056BFFAD-D40A-410D-AD06-DC52104D4BDE}" sibTransId="{72F2416F-768B-43C8-94E1-7F3B0302533B}"/>
    <dgm:cxn modelId="{EBBCE242-29FE-4489-A9AC-3B02C02A9C59}" srcId="{BA4E07F1-7BA1-4D39-9082-05DBE69B674F}" destId="{0CA42E07-BB20-4ECE-8930-6BDC250B6C73}" srcOrd="0" destOrd="0" parTransId="{B2C23BB1-52DB-4AC2-9A1C-8A8772060458}" sibTransId="{AA59BFC7-F569-45AA-9274-4560AFC6B5B1}"/>
    <dgm:cxn modelId="{3FACF145-965A-4629-B976-37C016A8BDCD}" srcId="{BA4E07F1-7BA1-4D39-9082-05DBE69B674F}" destId="{E70E396F-8143-4367-911E-D6B93A8136E3}" srcOrd="1" destOrd="0" parTransId="{76991A80-6D53-4180-949F-2DFBFC8A6E3E}" sibTransId="{A7E8DC37-82C0-4E1F-A4B2-70C70F1E6452}"/>
    <dgm:cxn modelId="{5866DA68-8B78-4982-97A1-DF6688437E48}" type="presOf" srcId="{4CB1436D-CD68-4B59-ACC5-A8CFB60D77A5}" destId="{12750F4C-3E3B-4C1E-87DB-E0AE8D8D3F4F}" srcOrd="0" destOrd="0" presId="urn:microsoft.com/office/officeart/2005/8/layout/hierarchy4"/>
    <dgm:cxn modelId="{012C1652-A0AE-4754-B9B2-8345DEFE6765}" type="presOf" srcId="{8A2CB29F-3947-4D5B-BFA3-4C3569555F6B}" destId="{ACD9D929-203A-495F-A7F5-7866CE12EB9B}" srcOrd="0" destOrd="0" presId="urn:microsoft.com/office/officeart/2005/8/layout/hierarchy4"/>
    <dgm:cxn modelId="{F4EE1853-5ED1-4540-9CBC-363DEE09674D}" type="presOf" srcId="{D580B2EE-6A41-4BA6-BEE9-EFFEA4469E19}" destId="{14E8FDE2-1404-46B8-85F9-CA139BDBE7FE}" srcOrd="0" destOrd="0" presId="urn:microsoft.com/office/officeart/2005/8/layout/hierarchy4"/>
    <dgm:cxn modelId="{B1ADCC77-3D25-4D60-8822-6BBC4DF46F6C}" type="presOf" srcId="{B62ECA16-E737-4BE7-9992-89A693A7FC38}" destId="{219E0F07-0814-4DA1-8AFA-3030E1CE947B}" srcOrd="0" destOrd="0" presId="urn:microsoft.com/office/officeart/2005/8/layout/hierarchy4"/>
    <dgm:cxn modelId="{ABBAF07E-B721-40CF-BB8A-FCDC7E1283B7}" type="presOf" srcId="{F06BD20A-D6A5-4BA2-9F39-3119B588879B}" destId="{E49DCACD-2C85-429B-9C3E-4C58768C8EDD}" srcOrd="0" destOrd="0" presId="urn:microsoft.com/office/officeart/2005/8/layout/hierarchy4"/>
    <dgm:cxn modelId="{8AAEB0A3-E72A-4CC2-A43F-1403DE838E0A}" srcId="{BA4E07F1-7BA1-4D39-9082-05DBE69B674F}" destId="{F06BD20A-D6A5-4BA2-9F39-3119B588879B}" srcOrd="3" destOrd="0" parTransId="{F101B116-A5A6-4A3D-BAD3-DDDF89089815}" sibTransId="{B7C6D5C4-F19E-49AA-937E-8AF14AF05494}"/>
    <dgm:cxn modelId="{FF1C85B2-D0F9-4069-B08B-DFE311FA7753}" srcId="{8A2CB29F-3947-4D5B-BFA3-4C3569555F6B}" destId="{D580B2EE-6A41-4BA6-BEE9-EFFEA4469E19}" srcOrd="0" destOrd="0" parTransId="{17264CB4-28F3-42B9-98A1-3F3920326DCC}" sibTransId="{374EEA79-F2F6-48D9-9BA3-0A86498DF717}"/>
    <dgm:cxn modelId="{8CB277C1-AF11-4F3A-B8D9-650B3E32215B}" srcId="{D580B2EE-6A41-4BA6-BEE9-EFFEA4469E19}" destId="{4CB1436D-CD68-4B59-ACC5-A8CFB60D77A5}" srcOrd="1" destOrd="0" parTransId="{03BD0087-ABB8-4BB8-9869-FD4529BAC437}" sibTransId="{DC908DE3-6420-4259-B6E8-3E0861D0C79E}"/>
    <dgm:cxn modelId="{7948B2CF-9B9F-4E5C-9C43-994B53E86AB8}" type="presOf" srcId="{0CA42E07-BB20-4ECE-8930-6BDC250B6C73}" destId="{A7BD9BB4-0954-4E28-B722-ECA1794AD7AF}" srcOrd="0" destOrd="0" presId="urn:microsoft.com/office/officeart/2005/8/layout/hierarchy4"/>
    <dgm:cxn modelId="{882367E8-62C7-4F87-8640-1252CE368558}" srcId="{4CB1436D-CD68-4B59-ACC5-A8CFB60D77A5}" destId="{E9D93F4D-D7B8-4182-94F7-488C3A4A0B23}" srcOrd="0" destOrd="0" parTransId="{2752BCB4-2CD6-4FBF-AB54-D07371B020A7}" sibTransId="{6F578DF2-4942-4F77-A1C8-7F0C5B74F7D5}"/>
    <dgm:cxn modelId="{C56036EF-B732-4B49-8395-CE7434E9B137}" srcId="{D580B2EE-6A41-4BA6-BEE9-EFFEA4469E19}" destId="{BA4E07F1-7BA1-4D39-9082-05DBE69B674F}" srcOrd="0" destOrd="0" parTransId="{77DB2B6C-298C-474C-ADD2-C795BF5F2789}" sibTransId="{CA69BB03-4B30-4131-86A5-29D135BF5F3B}"/>
    <dgm:cxn modelId="{BE0877F4-7A2A-44B6-A1F1-3FC93825F3D8}" type="presOf" srcId="{E9D93F4D-D7B8-4182-94F7-488C3A4A0B23}" destId="{668C0D58-484A-409B-AE49-109FB355251F}" srcOrd="0" destOrd="0" presId="urn:microsoft.com/office/officeart/2005/8/layout/hierarchy4"/>
    <dgm:cxn modelId="{BC36B869-D14F-4098-B1D4-B62F66494799}" type="presParOf" srcId="{ACD9D929-203A-495F-A7F5-7866CE12EB9B}" destId="{3F1F224C-B358-4A53-A2C4-2B4370AF9600}" srcOrd="0" destOrd="0" presId="urn:microsoft.com/office/officeart/2005/8/layout/hierarchy4"/>
    <dgm:cxn modelId="{43CBC043-FBD1-4245-8B94-03EF460627BC}" type="presParOf" srcId="{3F1F224C-B358-4A53-A2C4-2B4370AF9600}" destId="{14E8FDE2-1404-46B8-85F9-CA139BDBE7FE}" srcOrd="0" destOrd="0" presId="urn:microsoft.com/office/officeart/2005/8/layout/hierarchy4"/>
    <dgm:cxn modelId="{79A5D020-0A17-40CD-96EE-99AE4B4FD39B}" type="presParOf" srcId="{3F1F224C-B358-4A53-A2C4-2B4370AF9600}" destId="{58DCBB4B-51F8-4B2A-B7EE-ABD88C4B1731}" srcOrd="1" destOrd="0" presId="urn:microsoft.com/office/officeart/2005/8/layout/hierarchy4"/>
    <dgm:cxn modelId="{C0AE6DE7-5505-47D0-A497-A6C96CE98FDD}" type="presParOf" srcId="{3F1F224C-B358-4A53-A2C4-2B4370AF9600}" destId="{C0B1E100-6C99-4E41-BA9A-9171CB72742A}" srcOrd="2" destOrd="0" presId="urn:microsoft.com/office/officeart/2005/8/layout/hierarchy4"/>
    <dgm:cxn modelId="{438286D4-45D0-406C-9625-6742EEC084B4}" type="presParOf" srcId="{C0B1E100-6C99-4E41-BA9A-9171CB72742A}" destId="{5D066149-1D49-4527-9DD8-E073639E7789}" srcOrd="0" destOrd="0" presId="urn:microsoft.com/office/officeart/2005/8/layout/hierarchy4"/>
    <dgm:cxn modelId="{686E070F-126C-4DF9-8561-6A575A7045CA}" type="presParOf" srcId="{5D066149-1D49-4527-9DD8-E073639E7789}" destId="{D4C9AC28-0F19-4BCD-A5A6-CD35B85F10B1}" srcOrd="0" destOrd="0" presId="urn:microsoft.com/office/officeart/2005/8/layout/hierarchy4"/>
    <dgm:cxn modelId="{03367B47-7AF5-4E10-8510-6B72D1C6A0A8}" type="presParOf" srcId="{5D066149-1D49-4527-9DD8-E073639E7789}" destId="{D43E13DB-0D27-49F3-B811-FF72D9364624}" srcOrd="1" destOrd="0" presId="urn:microsoft.com/office/officeart/2005/8/layout/hierarchy4"/>
    <dgm:cxn modelId="{312935CD-8791-4B3F-AEE1-3CBBA9F1BC82}" type="presParOf" srcId="{5D066149-1D49-4527-9DD8-E073639E7789}" destId="{E135442B-4F5A-4757-8137-F47546A195A0}" srcOrd="2" destOrd="0" presId="urn:microsoft.com/office/officeart/2005/8/layout/hierarchy4"/>
    <dgm:cxn modelId="{8F9D2F53-2BF7-4A44-8AF8-10F3037E4AE9}" type="presParOf" srcId="{E135442B-4F5A-4757-8137-F47546A195A0}" destId="{1EBF6472-E971-4833-B75C-20A934067818}" srcOrd="0" destOrd="0" presId="urn:microsoft.com/office/officeart/2005/8/layout/hierarchy4"/>
    <dgm:cxn modelId="{1BC9108F-B169-4F9D-B9E5-B3536BF95CFA}" type="presParOf" srcId="{1EBF6472-E971-4833-B75C-20A934067818}" destId="{A7BD9BB4-0954-4E28-B722-ECA1794AD7AF}" srcOrd="0" destOrd="0" presId="urn:microsoft.com/office/officeart/2005/8/layout/hierarchy4"/>
    <dgm:cxn modelId="{A2D000F1-C493-41B2-BA88-1AA13050E559}" type="presParOf" srcId="{1EBF6472-E971-4833-B75C-20A934067818}" destId="{AF8D3345-C80B-462B-8050-56D0E1A47E36}" srcOrd="1" destOrd="0" presId="urn:microsoft.com/office/officeart/2005/8/layout/hierarchy4"/>
    <dgm:cxn modelId="{5FD9648D-0F4A-4744-93D9-53E89FAED519}" type="presParOf" srcId="{E135442B-4F5A-4757-8137-F47546A195A0}" destId="{8F9D5240-B4A2-49DF-B93F-841435DC63FB}" srcOrd="1" destOrd="0" presId="urn:microsoft.com/office/officeart/2005/8/layout/hierarchy4"/>
    <dgm:cxn modelId="{BE85832D-79FD-4AB4-B7FF-C0689693D385}" type="presParOf" srcId="{E135442B-4F5A-4757-8137-F47546A195A0}" destId="{69F8FEA6-9CE2-4EAD-875A-177B45E4E21A}" srcOrd="2" destOrd="0" presId="urn:microsoft.com/office/officeart/2005/8/layout/hierarchy4"/>
    <dgm:cxn modelId="{C18BE68D-1D20-4400-B7D6-8375A30DB51E}" type="presParOf" srcId="{69F8FEA6-9CE2-4EAD-875A-177B45E4E21A}" destId="{5EB0A90D-4117-4D2F-8798-6C01848DF1AF}" srcOrd="0" destOrd="0" presId="urn:microsoft.com/office/officeart/2005/8/layout/hierarchy4"/>
    <dgm:cxn modelId="{21E9E108-D3E5-4613-B4F7-05B035802FA1}" type="presParOf" srcId="{69F8FEA6-9CE2-4EAD-875A-177B45E4E21A}" destId="{39C313B6-AD49-4884-BADA-97A7DD5CEA93}" srcOrd="1" destOrd="0" presId="urn:microsoft.com/office/officeart/2005/8/layout/hierarchy4"/>
    <dgm:cxn modelId="{911907C7-7B2C-4950-933D-EB0769EF64F0}" type="presParOf" srcId="{E135442B-4F5A-4757-8137-F47546A195A0}" destId="{6710861B-5BB5-4158-815E-E22F5E9C1BDE}" srcOrd="3" destOrd="0" presId="urn:microsoft.com/office/officeart/2005/8/layout/hierarchy4"/>
    <dgm:cxn modelId="{3F99EC97-3950-41B2-A045-0E0B9A8DE0E7}" type="presParOf" srcId="{E135442B-4F5A-4757-8137-F47546A195A0}" destId="{AC851F72-94A9-4A0E-84D0-F58E3C237B68}" srcOrd="4" destOrd="0" presId="urn:microsoft.com/office/officeart/2005/8/layout/hierarchy4"/>
    <dgm:cxn modelId="{977353D8-D5D2-469E-9268-75C66CBA6B04}" type="presParOf" srcId="{AC851F72-94A9-4A0E-84D0-F58E3C237B68}" destId="{219E0F07-0814-4DA1-8AFA-3030E1CE947B}" srcOrd="0" destOrd="0" presId="urn:microsoft.com/office/officeart/2005/8/layout/hierarchy4"/>
    <dgm:cxn modelId="{937A5F15-0414-4C8D-96F2-637742404D4D}" type="presParOf" srcId="{AC851F72-94A9-4A0E-84D0-F58E3C237B68}" destId="{E0532D2D-9C69-4683-8907-894ADEF4E7F6}" srcOrd="1" destOrd="0" presId="urn:microsoft.com/office/officeart/2005/8/layout/hierarchy4"/>
    <dgm:cxn modelId="{91F773E2-FBC3-4111-9B39-396FD8D9A12C}" type="presParOf" srcId="{E135442B-4F5A-4757-8137-F47546A195A0}" destId="{70686B24-1519-44F2-8793-E42E633E0CF2}" srcOrd="5" destOrd="0" presId="urn:microsoft.com/office/officeart/2005/8/layout/hierarchy4"/>
    <dgm:cxn modelId="{EDB270FB-3682-42A5-9EBC-EDBA2CD05268}" type="presParOf" srcId="{E135442B-4F5A-4757-8137-F47546A195A0}" destId="{21E52765-8BD0-4CC9-89A0-3F75CD0F9AF5}" srcOrd="6" destOrd="0" presId="urn:microsoft.com/office/officeart/2005/8/layout/hierarchy4"/>
    <dgm:cxn modelId="{B1D7D005-BD1C-497F-97D8-06134D7B4E0D}" type="presParOf" srcId="{21E52765-8BD0-4CC9-89A0-3F75CD0F9AF5}" destId="{E49DCACD-2C85-429B-9C3E-4C58768C8EDD}" srcOrd="0" destOrd="0" presId="urn:microsoft.com/office/officeart/2005/8/layout/hierarchy4"/>
    <dgm:cxn modelId="{AA545D10-576A-4949-9481-A6E797CA45ED}" type="presParOf" srcId="{21E52765-8BD0-4CC9-89A0-3F75CD0F9AF5}" destId="{F9281788-26B6-4B90-843F-D73CAE2902F0}" srcOrd="1" destOrd="0" presId="urn:microsoft.com/office/officeart/2005/8/layout/hierarchy4"/>
    <dgm:cxn modelId="{D05082B9-C91E-473B-901E-08A3CEE8080B}" type="presParOf" srcId="{C0B1E100-6C99-4E41-BA9A-9171CB72742A}" destId="{D560C89C-50ED-4D8F-AF0F-945D911A23AA}" srcOrd="1" destOrd="0" presId="urn:microsoft.com/office/officeart/2005/8/layout/hierarchy4"/>
    <dgm:cxn modelId="{AA788CAB-4850-4F3C-8DAB-0F3D6F68D3CD}" type="presParOf" srcId="{C0B1E100-6C99-4E41-BA9A-9171CB72742A}" destId="{8B2D3291-428E-4722-85F6-3CB98256C801}" srcOrd="2" destOrd="0" presId="urn:microsoft.com/office/officeart/2005/8/layout/hierarchy4"/>
    <dgm:cxn modelId="{248130C5-D12D-40B1-BB91-37D263997335}" type="presParOf" srcId="{8B2D3291-428E-4722-85F6-3CB98256C801}" destId="{12750F4C-3E3B-4C1E-87DB-E0AE8D8D3F4F}" srcOrd="0" destOrd="0" presId="urn:microsoft.com/office/officeart/2005/8/layout/hierarchy4"/>
    <dgm:cxn modelId="{D2E241B2-56B7-4872-855D-19B0D9352653}" type="presParOf" srcId="{8B2D3291-428E-4722-85F6-3CB98256C801}" destId="{04CD228D-A348-486B-9F58-71827B7F9B58}" srcOrd="1" destOrd="0" presId="urn:microsoft.com/office/officeart/2005/8/layout/hierarchy4"/>
    <dgm:cxn modelId="{49E5474E-2054-4DB3-AABF-F04428B73476}" type="presParOf" srcId="{8B2D3291-428E-4722-85F6-3CB98256C801}" destId="{95957A57-CBDC-4EB0-86A2-E7E091BAB286}" srcOrd="2" destOrd="0" presId="urn:microsoft.com/office/officeart/2005/8/layout/hierarchy4"/>
    <dgm:cxn modelId="{908C15F5-A415-4823-AED5-82281F0D15CE}" type="presParOf" srcId="{95957A57-CBDC-4EB0-86A2-E7E091BAB286}" destId="{D86D7E60-E5A3-4652-A61C-3468CD5A7ABF}" srcOrd="0" destOrd="0" presId="urn:microsoft.com/office/officeart/2005/8/layout/hierarchy4"/>
    <dgm:cxn modelId="{1E8E3D26-B140-413E-9B10-EE03FB4FD440}" type="presParOf" srcId="{D86D7E60-E5A3-4652-A61C-3468CD5A7ABF}" destId="{668C0D58-484A-409B-AE49-109FB355251F}" srcOrd="0" destOrd="0" presId="urn:microsoft.com/office/officeart/2005/8/layout/hierarchy4"/>
    <dgm:cxn modelId="{BE8E3568-EDEB-46CC-802B-5340BC487E7A}" type="presParOf" srcId="{D86D7E60-E5A3-4652-A61C-3468CD5A7ABF}" destId="{A200F6A9-3566-451E-8E49-87EEAF552CCA}" srcOrd="1" destOrd="0" presId="urn:microsoft.com/office/officeart/2005/8/layout/hierarchy4"/>
    <dgm:cxn modelId="{044229E5-B5A1-4667-B501-FD4524AC1FD7}" type="presParOf" srcId="{95957A57-CBDC-4EB0-86A2-E7E091BAB286}" destId="{F22CCFE5-FFC4-4F7F-8665-96D96CC1AEDE}" srcOrd="1" destOrd="0" presId="urn:microsoft.com/office/officeart/2005/8/layout/hierarchy4"/>
    <dgm:cxn modelId="{FC2B6D9F-7757-446F-83CD-FE93693B98B8}" type="presParOf" srcId="{95957A57-CBDC-4EB0-86A2-E7E091BAB286}" destId="{D7DF70CD-89C7-406C-A80C-F97068E7BA01}" srcOrd="2" destOrd="0" presId="urn:microsoft.com/office/officeart/2005/8/layout/hierarchy4"/>
    <dgm:cxn modelId="{CBB0EAD2-EEAE-4BBE-BD12-3D4B7D647D74}" type="presParOf" srcId="{D7DF70CD-89C7-406C-A80C-F97068E7BA01}" destId="{867A2DA2-A6CC-4912-9759-24EBE70C4F32}" srcOrd="0" destOrd="0" presId="urn:microsoft.com/office/officeart/2005/8/layout/hierarchy4"/>
    <dgm:cxn modelId="{3CB6F470-1428-4390-BA38-CAC5C7943F36}" type="presParOf" srcId="{D7DF70CD-89C7-406C-A80C-F97068E7BA01}" destId="{F746F9E7-09EE-46CE-863E-16EB229EF3EA}" srcOrd="1" destOrd="0" presId="urn:microsoft.com/office/officeart/2005/8/layout/hierarchy4"/>
    <dgm:cxn modelId="{F11766B8-09EB-4292-8B09-A6F50BDAF603}" type="presParOf" srcId="{95957A57-CBDC-4EB0-86A2-E7E091BAB286}" destId="{548D39B4-F2EE-4488-85C4-69B4B8F70777}" srcOrd="3" destOrd="0" presId="urn:microsoft.com/office/officeart/2005/8/layout/hierarchy4"/>
    <dgm:cxn modelId="{A31EA255-6E99-4608-A9E7-CB67EFA5C9D8}" type="presParOf" srcId="{95957A57-CBDC-4EB0-86A2-E7E091BAB286}" destId="{5B312219-F382-40C0-A829-88930DA87105}" srcOrd="4" destOrd="0" presId="urn:microsoft.com/office/officeart/2005/8/layout/hierarchy4"/>
    <dgm:cxn modelId="{DE464AEF-0052-4494-94D9-1F430404C285}" type="presParOf" srcId="{5B312219-F382-40C0-A829-88930DA87105}" destId="{B355568B-5EB5-4B0F-BDD8-64CA8F22036A}" srcOrd="0" destOrd="0" presId="urn:microsoft.com/office/officeart/2005/8/layout/hierarchy4"/>
    <dgm:cxn modelId="{F9BBD092-EF82-4F7E-957B-3DB7128CB819}" type="presParOf" srcId="{5B312219-F382-40C0-A829-88930DA87105}" destId="{F818C635-4437-48E2-A469-D5D59A64949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FB7D0D-4CC9-4AE5-B834-E737E6D980A4}" type="doc">
      <dgm:prSet loTypeId="urn:microsoft.com/office/officeart/2005/8/layout/chevron1" loCatId="process" qsTypeId="urn:microsoft.com/office/officeart/2005/8/quickstyle/simple1#4" qsCatId="simple" csTypeId="urn:microsoft.com/office/officeart/2005/8/colors/accent0_3#4" csCatId="mainScheme" phldr="1"/>
      <dgm:spPr/>
    </dgm:pt>
    <dgm:pt modelId="{358CBB3F-C31B-41BC-9B1D-C1F437B51A7F}">
      <dgm:prSet phldrT="[Text]" phldr="0"/>
      <dgm:spPr/>
      <dgm:t>
        <a:bodyPr/>
        <a:lstStyle/>
        <a:p>
          <a:r>
            <a:rPr lang="en-US" sz="1400" b="1">
              <a:latin typeface="Arial"/>
              <a:cs typeface="Arial"/>
            </a:rPr>
            <a:t>DECISION GO / NO GO</a:t>
          </a:r>
        </a:p>
      </dgm:t>
    </dgm:pt>
    <dgm:pt modelId="{4C2F822A-16CA-4BCE-AE05-DFAA0C8A85B0}" type="parTrans" cxnId="{8863F1FD-5B4A-47F7-B970-F202A1E30BFB}">
      <dgm:prSet/>
      <dgm:spPr/>
      <dgm:t>
        <a:bodyPr/>
        <a:lstStyle/>
        <a:p>
          <a:endParaRPr lang="en-US"/>
        </a:p>
      </dgm:t>
    </dgm:pt>
    <dgm:pt modelId="{4D8BD11B-51BE-477D-A691-48792FF8F9DD}" type="sibTrans" cxnId="{8863F1FD-5B4A-47F7-B970-F202A1E30BFB}">
      <dgm:prSet/>
      <dgm:spPr/>
      <dgm:t>
        <a:bodyPr/>
        <a:lstStyle/>
        <a:p>
          <a:endParaRPr lang="en-US"/>
        </a:p>
      </dgm:t>
    </dgm:pt>
    <dgm:pt modelId="{BE004E88-F21D-40A0-A0B8-5A1E4459378F}">
      <dgm:prSet phldrT="[Text]" phldr="0" custT="0"/>
      <dgm:spPr/>
      <dgm:t>
        <a:bodyPr/>
        <a:lstStyle/>
        <a:p>
          <a:pPr rtl="0"/>
          <a:r>
            <a:rPr lang="en-US">
              <a:latin typeface="Arial Black"/>
              <a:cs typeface="Arial"/>
            </a:rPr>
            <a:t>OCTOBRE</a:t>
          </a:r>
        </a:p>
      </dgm:t>
    </dgm:pt>
    <dgm:pt modelId="{5515EE57-DF41-404B-A335-5572536315C1}" type="parTrans" cxnId="{85037DA6-9123-45BA-85FF-87F487613714}">
      <dgm:prSet/>
      <dgm:spPr/>
      <dgm:t>
        <a:bodyPr/>
        <a:lstStyle/>
        <a:p>
          <a:endParaRPr lang="en-US"/>
        </a:p>
      </dgm:t>
    </dgm:pt>
    <dgm:pt modelId="{B5783B9D-1245-4EF7-B011-A7EC2B0A6A76}" type="sibTrans" cxnId="{85037DA6-9123-45BA-85FF-87F487613714}">
      <dgm:prSet/>
      <dgm:spPr/>
      <dgm:t>
        <a:bodyPr/>
        <a:lstStyle/>
        <a:p>
          <a:endParaRPr lang="en-US"/>
        </a:p>
      </dgm:t>
    </dgm:pt>
    <dgm:pt modelId="{0000BCFB-BAC9-44A4-A1FB-C78FF228D9B2}">
      <dgm:prSet phldrT="[Text]" phldr="0"/>
      <dgm:spPr/>
      <dgm:t>
        <a:bodyPr/>
        <a:lstStyle/>
        <a:p>
          <a:endParaRPr lang="en-US" sz="700" b="1">
            <a:latin typeface="Arial"/>
            <a:ea typeface="Calibri"/>
            <a:cs typeface="Arial"/>
          </a:endParaRPr>
        </a:p>
      </dgm:t>
    </dgm:pt>
    <dgm:pt modelId="{BD9EBF9A-1E64-4A47-8D44-8FB21ADBA7FE}" type="parTrans" cxnId="{44E83BF6-8DF5-4523-89B1-F2C7DC241EC9}">
      <dgm:prSet/>
      <dgm:spPr/>
      <dgm:t>
        <a:bodyPr/>
        <a:lstStyle/>
        <a:p>
          <a:endParaRPr lang="en-US"/>
        </a:p>
      </dgm:t>
    </dgm:pt>
    <dgm:pt modelId="{365C8047-CD08-4635-9765-53C4A290EEDF}" type="sibTrans" cxnId="{44E83BF6-8DF5-4523-89B1-F2C7DC241EC9}">
      <dgm:prSet/>
      <dgm:spPr/>
      <dgm:t>
        <a:bodyPr/>
        <a:lstStyle/>
        <a:p>
          <a:endParaRPr lang="en-US"/>
        </a:p>
      </dgm:t>
    </dgm:pt>
    <dgm:pt modelId="{CFFF63C5-C430-4DE8-AC35-8C848D49E880}">
      <dgm:prSet phldrT="[Text]" phldr="0" custT="1"/>
      <dgm:spPr/>
      <dgm:t>
        <a:bodyPr/>
        <a:lstStyle/>
        <a:p>
          <a:r>
            <a:rPr lang="en-US" sz="1800" b="1">
              <a:latin typeface="Arial"/>
              <a:cs typeface="Arial"/>
            </a:rPr>
            <a:t>POC</a:t>
          </a:r>
        </a:p>
      </dgm:t>
    </dgm:pt>
    <dgm:pt modelId="{CCC16A7F-95B4-4B0C-AE99-CA069A5A9AA5}" type="parTrans" cxnId="{D6A2C309-90E6-4A14-8A9C-51E26A707B33}">
      <dgm:prSet/>
      <dgm:spPr/>
      <dgm:t>
        <a:bodyPr/>
        <a:lstStyle/>
        <a:p>
          <a:endParaRPr lang="en-US"/>
        </a:p>
      </dgm:t>
    </dgm:pt>
    <dgm:pt modelId="{28FF9E6F-F1C5-4E0E-B1C3-BE73A344473E}" type="sibTrans" cxnId="{D6A2C309-90E6-4A14-8A9C-51E26A707B33}">
      <dgm:prSet/>
      <dgm:spPr/>
      <dgm:t>
        <a:bodyPr/>
        <a:lstStyle/>
        <a:p>
          <a:endParaRPr lang="en-US"/>
        </a:p>
      </dgm:t>
    </dgm:pt>
    <dgm:pt modelId="{9890859B-5917-4D11-A14C-08B9B48FF01E}">
      <dgm:prSet phldrT="[Text]" phldr="0"/>
      <dgm:spPr/>
      <dgm:t>
        <a:bodyPr/>
        <a:lstStyle/>
        <a:p>
          <a:pPr rtl="0"/>
          <a:r>
            <a:rPr lang="en-US" sz="1800" b="1">
              <a:latin typeface="Arial"/>
              <a:cs typeface="Arial"/>
            </a:rPr>
            <a:t>DESIGN D'OFFRE</a:t>
          </a:r>
          <a:br>
            <a:rPr lang="en-US" sz="1800" b="1">
              <a:latin typeface="Arial"/>
              <a:cs typeface="Arial"/>
            </a:rPr>
          </a:br>
          <a:endParaRPr lang="en-US" sz="1800" b="1">
            <a:latin typeface="Arial"/>
            <a:cs typeface="Arial"/>
          </a:endParaRPr>
        </a:p>
      </dgm:t>
    </dgm:pt>
    <dgm:pt modelId="{4BC17920-AD8B-4CC5-B8F0-8A13DD799455}" type="parTrans" cxnId="{C16A674B-068F-4CAC-BE38-95421FE872FB}">
      <dgm:prSet/>
      <dgm:spPr/>
    </dgm:pt>
    <dgm:pt modelId="{8C650CE8-943C-4B3E-BE6A-F6EF52A61216}" type="sibTrans" cxnId="{C16A674B-068F-4CAC-BE38-95421FE872FB}">
      <dgm:prSet/>
      <dgm:spPr/>
    </dgm:pt>
    <dgm:pt modelId="{2B395F3B-B3CD-4B76-A141-F18FEA0CFDF2}">
      <dgm:prSet phldrT="[Text]" phldr="0"/>
      <dgm:spPr/>
      <dgm:t>
        <a:bodyPr/>
        <a:lstStyle/>
        <a:p>
          <a:r>
            <a:rPr lang="en-US" sz="2200" b="1">
              <a:latin typeface="Arial"/>
              <a:cs typeface="Arial"/>
            </a:rPr>
            <a:t>EVALUATION DES BC / SCENARIO</a:t>
          </a:r>
          <a:endParaRPr lang="en-US" b="1">
            <a:latin typeface="Arial"/>
            <a:cs typeface="Arial"/>
          </a:endParaRPr>
        </a:p>
      </dgm:t>
    </dgm:pt>
    <dgm:pt modelId="{882E9A54-E942-4D4C-B296-0AF0288413E4}" type="parTrans" cxnId="{8F67BF30-B10C-4A99-84BD-A0700C0AE20D}">
      <dgm:prSet/>
      <dgm:spPr/>
    </dgm:pt>
    <dgm:pt modelId="{1AE09E6D-C615-447D-B66B-FFC15DB472F6}" type="sibTrans" cxnId="{8F67BF30-B10C-4A99-84BD-A0700C0AE20D}">
      <dgm:prSet/>
      <dgm:spPr/>
    </dgm:pt>
    <dgm:pt modelId="{66EEBE06-A179-4604-9C7C-6102F9625541}">
      <dgm:prSet phldrT="[Text]" phldr="0"/>
      <dgm:spPr/>
      <dgm:t>
        <a:bodyPr/>
        <a:lstStyle/>
        <a:p>
          <a:r>
            <a:rPr lang="en-US">
              <a:latin typeface="Arial Black"/>
              <a:cs typeface="Arial"/>
            </a:rPr>
            <a:t>DECEMBRE</a:t>
          </a:r>
        </a:p>
      </dgm:t>
    </dgm:pt>
    <dgm:pt modelId="{C86B93B8-EDCB-4861-8A78-0CFF92C2BE3A}" type="parTrans" cxnId="{19348A59-2BDC-4198-94AC-19F20CDC25B4}">
      <dgm:prSet/>
      <dgm:spPr/>
    </dgm:pt>
    <dgm:pt modelId="{7B95E359-26F9-4443-A1D2-36A467CC34FF}" type="sibTrans" cxnId="{19348A59-2BDC-4198-94AC-19F20CDC25B4}">
      <dgm:prSet/>
      <dgm:spPr/>
    </dgm:pt>
    <dgm:pt modelId="{118001B1-8868-42C8-A8CA-3CEB1CF8D177}">
      <dgm:prSet phldrT="[Text]" phldr="0"/>
      <dgm:spPr/>
      <dgm:t>
        <a:bodyPr/>
        <a:lstStyle/>
        <a:p>
          <a:r>
            <a:rPr lang="en-US" sz="2000">
              <a:latin typeface="Arial Black"/>
              <a:cs typeface="Arial"/>
            </a:rPr>
            <a:t>2027</a:t>
          </a:r>
        </a:p>
      </dgm:t>
    </dgm:pt>
    <dgm:pt modelId="{5C69E0D1-0D60-47C3-8622-EFF3C0198498}" type="parTrans" cxnId="{5C9DB5F3-6378-490D-9B01-CC9D58AF8E0C}">
      <dgm:prSet/>
      <dgm:spPr/>
    </dgm:pt>
    <dgm:pt modelId="{4E4CF99D-BF62-4CCE-8689-DB7736E44428}" type="sibTrans" cxnId="{5C9DB5F3-6378-490D-9B01-CC9D58AF8E0C}">
      <dgm:prSet/>
      <dgm:spPr/>
    </dgm:pt>
    <dgm:pt modelId="{1BB94D0B-4DB8-4255-B989-BFF507742494}">
      <dgm:prSet phldrT="[Text]" phldr="0"/>
      <dgm:spPr/>
      <dgm:t>
        <a:bodyPr/>
        <a:lstStyle/>
        <a:p>
          <a:pPr rtl="0"/>
          <a:r>
            <a:rPr lang="en-US" sz="2200" b="0">
              <a:latin typeface="Arial Black"/>
              <a:cs typeface="Arial"/>
            </a:rPr>
            <a:t>NOVEMBRE </a:t>
          </a:r>
        </a:p>
      </dgm:t>
    </dgm:pt>
    <dgm:pt modelId="{97FF5550-CE55-4309-A145-37EA6ACAA5A5}" type="parTrans" cxnId="{47D78208-A6C3-448D-8776-53A7C71FF17C}">
      <dgm:prSet/>
      <dgm:spPr/>
    </dgm:pt>
    <dgm:pt modelId="{0B92C0CF-6C3D-499B-A974-952EEE768914}" type="sibTrans" cxnId="{47D78208-A6C3-448D-8776-53A7C71FF17C}">
      <dgm:prSet/>
      <dgm:spPr/>
    </dgm:pt>
    <dgm:pt modelId="{C571B742-E558-4B3E-8D16-1708931F09CC}" type="pres">
      <dgm:prSet presAssocID="{4CFB7D0D-4CC9-4AE5-B834-E737E6D980A4}" presName="Name0" presStyleCnt="0">
        <dgm:presLayoutVars>
          <dgm:dir/>
          <dgm:animLvl val="lvl"/>
          <dgm:resizeHandles val="exact"/>
        </dgm:presLayoutVars>
      </dgm:prSet>
      <dgm:spPr/>
    </dgm:pt>
    <dgm:pt modelId="{618ECC50-88D9-46CB-88BC-F8D5F89DA011}" type="pres">
      <dgm:prSet presAssocID="{BE004E88-F21D-40A0-A0B8-5A1E4459378F}" presName="composite" presStyleCnt="0"/>
      <dgm:spPr/>
    </dgm:pt>
    <dgm:pt modelId="{68037676-A226-42D0-B453-CBE8BC7D93B5}" type="pres">
      <dgm:prSet presAssocID="{BE004E88-F21D-40A0-A0B8-5A1E4459378F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C6C7434-B778-497D-B8B2-250CACE5FFF0}" type="pres">
      <dgm:prSet presAssocID="{BE004E88-F21D-40A0-A0B8-5A1E4459378F}" presName="desTx" presStyleLbl="revTx" presStyleIdx="0" presStyleCnt="4">
        <dgm:presLayoutVars>
          <dgm:bulletEnabled val="1"/>
        </dgm:presLayoutVars>
      </dgm:prSet>
      <dgm:spPr/>
    </dgm:pt>
    <dgm:pt modelId="{DC276CB8-F5EF-47B6-BD69-ED2865CB4ED9}" type="pres">
      <dgm:prSet presAssocID="{B5783B9D-1245-4EF7-B011-A7EC2B0A6A76}" presName="space" presStyleCnt="0"/>
      <dgm:spPr/>
    </dgm:pt>
    <dgm:pt modelId="{AE9D84E2-F54D-4708-83FA-452531ADED2E}" type="pres">
      <dgm:prSet presAssocID="{1BB94D0B-4DB8-4255-B989-BFF507742494}" presName="composite" presStyleCnt="0"/>
      <dgm:spPr/>
    </dgm:pt>
    <dgm:pt modelId="{7ADAF44D-94B5-45B4-ADDC-1B97E6300E18}" type="pres">
      <dgm:prSet presAssocID="{1BB94D0B-4DB8-4255-B989-BFF507742494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3518404-8625-40B7-9B06-17E183124DC4}" type="pres">
      <dgm:prSet presAssocID="{1BB94D0B-4DB8-4255-B989-BFF507742494}" presName="desTx" presStyleLbl="revTx" presStyleIdx="1" presStyleCnt="4">
        <dgm:presLayoutVars>
          <dgm:bulletEnabled val="1"/>
        </dgm:presLayoutVars>
      </dgm:prSet>
      <dgm:spPr/>
    </dgm:pt>
    <dgm:pt modelId="{F63E493D-1899-4232-AC88-344A068D3FFF}" type="pres">
      <dgm:prSet presAssocID="{0B92C0CF-6C3D-499B-A974-952EEE768914}" presName="space" presStyleCnt="0"/>
      <dgm:spPr/>
    </dgm:pt>
    <dgm:pt modelId="{C7F88B35-ED51-4FCB-B117-38B0C6989D3A}" type="pres">
      <dgm:prSet presAssocID="{66EEBE06-A179-4604-9C7C-6102F9625541}" presName="composite" presStyleCnt="0"/>
      <dgm:spPr/>
    </dgm:pt>
    <dgm:pt modelId="{149BF628-B7CA-41FC-86F1-FF1655A8F19D}" type="pres">
      <dgm:prSet presAssocID="{66EEBE06-A179-4604-9C7C-6102F9625541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86284B9-6A43-454D-B43D-775C43444AAE}" type="pres">
      <dgm:prSet presAssocID="{66EEBE06-A179-4604-9C7C-6102F9625541}" presName="desTx" presStyleLbl="revTx" presStyleIdx="2" presStyleCnt="4">
        <dgm:presLayoutVars>
          <dgm:bulletEnabled val="1"/>
        </dgm:presLayoutVars>
      </dgm:prSet>
      <dgm:spPr/>
    </dgm:pt>
    <dgm:pt modelId="{91068B88-132A-4F73-B586-C46ABB9BF784}" type="pres">
      <dgm:prSet presAssocID="{7B95E359-26F9-4443-A1D2-36A467CC34FF}" presName="space" presStyleCnt="0"/>
      <dgm:spPr/>
    </dgm:pt>
    <dgm:pt modelId="{9DAA5F7D-F1C4-4EE2-BC4F-CC85A467C723}" type="pres">
      <dgm:prSet presAssocID="{118001B1-8868-42C8-A8CA-3CEB1CF8D177}" presName="composite" presStyleCnt="0"/>
      <dgm:spPr/>
    </dgm:pt>
    <dgm:pt modelId="{2980654B-F498-47E3-9FF4-041C4203658B}" type="pres">
      <dgm:prSet presAssocID="{118001B1-8868-42C8-A8CA-3CEB1CF8D177}" presName="par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40B3FE4-21A0-4324-9488-D42EABA22F0E}" type="pres">
      <dgm:prSet presAssocID="{118001B1-8868-42C8-A8CA-3CEB1CF8D177}" presName="desTx" presStyleLbl="revTx" presStyleIdx="3" presStyleCnt="4">
        <dgm:presLayoutVars>
          <dgm:bulletEnabled val="1"/>
        </dgm:presLayoutVars>
      </dgm:prSet>
      <dgm:spPr/>
    </dgm:pt>
  </dgm:ptLst>
  <dgm:cxnLst>
    <dgm:cxn modelId="{AC73FB03-DBFD-4CF0-BF9E-41B60CB553D5}" type="presOf" srcId="{66EEBE06-A179-4604-9C7C-6102F9625541}" destId="{149BF628-B7CA-41FC-86F1-FF1655A8F19D}" srcOrd="0" destOrd="0" presId="urn:microsoft.com/office/officeart/2005/8/layout/chevron1"/>
    <dgm:cxn modelId="{47D78208-A6C3-448D-8776-53A7C71FF17C}" srcId="{4CFB7D0D-4CC9-4AE5-B834-E737E6D980A4}" destId="{1BB94D0B-4DB8-4255-B989-BFF507742494}" srcOrd="1" destOrd="0" parTransId="{97FF5550-CE55-4309-A145-37EA6ACAA5A5}" sibTransId="{0B92C0CF-6C3D-499B-A974-952EEE768914}"/>
    <dgm:cxn modelId="{D6A2C309-90E6-4A14-8A9C-51E26A707B33}" srcId="{118001B1-8868-42C8-A8CA-3CEB1CF8D177}" destId="{CFFF63C5-C430-4DE8-AC35-8C848D49E880}" srcOrd="0" destOrd="0" parTransId="{CCC16A7F-95B4-4B0C-AE99-CA069A5A9AA5}" sibTransId="{28FF9E6F-F1C5-4E0E-B1C3-BE73A344473E}"/>
    <dgm:cxn modelId="{8F67BF30-B10C-4A99-84BD-A0700C0AE20D}" srcId="{1BB94D0B-4DB8-4255-B989-BFF507742494}" destId="{2B395F3B-B3CD-4B76-A141-F18FEA0CFDF2}" srcOrd="1" destOrd="0" parTransId="{882E9A54-E942-4D4C-B296-0AF0288413E4}" sibTransId="{1AE09E6D-C615-447D-B66B-FFC15DB472F6}"/>
    <dgm:cxn modelId="{8A93DE3A-B479-4ED1-8431-3ED7D289A9F1}" type="presOf" srcId="{9890859B-5917-4D11-A14C-08B9B48FF01E}" destId="{83518404-8625-40B7-9B06-17E183124DC4}" srcOrd="0" destOrd="0" presId="urn:microsoft.com/office/officeart/2005/8/layout/chevron1"/>
    <dgm:cxn modelId="{78010A61-9B57-4770-8345-A84961566775}" type="presOf" srcId="{BE004E88-F21D-40A0-A0B8-5A1E4459378F}" destId="{68037676-A226-42D0-B453-CBE8BC7D93B5}" srcOrd="0" destOrd="0" presId="urn:microsoft.com/office/officeart/2005/8/layout/chevron1"/>
    <dgm:cxn modelId="{459F574A-5E15-4EF7-907A-BDC727C6F52F}" type="presOf" srcId="{358CBB3F-C31B-41BC-9B1D-C1F437B51A7F}" destId="{A86284B9-6A43-454D-B43D-775C43444AAE}" srcOrd="0" destOrd="0" presId="urn:microsoft.com/office/officeart/2005/8/layout/chevron1"/>
    <dgm:cxn modelId="{C16A674B-068F-4CAC-BE38-95421FE872FB}" srcId="{1BB94D0B-4DB8-4255-B989-BFF507742494}" destId="{9890859B-5917-4D11-A14C-08B9B48FF01E}" srcOrd="0" destOrd="0" parTransId="{4BC17920-AD8B-4CC5-B8F0-8A13DD799455}" sibTransId="{8C650CE8-943C-4B3E-BE6A-F6EF52A61216}"/>
    <dgm:cxn modelId="{62D0F24C-AEDE-40A1-9BCE-0EDE16F10F4B}" type="presOf" srcId="{1BB94D0B-4DB8-4255-B989-BFF507742494}" destId="{7ADAF44D-94B5-45B4-ADDC-1B97E6300E18}" srcOrd="0" destOrd="0" presId="urn:microsoft.com/office/officeart/2005/8/layout/chevron1"/>
    <dgm:cxn modelId="{69CC3974-13A9-402F-B2E2-943814C8B304}" type="presOf" srcId="{2B395F3B-B3CD-4B76-A141-F18FEA0CFDF2}" destId="{83518404-8625-40B7-9B06-17E183124DC4}" srcOrd="0" destOrd="1" presId="urn:microsoft.com/office/officeart/2005/8/layout/chevron1"/>
    <dgm:cxn modelId="{19348A59-2BDC-4198-94AC-19F20CDC25B4}" srcId="{4CFB7D0D-4CC9-4AE5-B834-E737E6D980A4}" destId="{66EEBE06-A179-4604-9C7C-6102F9625541}" srcOrd="2" destOrd="0" parTransId="{C86B93B8-EDCB-4861-8A78-0CFF92C2BE3A}" sibTransId="{7B95E359-26F9-4443-A1D2-36A467CC34FF}"/>
    <dgm:cxn modelId="{85037DA6-9123-45BA-85FF-87F487613714}" srcId="{4CFB7D0D-4CC9-4AE5-B834-E737E6D980A4}" destId="{BE004E88-F21D-40A0-A0B8-5A1E4459378F}" srcOrd="0" destOrd="0" parTransId="{5515EE57-DF41-404B-A335-5572536315C1}" sibTransId="{B5783B9D-1245-4EF7-B011-A7EC2B0A6A76}"/>
    <dgm:cxn modelId="{AF35DDAB-AB09-4494-A63A-9E37E39B32AB}" type="presOf" srcId="{0000BCFB-BAC9-44A4-A1FB-C78FF228D9B2}" destId="{CC6C7434-B778-497D-B8B2-250CACE5FFF0}" srcOrd="0" destOrd="0" presId="urn:microsoft.com/office/officeart/2005/8/layout/chevron1"/>
    <dgm:cxn modelId="{AA6B05C3-E86A-403F-AABF-D37DD3C678E3}" type="presOf" srcId="{4CFB7D0D-4CC9-4AE5-B834-E737E6D980A4}" destId="{C571B742-E558-4B3E-8D16-1708931F09CC}" srcOrd="0" destOrd="0" presId="urn:microsoft.com/office/officeart/2005/8/layout/chevron1"/>
    <dgm:cxn modelId="{C5ECCFD7-AE4E-4247-A62B-26455E85304E}" type="presOf" srcId="{CFFF63C5-C430-4DE8-AC35-8C848D49E880}" destId="{040B3FE4-21A0-4324-9488-D42EABA22F0E}" srcOrd="0" destOrd="0" presId="urn:microsoft.com/office/officeart/2005/8/layout/chevron1"/>
    <dgm:cxn modelId="{069DCEDF-9715-432E-B912-FE3C25D9856C}" type="presOf" srcId="{118001B1-8868-42C8-A8CA-3CEB1CF8D177}" destId="{2980654B-F498-47E3-9FF4-041C4203658B}" srcOrd="0" destOrd="0" presId="urn:microsoft.com/office/officeart/2005/8/layout/chevron1"/>
    <dgm:cxn modelId="{5C9DB5F3-6378-490D-9B01-CC9D58AF8E0C}" srcId="{4CFB7D0D-4CC9-4AE5-B834-E737E6D980A4}" destId="{118001B1-8868-42C8-A8CA-3CEB1CF8D177}" srcOrd="3" destOrd="0" parTransId="{5C69E0D1-0D60-47C3-8622-EFF3C0198498}" sibTransId="{4E4CF99D-BF62-4CCE-8689-DB7736E44428}"/>
    <dgm:cxn modelId="{44E83BF6-8DF5-4523-89B1-F2C7DC241EC9}" srcId="{BE004E88-F21D-40A0-A0B8-5A1E4459378F}" destId="{0000BCFB-BAC9-44A4-A1FB-C78FF228D9B2}" srcOrd="0" destOrd="0" parTransId="{BD9EBF9A-1E64-4A47-8D44-8FB21ADBA7FE}" sibTransId="{365C8047-CD08-4635-9765-53C4A290EEDF}"/>
    <dgm:cxn modelId="{8863F1FD-5B4A-47F7-B970-F202A1E30BFB}" srcId="{66EEBE06-A179-4604-9C7C-6102F9625541}" destId="{358CBB3F-C31B-41BC-9B1D-C1F437B51A7F}" srcOrd="0" destOrd="0" parTransId="{4C2F822A-16CA-4BCE-AE05-DFAA0C8A85B0}" sibTransId="{4D8BD11B-51BE-477D-A691-48792FF8F9DD}"/>
    <dgm:cxn modelId="{BDC9F91C-2D12-49C8-93F8-5AED07B23A8E}" type="presParOf" srcId="{C571B742-E558-4B3E-8D16-1708931F09CC}" destId="{618ECC50-88D9-46CB-88BC-F8D5F89DA011}" srcOrd="0" destOrd="0" presId="urn:microsoft.com/office/officeart/2005/8/layout/chevron1"/>
    <dgm:cxn modelId="{7A2DDC69-89D0-44A0-AF54-5AC40D6ACFB2}" type="presParOf" srcId="{618ECC50-88D9-46CB-88BC-F8D5F89DA011}" destId="{68037676-A226-42D0-B453-CBE8BC7D93B5}" srcOrd="0" destOrd="0" presId="urn:microsoft.com/office/officeart/2005/8/layout/chevron1"/>
    <dgm:cxn modelId="{33804284-A9D8-415A-ADBF-F838C922A443}" type="presParOf" srcId="{618ECC50-88D9-46CB-88BC-F8D5F89DA011}" destId="{CC6C7434-B778-497D-B8B2-250CACE5FFF0}" srcOrd="1" destOrd="0" presId="urn:microsoft.com/office/officeart/2005/8/layout/chevron1"/>
    <dgm:cxn modelId="{0025F7DA-2A49-4A33-A561-4593AD4A5006}" type="presParOf" srcId="{C571B742-E558-4B3E-8D16-1708931F09CC}" destId="{DC276CB8-F5EF-47B6-BD69-ED2865CB4ED9}" srcOrd="1" destOrd="0" presId="urn:microsoft.com/office/officeart/2005/8/layout/chevron1"/>
    <dgm:cxn modelId="{16D0705E-F814-4ACA-BD53-6232E1FDC2A7}" type="presParOf" srcId="{C571B742-E558-4B3E-8D16-1708931F09CC}" destId="{AE9D84E2-F54D-4708-83FA-452531ADED2E}" srcOrd="2" destOrd="0" presId="urn:microsoft.com/office/officeart/2005/8/layout/chevron1"/>
    <dgm:cxn modelId="{23EE2F02-6584-4B20-93A8-A4E2276F4717}" type="presParOf" srcId="{AE9D84E2-F54D-4708-83FA-452531ADED2E}" destId="{7ADAF44D-94B5-45B4-ADDC-1B97E6300E18}" srcOrd="0" destOrd="0" presId="urn:microsoft.com/office/officeart/2005/8/layout/chevron1"/>
    <dgm:cxn modelId="{1500BB6B-5272-408F-AE16-D837EB25FABE}" type="presParOf" srcId="{AE9D84E2-F54D-4708-83FA-452531ADED2E}" destId="{83518404-8625-40B7-9B06-17E183124DC4}" srcOrd="1" destOrd="0" presId="urn:microsoft.com/office/officeart/2005/8/layout/chevron1"/>
    <dgm:cxn modelId="{0DF2B80F-AF73-44F5-935A-9E10413DB0DC}" type="presParOf" srcId="{C571B742-E558-4B3E-8D16-1708931F09CC}" destId="{F63E493D-1899-4232-AC88-344A068D3FFF}" srcOrd="3" destOrd="0" presId="urn:microsoft.com/office/officeart/2005/8/layout/chevron1"/>
    <dgm:cxn modelId="{47C0084E-808E-4FB5-97CA-8E36A55BD77F}" type="presParOf" srcId="{C571B742-E558-4B3E-8D16-1708931F09CC}" destId="{C7F88B35-ED51-4FCB-B117-38B0C6989D3A}" srcOrd="4" destOrd="0" presId="urn:microsoft.com/office/officeart/2005/8/layout/chevron1"/>
    <dgm:cxn modelId="{86FE642F-89CD-4C91-B40E-BCD1D444C267}" type="presParOf" srcId="{C7F88B35-ED51-4FCB-B117-38B0C6989D3A}" destId="{149BF628-B7CA-41FC-86F1-FF1655A8F19D}" srcOrd="0" destOrd="0" presId="urn:microsoft.com/office/officeart/2005/8/layout/chevron1"/>
    <dgm:cxn modelId="{9B6C88E2-20AF-4BDA-997C-6F0681FCDF6A}" type="presParOf" srcId="{C7F88B35-ED51-4FCB-B117-38B0C6989D3A}" destId="{A86284B9-6A43-454D-B43D-775C43444AAE}" srcOrd="1" destOrd="0" presId="urn:microsoft.com/office/officeart/2005/8/layout/chevron1"/>
    <dgm:cxn modelId="{E3570F55-554E-43D7-B57A-5B7ECB63DD4E}" type="presParOf" srcId="{C571B742-E558-4B3E-8D16-1708931F09CC}" destId="{91068B88-132A-4F73-B586-C46ABB9BF784}" srcOrd="5" destOrd="0" presId="urn:microsoft.com/office/officeart/2005/8/layout/chevron1"/>
    <dgm:cxn modelId="{5D8290E3-F73A-4370-883E-17F10CE4B1BC}" type="presParOf" srcId="{C571B742-E558-4B3E-8D16-1708931F09CC}" destId="{9DAA5F7D-F1C4-4EE2-BC4F-CC85A467C723}" srcOrd="6" destOrd="0" presId="urn:microsoft.com/office/officeart/2005/8/layout/chevron1"/>
    <dgm:cxn modelId="{A0761C13-2CCF-4A4A-A381-2339E95F151E}" type="presParOf" srcId="{9DAA5F7D-F1C4-4EE2-BC4F-CC85A467C723}" destId="{2980654B-F498-47E3-9FF4-041C4203658B}" srcOrd="0" destOrd="0" presId="urn:microsoft.com/office/officeart/2005/8/layout/chevron1"/>
    <dgm:cxn modelId="{5C85839A-8795-458F-BCBA-EF325685BB35}" type="presParOf" srcId="{9DAA5F7D-F1C4-4EE2-BC4F-CC85A467C723}" destId="{040B3FE4-21A0-4324-9488-D42EABA22F0E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8FDE2-1404-46B8-85F9-CA139BDBE7FE}">
      <dsp:nvSpPr>
        <dsp:cNvPr id="0" name=""/>
        <dsp:cNvSpPr/>
      </dsp:nvSpPr>
      <dsp:spPr>
        <a:xfrm>
          <a:off x="4069" y="826"/>
          <a:ext cx="8190980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PROTOTYPAGE</a:t>
          </a:r>
          <a:endParaRPr lang="en-US" sz="4700" kern="12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38781" y="35538"/>
        <a:ext cx="8121556" cy="1115724"/>
      </dsp:txXfrm>
    </dsp:sp>
    <dsp:sp modelId="{D4C9AC28-0F19-4BCD-A5A6-CD35B85F10B1}">
      <dsp:nvSpPr>
        <dsp:cNvPr id="0" name=""/>
        <dsp:cNvSpPr/>
      </dsp:nvSpPr>
      <dsp:spPr>
        <a:xfrm>
          <a:off x="4069" y="1327665"/>
          <a:ext cx="463339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Travail </a:t>
          </a:r>
          <a:r>
            <a:rPr lang="en-US" sz="19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Préliminaire</a:t>
          </a:r>
          <a:endParaRPr lang="en-US" sz="1900" kern="12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38781" y="1362377"/>
        <a:ext cx="4563971" cy="1115724"/>
      </dsp:txXfrm>
    </dsp:sp>
    <dsp:sp modelId="{A7BD9BB4-0954-4E28-B722-ECA1794AD7AF}">
      <dsp:nvSpPr>
        <dsp:cNvPr id="0" name=""/>
        <dsp:cNvSpPr/>
      </dsp:nvSpPr>
      <dsp:spPr>
        <a:xfrm>
          <a:off x="4069" y="2654505"/>
          <a:ext cx="112297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Échantillonnage</a:t>
          </a:r>
          <a:r>
            <a:rPr lang="en-US" sz="800" kern="1200">
              <a:solidFill>
                <a:srgbClr val="FF0000"/>
              </a:solidFill>
              <a:latin typeface="Arial Black" panose="020B0A04020102020204"/>
              <a:ea typeface="+mn-ea"/>
              <a:cs typeface="+mn-cs"/>
            </a:rPr>
            <a:t>*</a:t>
          </a:r>
        </a:p>
      </dsp:txBody>
      <dsp:txXfrm>
        <a:off x="36960" y="2687396"/>
        <a:ext cx="1057193" cy="1119366"/>
      </dsp:txXfrm>
    </dsp:sp>
    <dsp:sp modelId="{5EB0A90D-4117-4D2F-8798-6C01848DF1AF}">
      <dsp:nvSpPr>
        <dsp:cNvPr id="0" name=""/>
        <dsp:cNvSpPr/>
      </dsp:nvSpPr>
      <dsp:spPr>
        <a:xfrm>
          <a:off x="1174209" y="2654505"/>
          <a:ext cx="112297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Définition</a:t>
          </a:r>
          <a:r>
            <a:rPr lang="en-US" sz="10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des </a:t>
          </a:r>
          <a:r>
            <a:rPr lang="en-US" sz="10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modèles</a:t>
          </a:r>
          <a:r>
            <a:rPr lang="en-US" sz="10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</a:t>
          </a:r>
          <a:r>
            <a:rPr lang="en-US" sz="10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opérationnels</a:t>
          </a:r>
          <a:r>
            <a:rPr lang="en-US" sz="10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possibles</a:t>
          </a:r>
          <a:endParaRPr lang="en-US" sz="1000" kern="120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207100" y="2687396"/>
        <a:ext cx="1057193" cy="1119366"/>
      </dsp:txXfrm>
    </dsp:sp>
    <dsp:sp modelId="{219E0F07-0814-4DA1-8AFA-3030E1CE947B}">
      <dsp:nvSpPr>
        <dsp:cNvPr id="0" name=""/>
        <dsp:cNvSpPr/>
      </dsp:nvSpPr>
      <dsp:spPr>
        <a:xfrm>
          <a:off x="2344349" y="2654505"/>
          <a:ext cx="112297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Analyse</a:t>
          </a:r>
          <a:r>
            <a:rPr lang="en-US" sz="12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</a:t>
          </a:r>
          <a:r>
            <a:rPr lang="en-US" sz="12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Qualité</a:t>
          </a:r>
          <a:r>
            <a:rPr lang="en-US" sz="12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 de </a:t>
          </a:r>
          <a:r>
            <a:rPr lang="en-US" sz="12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Desserte</a:t>
          </a:r>
          <a:endParaRPr lang="en-US" sz="1200" kern="1200">
            <a:solidFill>
              <a:srgbClr val="FFFFFF"/>
            </a:solidFill>
            <a:latin typeface="Arial Black" panose="020B0A04020102020204"/>
            <a:ea typeface="+mn-ea"/>
            <a:cs typeface="+mn-cs"/>
          </a:endParaRPr>
        </a:p>
      </dsp:txBody>
      <dsp:txXfrm>
        <a:off x="2377240" y="2687396"/>
        <a:ext cx="1057193" cy="1119366"/>
      </dsp:txXfrm>
    </dsp:sp>
    <dsp:sp modelId="{E49DCACD-2C85-429B-9C3E-4C58768C8EDD}">
      <dsp:nvSpPr>
        <dsp:cNvPr id="0" name=""/>
        <dsp:cNvSpPr/>
      </dsp:nvSpPr>
      <dsp:spPr>
        <a:xfrm>
          <a:off x="3514489" y="2654505"/>
          <a:ext cx="112297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Cadre </a:t>
          </a:r>
          <a:r>
            <a:rPr lang="en-US" sz="1200" kern="1200" err="1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juridique</a:t>
          </a:r>
          <a:endParaRPr lang="en-US" sz="1000" b="0" kern="1200">
            <a:solidFill>
              <a:srgbClr val="FFFFFF"/>
            </a:solidFill>
            <a:latin typeface="Arial Black" panose="020B0A04020102020204"/>
            <a:ea typeface="+mn-ea"/>
            <a:cs typeface="+mn-cs"/>
          </a:endParaRPr>
        </a:p>
      </dsp:txBody>
      <dsp:txXfrm>
        <a:off x="3547380" y="2687396"/>
        <a:ext cx="1057193" cy="1119366"/>
      </dsp:txXfrm>
    </dsp:sp>
    <dsp:sp modelId="{12750F4C-3E3B-4C1E-87DB-E0AE8D8D3F4F}">
      <dsp:nvSpPr>
        <dsp:cNvPr id="0" name=""/>
        <dsp:cNvSpPr/>
      </dsp:nvSpPr>
      <dsp:spPr>
        <a:xfrm>
          <a:off x="4731795" y="1327665"/>
          <a:ext cx="346325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accent1"/>
              </a:solidFill>
              <a:latin typeface="Arial Black" panose="020B0A04020102020204"/>
              <a:ea typeface="+mn-ea"/>
              <a:cs typeface="+mn-cs"/>
            </a:rPr>
            <a:t>PROSPECTION &amp; VALIDATION DU BESOIN</a:t>
          </a:r>
          <a:endParaRPr lang="en-US" sz="1900" kern="1200">
            <a:solidFill>
              <a:schemeClr val="accent1"/>
            </a:solidFill>
            <a:latin typeface="Arial" panose="020B0604020202020204"/>
            <a:ea typeface="+mn-ea"/>
            <a:cs typeface="+mn-cs"/>
          </a:endParaRPr>
        </a:p>
      </dsp:txBody>
      <dsp:txXfrm>
        <a:off x="4766507" y="1362377"/>
        <a:ext cx="3393831" cy="1115724"/>
      </dsp:txXfrm>
    </dsp:sp>
    <dsp:sp modelId="{668C0D58-484A-409B-AE49-109FB355251F}">
      <dsp:nvSpPr>
        <dsp:cNvPr id="0" name=""/>
        <dsp:cNvSpPr/>
      </dsp:nvSpPr>
      <dsp:spPr>
        <a:xfrm>
          <a:off x="4731795" y="2654505"/>
          <a:ext cx="112297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rgbClr val="FF8533"/>
              </a:solidFill>
              <a:latin typeface="Arial Black" panose="020B0A04020102020204"/>
              <a:ea typeface="+mn-ea"/>
              <a:cs typeface="+mn-cs"/>
            </a:rPr>
            <a:t>Mailing</a:t>
          </a:r>
          <a:endParaRPr lang="en-US" sz="1400" kern="1200">
            <a:solidFill>
              <a:srgbClr val="FF8533"/>
            </a:solidFill>
            <a:latin typeface="Arial" panose="020B0604020202020204"/>
            <a:ea typeface="+mn-ea"/>
            <a:cs typeface="+mn-cs"/>
          </a:endParaRPr>
        </a:p>
      </dsp:txBody>
      <dsp:txXfrm>
        <a:off x="4764686" y="2687396"/>
        <a:ext cx="1057193" cy="1119366"/>
      </dsp:txXfrm>
    </dsp:sp>
    <dsp:sp modelId="{867A2DA2-A6CC-4912-9759-24EBE70C4F32}">
      <dsp:nvSpPr>
        <dsp:cNvPr id="0" name=""/>
        <dsp:cNvSpPr/>
      </dsp:nvSpPr>
      <dsp:spPr>
        <a:xfrm>
          <a:off x="5901935" y="2654505"/>
          <a:ext cx="112297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Rencontres </a:t>
          </a:r>
        </a:p>
      </dsp:txBody>
      <dsp:txXfrm>
        <a:off x="5934826" y="2687396"/>
        <a:ext cx="1057193" cy="1119366"/>
      </dsp:txXfrm>
    </dsp:sp>
    <dsp:sp modelId="{B355568B-5EB5-4B0F-BDD8-64CA8F22036A}">
      <dsp:nvSpPr>
        <dsp:cNvPr id="0" name=""/>
        <dsp:cNvSpPr/>
      </dsp:nvSpPr>
      <dsp:spPr>
        <a:xfrm>
          <a:off x="7072075" y="2654505"/>
          <a:ext cx="1122975" cy="118514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FFFF"/>
              </a:solidFill>
              <a:latin typeface="Arial Black" panose="020B0A04020102020204"/>
              <a:ea typeface="+mn-ea"/>
              <a:cs typeface="+mn-cs"/>
            </a:rPr>
            <a:t>Workshops</a:t>
          </a:r>
        </a:p>
      </dsp:txBody>
      <dsp:txXfrm>
        <a:off x="7104966" y="2687396"/>
        <a:ext cx="1057193" cy="1119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37676-A226-42D0-B453-CBE8BC7D93B5}">
      <dsp:nvSpPr>
        <dsp:cNvPr id="0" name=""/>
        <dsp:cNvSpPr/>
      </dsp:nvSpPr>
      <dsp:spPr>
        <a:xfrm>
          <a:off x="3523" y="2569880"/>
          <a:ext cx="2573238" cy="97200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 Black"/>
              <a:cs typeface="Arial"/>
            </a:rPr>
            <a:t>OCTOBRE</a:t>
          </a:r>
        </a:p>
      </dsp:txBody>
      <dsp:txXfrm>
        <a:off x="489523" y="2569880"/>
        <a:ext cx="1601238" cy="972000"/>
      </dsp:txXfrm>
    </dsp:sp>
    <dsp:sp modelId="{CC6C7434-B778-497D-B8B2-250CACE5FFF0}">
      <dsp:nvSpPr>
        <dsp:cNvPr id="0" name=""/>
        <dsp:cNvSpPr/>
      </dsp:nvSpPr>
      <dsp:spPr>
        <a:xfrm>
          <a:off x="3523" y="3663380"/>
          <a:ext cx="2058590" cy="149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b="1" kern="1200">
            <a:latin typeface="Arial"/>
            <a:ea typeface="Calibri"/>
            <a:cs typeface="Arial"/>
          </a:endParaRPr>
        </a:p>
      </dsp:txBody>
      <dsp:txXfrm>
        <a:off x="3523" y="3663380"/>
        <a:ext cx="2058590" cy="1498500"/>
      </dsp:txXfrm>
    </dsp:sp>
    <dsp:sp modelId="{7ADAF44D-94B5-45B4-ADDC-1B97E6300E18}">
      <dsp:nvSpPr>
        <dsp:cNvPr id="0" name=""/>
        <dsp:cNvSpPr/>
      </dsp:nvSpPr>
      <dsp:spPr>
        <a:xfrm>
          <a:off x="2360761" y="2569880"/>
          <a:ext cx="2573238" cy="97200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latin typeface="Arial Black"/>
              <a:cs typeface="Arial"/>
            </a:rPr>
            <a:t>NOVEMBRE </a:t>
          </a:r>
        </a:p>
      </dsp:txBody>
      <dsp:txXfrm>
        <a:off x="2846761" y="2569880"/>
        <a:ext cx="1601238" cy="972000"/>
      </dsp:txXfrm>
    </dsp:sp>
    <dsp:sp modelId="{83518404-8625-40B7-9B06-17E183124DC4}">
      <dsp:nvSpPr>
        <dsp:cNvPr id="0" name=""/>
        <dsp:cNvSpPr/>
      </dsp:nvSpPr>
      <dsp:spPr>
        <a:xfrm>
          <a:off x="2360761" y="3663380"/>
          <a:ext cx="2058590" cy="149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>
              <a:latin typeface="Arial"/>
              <a:cs typeface="Arial"/>
            </a:rPr>
            <a:t>DESIGN D'OFFRE</a:t>
          </a:r>
          <a:br>
            <a:rPr lang="en-US" sz="1800" b="1" kern="1200">
              <a:latin typeface="Arial"/>
              <a:cs typeface="Arial"/>
            </a:rPr>
          </a:br>
          <a:endParaRPr lang="en-US" sz="1800" b="1" kern="1200">
            <a:latin typeface="Arial"/>
            <a:cs typeface="Arial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>
              <a:latin typeface="Arial"/>
              <a:cs typeface="Arial"/>
            </a:rPr>
            <a:t>EVALUATION DES BC / SCENARIO</a:t>
          </a:r>
        </a:p>
      </dsp:txBody>
      <dsp:txXfrm>
        <a:off x="2360761" y="3663380"/>
        <a:ext cx="2058590" cy="1498500"/>
      </dsp:txXfrm>
    </dsp:sp>
    <dsp:sp modelId="{149BF628-B7CA-41FC-86F1-FF1655A8F19D}">
      <dsp:nvSpPr>
        <dsp:cNvPr id="0" name=""/>
        <dsp:cNvSpPr/>
      </dsp:nvSpPr>
      <dsp:spPr>
        <a:xfrm>
          <a:off x="4717999" y="2569880"/>
          <a:ext cx="2573238" cy="97200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 Black"/>
              <a:cs typeface="Arial"/>
            </a:rPr>
            <a:t>DECEMBRE</a:t>
          </a:r>
        </a:p>
      </dsp:txBody>
      <dsp:txXfrm>
        <a:off x="5203999" y="2569880"/>
        <a:ext cx="1601238" cy="972000"/>
      </dsp:txXfrm>
    </dsp:sp>
    <dsp:sp modelId="{A86284B9-6A43-454D-B43D-775C43444AAE}">
      <dsp:nvSpPr>
        <dsp:cNvPr id="0" name=""/>
        <dsp:cNvSpPr/>
      </dsp:nvSpPr>
      <dsp:spPr>
        <a:xfrm>
          <a:off x="4717999" y="3663380"/>
          <a:ext cx="2058590" cy="149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>
              <a:latin typeface="Arial"/>
              <a:cs typeface="Arial"/>
            </a:rPr>
            <a:t>DECISION GO / NO GO</a:t>
          </a:r>
        </a:p>
      </dsp:txBody>
      <dsp:txXfrm>
        <a:off x="4717999" y="3663380"/>
        <a:ext cx="2058590" cy="1498500"/>
      </dsp:txXfrm>
    </dsp:sp>
    <dsp:sp modelId="{2980654B-F498-47E3-9FF4-041C4203658B}">
      <dsp:nvSpPr>
        <dsp:cNvPr id="0" name=""/>
        <dsp:cNvSpPr/>
      </dsp:nvSpPr>
      <dsp:spPr>
        <a:xfrm>
          <a:off x="7075238" y="2569880"/>
          <a:ext cx="2573238" cy="97200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Arial Black"/>
              <a:cs typeface="Arial"/>
            </a:rPr>
            <a:t>2027</a:t>
          </a:r>
        </a:p>
      </dsp:txBody>
      <dsp:txXfrm>
        <a:off x="7561238" y="2569880"/>
        <a:ext cx="1601238" cy="972000"/>
      </dsp:txXfrm>
    </dsp:sp>
    <dsp:sp modelId="{040B3FE4-21A0-4324-9488-D42EABA22F0E}">
      <dsp:nvSpPr>
        <dsp:cNvPr id="0" name=""/>
        <dsp:cNvSpPr/>
      </dsp:nvSpPr>
      <dsp:spPr>
        <a:xfrm>
          <a:off x="7075238" y="3663380"/>
          <a:ext cx="2058590" cy="1498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>
              <a:latin typeface="Arial"/>
              <a:cs typeface="Arial"/>
            </a:rPr>
            <a:t>POC</a:t>
          </a:r>
        </a:p>
      </dsp:txBody>
      <dsp:txXfrm>
        <a:off x="7075238" y="3663380"/>
        <a:ext cx="2058590" cy="1498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E7BDA14-E193-33B0-1DAC-FBE8652D1F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49799A7-1A65-B421-8C96-348478000B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32981-C40F-1D41-BC22-AEF5DA0B6E10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9557AE-A2F5-232A-F174-BC64D65976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01DAE4-BC54-F382-A0A7-E2E45E66E2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D4E32-72A3-9344-AB8D-AA9EF2979B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283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0AC19-3616-4146-AAA6-8909A1A28AAF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12863-E415-0647-AB34-A804DB38884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244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528FF-0735-4AB4-4E0C-B5AB0C4B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3B3EC-8C77-9DAE-4BFD-6544008F0B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229049-9D54-8238-A2DA-FE4955829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chemeClr val="tx2"/>
                </a:solidFill>
              </a:rPr>
              <a:t>RISQUE PRINCIPAL    </a:t>
            </a:r>
            <a:r>
              <a:rPr lang="en-US" b="1" err="1">
                <a:solidFill>
                  <a:schemeClr val="tx2"/>
                </a:solidFill>
              </a:rPr>
              <a:t>Développer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en-US" b="1" err="1">
                <a:solidFill>
                  <a:schemeClr val="tx2"/>
                </a:solidFill>
              </a:rPr>
              <a:t>une</a:t>
            </a:r>
            <a:r>
              <a:rPr lang="en-US" b="1">
                <a:solidFill>
                  <a:schemeClr val="tx2"/>
                </a:solidFill>
              </a:rPr>
              <a:t> solution </a:t>
            </a:r>
            <a:r>
              <a:rPr lang="en-US" b="1" err="1">
                <a:solidFill>
                  <a:schemeClr val="tx2"/>
                </a:solidFill>
              </a:rPr>
              <a:t>que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en-US" b="1" err="1">
                <a:solidFill>
                  <a:schemeClr val="tx2"/>
                </a:solidFill>
              </a:rPr>
              <a:t>personne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en-US" b="1" err="1">
                <a:solidFill>
                  <a:schemeClr val="tx2"/>
                </a:solidFill>
              </a:rPr>
              <a:t>n'utilise</a:t>
            </a:r>
            <a:endParaRPr lang="en-US" err="1"/>
          </a:p>
          <a:p>
            <a:endParaRPr lang="en-US">
              <a:solidFill>
                <a:srgbClr val="3D3D3D"/>
              </a:solidFill>
            </a:endParaRPr>
          </a:p>
          <a:p>
            <a:r>
              <a:rPr lang="en-US">
                <a:solidFill>
                  <a:srgbClr val="3D3D3D"/>
                </a:solidFill>
              </a:rPr>
              <a:t>Identifier les </a:t>
            </a:r>
            <a:r>
              <a:rPr lang="en-US" err="1">
                <a:solidFill>
                  <a:srgbClr val="3D3D3D"/>
                </a:solidFill>
              </a:rPr>
              <a:t>besoins</a:t>
            </a:r>
            <a:r>
              <a:rPr lang="en-US">
                <a:solidFill>
                  <a:srgbClr val="3D3D3D"/>
                </a:solidFill>
              </a:rPr>
              <a:t> / </a:t>
            </a:r>
            <a:r>
              <a:rPr lang="en-US" err="1">
                <a:solidFill>
                  <a:srgbClr val="3D3D3D"/>
                </a:solidFill>
              </a:rPr>
              <a:t>problèmes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réels</a:t>
            </a:r>
            <a:r>
              <a:rPr lang="en-US">
                <a:solidFill>
                  <a:srgbClr val="3D3D3D"/>
                </a:solidFill>
              </a:rPr>
              <a:t> - Ateliers, </a:t>
            </a:r>
            <a:r>
              <a:rPr lang="en-US" err="1">
                <a:solidFill>
                  <a:srgbClr val="3D3D3D"/>
                </a:solidFill>
              </a:rPr>
              <a:t>entretiens</a:t>
            </a:r>
            <a:r>
              <a:rPr lang="en-US">
                <a:solidFill>
                  <a:srgbClr val="3D3D3D"/>
                </a:solidFill>
              </a:rPr>
              <a:t>, validation terrain, co-construction</a:t>
            </a:r>
            <a:endParaRPr lang="en-US" err="1"/>
          </a:p>
          <a:p>
            <a:r>
              <a:rPr lang="en-US">
                <a:solidFill>
                  <a:srgbClr val="3D3D3D"/>
                </a:solidFill>
              </a:rPr>
              <a:t>Valider </a:t>
            </a:r>
            <a:r>
              <a:rPr lang="en-US" err="1">
                <a:solidFill>
                  <a:srgbClr val="3D3D3D"/>
                </a:solidFill>
              </a:rPr>
              <a:t>l'intérêt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utilisateur</a:t>
            </a:r>
            <a:r>
              <a:rPr lang="en-US">
                <a:solidFill>
                  <a:srgbClr val="3D3D3D"/>
                </a:solidFill>
              </a:rPr>
              <a:t> et </a:t>
            </a:r>
            <a:r>
              <a:rPr lang="en-US" err="1">
                <a:solidFill>
                  <a:srgbClr val="3D3D3D"/>
                </a:solidFill>
              </a:rPr>
              <a:t>atteinte</a:t>
            </a:r>
            <a:r>
              <a:rPr lang="en-US">
                <a:solidFill>
                  <a:srgbClr val="3D3D3D"/>
                </a:solidFill>
              </a:rPr>
              <a:t> de masse critique - </a:t>
            </a:r>
            <a:r>
              <a:rPr lang="en-US" err="1">
                <a:solidFill>
                  <a:srgbClr val="3D3D3D"/>
                </a:solidFill>
              </a:rPr>
              <a:t>Sélection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rigoureuse</a:t>
            </a:r>
            <a:r>
              <a:rPr lang="en-US">
                <a:solidFill>
                  <a:srgbClr val="3D3D3D"/>
                </a:solidFill>
              </a:rPr>
              <a:t> des </a:t>
            </a:r>
            <a:r>
              <a:rPr lang="en-US" err="1">
                <a:solidFill>
                  <a:srgbClr val="3D3D3D"/>
                </a:solidFill>
              </a:rPr>
              <a:t>partenaires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pilotes</a:t>
            </a:r>
            <a:r>
              <a:rPr lang="en-US">
                <a:solidFill>
                  <a:srgbClr val="3D3D3D"/>
                </a:solidFill>
              </a:rPr>
              <a:t>, support à la </a:t>
            </a:r>
            <a:r>
              <a:rPr lang="en-US" err="1">
                <a:solidFill>
                  <a:srgbClr val="3D3D3D"/>
                </a:solidFill>
              </a:rPr>
              <a:t>mutualisation</a:t>
            </a:r>
            <a:r>
              <a:rPr lang="en-US">
                <a:solidFill>
                  <a:srgbClr val="3D3D3D"/>
                </a:solidFill>
              </a:rPr>
              <a:t> des flux</a:t>
            </a:r>
            <a:endParaRPr lang="en-US"/>
          </a:p>
          <a:p>
            <a:r>
              <a:rPr lang="en-US">
                <a:solidFill>
                  <a:srgbClr val="3D3D3D"/>
                </a:solidFill>
              </a:rPr>
              <a:t>Clarifier le cadre </a:t>
            </a:r>
            <a:r>
              <a:rPr lang="en-US" err="1">
                <a:solidFill>
                  <a:srgbClr val="3D3D3D"/>
                </a:solidFill>
              </a:rPr>
              <a:t>juridique</a:t>
            </a:r>
            <a:r>
              <a:rPr lang="en-US">
                <a:solidFill>
                  <a:srgbClr val="3D3D3D"/>
                </a:solidFill>
              </a:rPr>
              <a:t> - </a:t>
            </a:r>
            <a:r>
              <a:rPr lang="en-US" err="1">
                <a:solidFill>
                  <a:srgbClr val="3D3D3D"/>
                </a:solidFill>
              </a:rPr>
              <a:t>Analyse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préliminaire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dédiée</a:t>
            </a:r>
            <a:r>
              <a:rPr lang="en-US">
                <a:solidFill>
                  <a:srgbClr val="3D3D3D"/>
                </a:solidFill>
              </a:rPr>
              <a:t>, </a:t>
            </a:r>
            <a:r>
              <a:rPr lang="en-US" err="1">
                <a:solidFill>
                  <a:srgbClr val="3D3D3D"/>
                </a:solidFill>
              </a:rPr>
              <a:t>standardisation</a:t>
            </a:r>
            <a:r>
              <a:rPr lang="en-US">
                <a:solidFill>
                  <a:srgbClr val="3D3D3D"/>
                </a:solidFill>
              </a:rPr>
              <a:t> des conventions</a:t>
            </a:r>
            <a:endParaRPr lang="en-US"/>
          </a:p>
          <a:p>
            <a:r>
              <a:rPr lang="en-US" err="1">
                <a:solidFill>
                  <a:srgbClr val="3D3D3D"/>
                </a:solidFill>
              </a:rPr>
              <a:t>Construire</a:t>
            </a:r>
            <a:r>
              <a:rPr lang="en-US">
                <a:solidFill>
                  <a:srgbClr val="3D3D3D"/>
                </a:solidFill>
              </a:rPr>
              <a:t> un </a:t>
            </a:r>
            <a:r>
              <a:rPr lang="en-US" err="1">
                <a:solidFill>
                  <a:srgbClr val="3D3D3D"/>
                </a:solidFill>
              </a:rPr>
              <a:t>modèle</a:t>
            </a:r>
            <a:r>
              <a:rPr lang="en-US">
                <a:solidFill>
                  <a:srgbClr val="3D3D3D"/>
                </a:solidFill>
              </a:rPr>
              <a:t> économique durable - </a:t>
            </a:r>
            <a:r>
              <a:rPr lang="en-US" err="1">
                <a:solidFill>
                  <a:srgbClr val="3D3D3D"/>
                </a:solidFill>
              </a:rPr>
              <a:t>Analyse</a:t>
            </a:r>
            <a:r>
              <a:rPr lang="en-US">
                <a:solidFill>
                  <a:srgbClr val="3D3D3D"/>
                </a:solidFill>
              </a:rPr>
              <a:t> de </a:t>
            </a:r>
            <a:r>
              <a:rPr lang="en-US" err="1">
                <a:solidFill>
                  <a:srgbClr val="3D3D3D"/>
                </a:solidFill>
              </a:rPr>
              <a:t>scénarios</a:t>
            </a:r>
            <a:r>
              <a:rPr lang="en-US">
                <a:solidFill>
                  <a:srgbClr val="3D3D3D"/>
                </a:solidFill>
              </a:rPr>
              <a:t>, design </a:t>
            </a:r>
            <a:r>
              <a:rPr lang="en-US" err="1">
                <a:solidFill>
                  <a:srgbClr val="3D3D3D"/>
                </a:solidFill>
              </a:rPr>
              <a:t>d'offre</a:t>
            </a:r>
            <a:r>
              <a:rPr lang="en-US">
                <a:solidFill>
                  <a:srgbClr val="3D3D3D"/>
                </a:solidFill>
              </a:rPr>
              <a:t> et </a:t>
            </a:r>
            <a:r>
              <a:rPr lang="en-US" err="1">
                <a:solidFill>
                  <a:srgbClr val="3D3D3D"/>
                </a:solidFill>
              </a:rPr>
              <a:t>itérations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en</a:t>
            </a:r>
            <a:r>
              <a:rPr lang="en-US">
                <a:solidFill>
                  <a:srgbClr val="3D3D3D"/>
                </a:solidFill>
              </a:rPr>
              <a:t> phase </a:t>
            </a:r>
            <a:r>
              <a:rPr lang="en-US" err="1">
                <a:solidFill>
                  <a:srgbClr val="3D3D3D"/>
                </a:solidFill>
              </a:rPr>
              <a:t>pilote</a:t>
            </a:r>
            <a:endParaRPr lang="en-US" err="1"/>
          </a:p>
          <a:p>
            <a:r>
              <a:rPr lang="en-US" err="1">
                <a:solidFill>
                  <a:srgbClr val="3D3D3D"/>
                </a:solidFill>
              </a:rPr>
              <a:t>Anticiper</a:t>
            </a:r>
            <a:r>
              <a:rPr lang="en-US">
                <a:solidFill>
                  <a:srgbClr val="3D3D3D"/>
                </a:solidFill>
              </a:rPr>
              <a:t> un passage à </a:t>
            </a:r>
            <a:r>
              <a:rPr lang="en-US" err="1">
                <a:solidFill>
                  <a:srgbClr val="3D3D3D"/>
                </a:solidFill>
              </a:rPr>
              <a:t>l'échelle</a:t>
            </a:r>
            <a:r>
              <a:rPr lang="en-US">
                <a:solidFill>
                  <a:srgbClr val="3D3D3D"/>
                </a:solidFill>
              </a:rPr>
              <a:t> - Identifier les </a:t>
            </a:r>
            <a:r>
              <a:rPr lang="en-US" err="1">
                <a:solidFill>
                  <a:srgbClr val="3D3D3D"/>
                </a:solidFill>
              </a:rPr>
              <a:t>interlocuteurs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locaux</a:t>
            </a:r>
            <a:r>
              <a:rPr lang="en-US">
                <a:solidFill>
                  <a:srgbClr val="3D3D3D"/>
                </a:solidFill>
              </a:rPr>
              <a:t> "</a:t>
            </a:r>
            <a:r>
              <a:rPr lang="en-US" err="1">
                <a:solidFill>
                  <a:srgbClr val="3D3D3D"/>
                </a:solidFill>
              </a:rPr>
              <a:t>clés</a:t>
            </a:r>
            <a:r>
              <a:rPr lang="en-US">
                <a:solidFill>
                  <a:srgbClr val="3D3D3D"/>
                </a:solidFill>
              </a:rPr>
              <a:t>", </a:t>
            </a:r>
            <a:r>
              <a:rPr lang="en-US" err="1">
                <a:solidFill>
                  <a:srgbClr val="3D3D3D"/>
                </a:solidFill>
              </a:rPr>
              <a:t>approche</a:t>
            </a:r>
            <a:r>
              <a:rPr lang="en-US">
                <a:solidFill>
                  <a:srgbClr val="3D3D3D"/>
                </a:solidFill>
              </a:rPr>
              <a:t> </a:t>
            </a:r>
            <a:r>
              <a:rPr lang="en-US" err="1">
                <a:solidFill>
                  <a:srgbClr val="3D3D3D"/>
                </a:solidFill>
              </a:rPr>
              <a:t>modulaire</a:t>
            </a:r>
            <a:r>
              <a:rPr lang="en-US">
                <a:solidFill>
                  <a:srgbClr val="3D3D3D"/>
                </a:solidFill>
              </a:rPr>
              <a:t>, </a:t>
            </a:r>
            <a:r>
              <a:rPr lang="en-US" err="1">
                <a:solidFill>
                  <a:srgbClr val="3D3D3D"/>
                </a:solidFill>
              </a:rPr>
              <a:t>standardisation</a:t>
            </a:r>
            <a:r>
              <a:rPr lang="en-US">
                <a:solidFill>
                  <a:srgbClr val="3D3D3D"/>
                </a:solidFill>
              </a:rPr>
              <a:t> progressive de </a:t>
            </a:r>
            <a:r>
              <a:rPr lang="en-US" err="1">
                <a:solidFill>
                  <a:srgbClr val="3D3D3D"/>
                </a:solidFill>
              </a:rPr>
              <a:t>l'offre</a:t>
            </a:r>
            <a:endParaRPr lang="en-US" err="1"/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D7BBB-70A3-CCB1-01E3-7BD65D2205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12863-E415-0647-AB34-A804DB38884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558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itr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F226011E-EE90-707B-4EE8-114DF959CE59}"/>
              </a:ext>
            </a:extLst>
          </p:cNvPr>
          <p:cNvSpPr/>
          <p:nvPr userDrawn="1"/>
        </p:nvSpPr>
        <p:spPr>
          <a:xfrm>
            <a:off x="0" y="4967784"/>
            <a:ext cx="12192000" cy="1890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DC81C195-0890-AC7F-D748-687EB43A7254}"/>
              </a:ext>
            </a:extLst>
          </p:cNvPr>
          <p:cNvSpPr/>
          <p:nvPr userDrawn="1"/>
        </p:nvSpPr>
        <p:spPr>
          <a:xfrm rot="10800000">
            <a:off x="-1" y="4155743"/>
            <a:ext cx="7560860" cy="1386898"/>
          </a:xfrm>
          <a:custGeom>
            <a:avLst/>
            <a:gdLst>
              <a:gd name="connsiteX0" fmla="*/ 7560860 w 7560860"/>
              <a:gd name="connsiteY0" fmla="*/ 1386898 h 1386898"/>
              <a:gd name="connsiteX1" fmla="*/ 0 w 7560860"/>
              <a:gd name="connsiteY1" fmla="*/ 1386898 h 1386898"/>
              <a:gd name="connsiteX2" fmla="*/ 0 w 7560860"/>
              <a:gd name="connsiteY2" fmla="*/ 575528 h 1386898"/>
              <a:gd name="connsiteX3" fmla="*/ 6330371 w 7560860"/>
              <a:gd name="connsiteY3" fmla="*/ 575528 h 1386898"/>
              <a:gd name="connsiteX4" fmla="*/ 6330371 w 7560860"/>
              <a:gd name="connsiteY4" fmla="*/ 0 h 1386898"/>
              <a:gd name="connsiteX5" fmla="*/ 6905899 w 7560860"/>
              <a:gd name="connsiteY5" fmla="*/ 575528 h 1386898"/>
              <a:gd name="connsiteX6" fmla="*/ 7560860 w 7560860"/>
              <a:gd name="connsiteY6" fmla="*/ 575528 h 1386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60860" h="1386898">
                <a:moveTo>
                  <a:pt x="7560860" y="1386898"/>
                </a:moveTo>
                <a:lnTo>
                  <a:pt x="0" y="1386898"/>
                </a:lnTo>
                <a:lnTo>
                  <a:pt x="0" y="575528"/>
                </a:lnTo>
                <a:lnTo>
                  <a:pt x="6330371" y="575528"/>
                </a:lnTo>
                <a:lnTo>
                  <a:pt x="6330371" y="0"/>
                </a:lnTo>
                <a:lnTo>
                  <a:pt x="6905899" y="575528"/>
                </a:lnTo>
                <a:lnTo>
                  <a:pt x="7560860" y="57552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4" name="Espace réservé pour une image  23">
            <a:extLst>
              <a:ext uri="{FF2B5EF4-FFF2-40B4-BE49-F238E27FC236}">
                <a16:creationId xmlns:a16="http://schemas.microsoft.com/office/drawing/2014/main" id="{7BE929D0-C34E-0F92-94C5-1C17B1BB0CB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2" y="0"/>
            <a:ext cx="12192001" cy="4967784"/>
          </a:xfrm>
          <a:custGeom>
            <a:avLst/>
            <a:gdLst>
              <a:gd name="connsiteX0" fmla="*/ 0 w 12192001"/>
              <a:gd name="connsiteY0" fmla="*/ 0 h 4967784"/>
              <a:gd name="connsiteX1" fmla="*/ 12192001 w 12192001"/>
              <a:gd name="connsiteY1" fmla="*/ 0 h 4967784"/>
              <a:gd name="connsiteX2" fmla="*/ 12192001 w 12192001"/>
              <a:gd name="connsiteY2" fmla="*/ 4967784 h 4967784"/>
              <a:gd name="connsiteX3" fmla="*/ 1230491 w 12192001"/>
              <a:gd name="connsiteY3" fmla="*/ 4967784 h 4967784"/>
              <a:gd name="connsiteX4" fmla="*/ 1230491 w 12192001"/>
              <a:gd name="connsiteY4" fmla="*/ 4967113 h 4967784"/>
              <a:gd name="connsiteX5" fmla="*/ 7560862 w 12192001"/>
              <a:gd name="connsiteY5" fmla="*/ 4967113 h 4967784"/>
              <a:gd name="connsiteX6" fmla="*/ 7560862 w 12192001"/>
              <a:gd name="connsiteY6" fmla="*/ 4155743 h 4967784"/>
              <a:gd name="connsiteX7" fmla="*/ 2 w 12192001"/>
              <a:gd name="connsiteY7" fmla="*/ 4155743 h 4967784"/>
              <a:gd name="connsiteX8" fmla="*/ 2 w 12192001"/>
              <a:gd name="connsiteY8" fmla="*/ 4967113 h 4967784"/>
              <a:gd name="connsiteX9" fmla="*/ 654963 w 12192001"/>
              <a:gd name="connsiteY9" fmla="*/ 4967113 h 4967784"/>
              <a:gd name="connsiteX10" fmla="*/ 655634 w 12192001"/>
              <a:gd name="connsiteY10" fmla="*/ 4967784 h 4967784"/>
              <a:gd name="connsiteX11" fmla="*/ 0 w 12192001"/>
              <a:gd name="connsiteY11" fmla="*/ 4967784 h 496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1" h="4967784">
                <a:moveTo>
                  <a:pt x="0" y="0"/>
                </a:moveTo>
                <a:lnTo>
                  <a:pt x="12192001" y="0"/>
                </a:lnTo>
                <a:lnTo>
                  <a:pt x="12192001" y="4967784"/>
                </a:lnTo>
                <a:lnTo>
                  <a:pt x="1230491" y="4967784"/>
                </a:lnTo>
                <a:lnTo>
                  <a:pt x="1230491" y="4967113"/>
                </a:lnTo>
                <a:lnTo>
                  <a:pt x="7560862" y="4967113"/>
                </a:lnTo>
                <a:lnTo>
                  <a:pt x="7560862" y="4155743"/>
                </a:lnTo>
                <a:lnTo>
                  <a:pt x="2" y="4155743"/>
                </a:lnTo>
                <a:lnTo>
                  <a:pt x="2" y="4967113"/>
                </a:lnTo>
                <a:lnTo>
                  <a:pt x="654963" y="4967113"/>
                </a:lnTo>
                <a:lnTo>
                  <a:pt x="655634" y="4967784"/>
                </a:lnTo>
                <a:lnTo>
                  <a:pt x="0" y="49677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3960000" tIns="2880000" rIns="0" bIns="0" anchor="t" anchorCtr="0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41" name="Espace réservé du texte 39">
            <a:extLst>
              <a:ext uri="{FF2B5EF4-FFF2-40B4-BE49-F238E27FC236}">
                <a16:creationId xmlns:a16="http://schemas.microsoft.com/office/drawing/2014/main" id="{88B6C77E-08A3-316F-6835-84E802E3D1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61897" y="6140453"/>
            <a:ext cx="2369401" cy="53913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/>
            </a:lvl1pPr>
          </a:lstStyle>
          <a:p>
            <a:pPr lvl="0"/>
            <a:r>
              <a:rPr lang="fr-FR"/>
              <a:t>Nom - Prénom</a:t>
            </a:r>
          </a:p>
        </p:txBody>
      </p:sp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E596CD3F-92E9-7A4A-AA13-F047A2CC4C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1897" y="5273820"/>
            <a:ext cx="4437062" cy="7668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1"/>
            </a:lvl1pPr>
          </a:lstStyle>
          <a:p>
            <a:pPr lvl="0"/>
            <a:r>
              <a:rPr lang="fr-FR"/>
              <a:t>NOM DU PROJET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328899"/>
            <a:ext cx="6975649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/>
              <a:t>NOM DE LA PRESENTATION </a:t>
            </a:r>
            <a:endParaRPr lang="en-US"/>
          </a:p>
        </p:txBody>
      </p:sp>
      <p:grpSp>
        <p:nvGrpSpPr>
          <p:cNvPr id="4" name="Graphique 42">
            <a:extLst>
              <a:ext uri="{FF2B5EF4-FFF2-40B4-BE49-F238E27FC236}">
                <a16:creationId xmlns:a16="http://schemas.microsoft.com/office/drawing/2014/main" id="{1A489C0E-2DE0-F753-ECBF-55A099F5BA35}"/>
              </a:ext>
            </a:extLst>
          </p:cNvPr>
          <p:cNvGrpSpPr/>
          <p:nvPr/>
        </p:nvGrpSpPr>
        <p:grpSpPr>
          <a:xfrm>
            <a:off x="9805196" y="6019900"/>
            <a:ext cx="1918584" cy="459514"/>
            <a:chOff x="9805196" y="6019900"/>
            <a:chExt cx="1918584" cy="459514"/>
          </a:xfrm>
          <a:solidFill>
            <a:srgbClr val="FFCD00"/>
          </a:solidFill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FFBE3C46-99FA-ED15-0170-77508BD2211D}"/>
                </a:ext>
              </a:extLst>
            </p:cNvPr>
            <p:cNvSpPr/>
            <p:nvPr/>
          </p:nvSpPr>
          <p:spPr>
            <a:xfrm>
              <a:off x="9805196" y="6025588"/>
              <a:ext cx="1280830" cy="447325"/>
            </a:xfrm>
            <a:custGeom>
              <a:avLst/>
              <a:gdLst>
                <a:gd name="connsiteX0" fmla="*/ 1118526 w 1280830"/>
                <a:gd name="connsiteY0" fmla="*/ 107464 h 447325"/>
                <a:gd name="connsiteX1" fmla="*/ 1118526 w 1280830"/>
                <a:gd name="connsiteY1" fmla="*/ 168814 h 447325"/>
                <a:gd name="connsiteX2" fmla="*/ 1256065 w 1280830"/>
                <a:gd name="connsiteY2" fmla="*/ 168814 h 447325"/>
                <a:gd name="connsiteX3" fmla="*/ 1256065 w 1280830"/>
                <a:gd name="connsiteY3" fmla="*/ 276074 h 447325"/>
                <a:gd name="connsiteX4" fmla="*/ 1118526 w 1280830"/>
                <a:gd name="connsiteY4" fmla="*/ 276074 h 447325"/>
                <a:gd name="connsiteX5" fmla="*/ 1118526 w 1280830"/>
                <a:gd name="connsiteY5" fmla="*/ 339862 h 447325"/>
                <a:gd name="connsiteX6" fmla="*/ 1280830 w 1280830"/>
                <a:gd name="connsiteY6" fmla="*/ 339862 h 447325"/>
                <a:gd name="connsiteX7" fmla="*/ 1280830 w 1280830"/>
                <a:gd name="connsiteY7" fmla="*/ 447326 h 447325"/>
                <a:gd name="connsiteX8" fmla="*/ 998998 w 1280830"/>
                <a:gd name="connsiteY8" fmla="*/ 447326 h 447325"/>
                <a:gd name="connsiteX9" fmla="*/ 998998 w 1280830"/>
                <a:gd name="connsiteY9" fmla="*/ 108073 h 447325"/>
                <a:gd name="connsiteX10" fmla="*/ 834852 w 1280830"/>
                <a:gd name="connsiteY10" fmla="*/ 108073 h 447325"/>
                <a:gd name="connsiteX11" fmla="*/ 834852 w 1280830"/>
                <a:gd name="connsiteY11" fmla="*/ 447326 h 447325"/>
                <a:gd name="connsiteX12" fmla="*/ 717985 w 1280830"/>
                <a:gd name="connsiteY12" fmla="*/ 447326 h 447325"/>
                <a:gd name="connsiteX13" fmla="*/ 717985 w 1280830"/>
                <a:gd name="connsiteY13" fmla="*/ 108073 h 447325"/>
                <a:gd name="connsiteX14" fmla="*/ 426329 w 1280830"/>
                <a:gd name="connsiteY14" fmla="*/ 108073 h 447325"/>
                <a:gd name="connsiteX15" fmla="*/ 426329 w 1280830"/>
                <a:gd name="connsiteY15" fmla="*/ 168814 h 447325"/>
                <a:gd name="connsiteX16" fmla="*/ 563459 w 1280830"/>
                <a:gd name="connsiteY16" fmla="*/ 168814 h 447325"/>
                <a:gd name="connsiteX17" fmla="*/ 563459 w 1280830"/>
                <a:gd name="connsiteY17" fmla="*/ 276074 h 447325"/>
                <a:gd name="connsiteX18" fmla="*/ 426329 w 1280830"/>
                <a:gd name="connsiteY18" fmla="*/ 276074 h 447325"/>
                <a:gd name="connsiteX19" fmla="*/ 426329 w 1280830"/>
                <a:gd name="connsiteY19" fmla="*/ 339862 h 447325"/>
                <a:gd name="connsiteX20" fmla="*/ 588633 w 1280830"/>
                <a:gd name="connsiteY20" fmla="*/ 339862 h 447325"/>
                <a:gd name="connsiteX21" fmla="*/ 588633 w 1280830"/>
                <a:gd name="connsiteY21" fmla="*/ 447326 h 447325"/>
                <a:gd name="connsiteX22" fmla="*/ 0 w 1280830"/>
                <a:gd name="connsiteY22" fmla="*/ 447326 h 447325"/>
                <a:gd name="connsiteX23" fmla="*/ 0 w 1280830"/>
                <a:gd name="connsiteY23" fmla="*/ 0 h 447325"/>
                <a:gd name="connsiteX24" fmla="*/ 120142 w 1280830"/>
                <a:gd name="connsiteY24" fmla="*/ 0 h 447325"/>
                <a:gd name="connsiteX25" fmla="*/ 120142 w 1280830"/>
                <a:gd name="connsiteY25" fmla="*/ 337018 h 447325"/>
                <a:gd name="connsiteX26" fmla="*/ 307006 w 1280830"/>
                <a:gd name="connsiteY26" fmla="*/ 337018 h 447325"/>
                <a:gd name="connsiteX27" fmla="*/ 307006 w 1280830"/>
                <a:gd name="connsiteY27" fmla="*/ 0 h 447325"/>
                <a:gd name="connsiteX28" fmla="*/ 1280830 w 1280830"/>
                <a:gd name="connsiteY28" fmla="*/ 0 h 447325"/>
                <a:gd name="connsiteX29" fmla="*/ 1280830 w 1280830"/>
                <a:gd name="connsiteY29" fmla="*/ 107464 h 447325"/>
                <a:gd name="connsiteX30" fmla="*/ 1118526 w 1280830"/>
                <a:gd name="connsiteY30" fmla="*/ 107464 h 44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80830" h="447325">
                  <a:moveTo>
                    <a:pt x="1118526" y="107464"/>
                  </a:moveTo>
                  <a:lnTo>
                    <a:pt x="1118526" y="168814"/>
                  </a:lnTo>
                  <a:lnTo>
                    <a:pt x="1256065" y="168814"/>
                  </a:lnTo>
                  <a:lnTo>
                    <a:pt x="1256065" y="276074"/>
                  </a:lnTo>
                  <a:lnTo>
                    <a:pt x="1118526" y="276074"/>
                  </a:lnTo>
                  <a:lnTo>
                    <a:pt x="1118526" y="339862"/>
                  </a:lnTo>
                  <a:lnTo>
                    <a:pt x="1280830" y="339862"/>
                  </a:lnTo>
                  <a:lnTo>
                    <a:pt x="1280830" y="447326"/>
                  </a:lnTo>
                  <a:lnTo>
                    <a:pt x="998998" y="447326"/>
                  </a:lnTo>
                  <a:lnTo>
                    <a:pt x="998998" y="108073"/>
                  </a:lnTo>
                  <a:lnTo>
                    <a:pt x="834852" y="108073"/>
                  </a:lnTo>
                  <a:lnTo>
                    <a:pt x="834852" y="447326"/>
                  </a:lnTo>
                  <a:lnTo>
                    <a:pt x="717985" y="447326"/>
                  </a:lnTo>
                  <a:lnTo>
                    <a:pt x="717985" y="108073"/>
                  </a:lnTo>
                  <a:lnTo>
                    <a:pt x="426329" y="108073"/>
                  </a:lnTo>
                  <a:lnTo>
                    <a:pt x="426329" y="168814"/>
                  </a:lnTo>
                  <a:lnTo>
                    <a:pt x="563459" y="168814"/>
                  </a:lnTo>
                  <a:lnTo>
                    <a:pt x="563459" y="276074"/>
                  </a:lnTo>
                  <a:lnTo>
                    <a:pt x="426329" y="276074"/>
                  </a:lnTo>
                  <a:lnTo>
                    <a:pt x="426329" y="339862"/>
                  </a:lnTo>
                  <a:lnTo>
                    <a:pt x="588633" y="339862"/>
                  </a:lnTo>
                  <a:lnTo>
                    <a:pt x="588633" y="447326"/>
                  </a:lnTo>
                  <a:lnTo>
                    <a:pt x="0" y="447326"/>
                  </a:lnTo>
                  <a:lnTo>
                    <a:pt x="0" y="0"/>
                  </a:lnTo>
                  <a:lnTo>
                    <a:pt x="120142" y="0"/>
                  </a:lnTo>
                  <a:lnTo>
                    <a:pt x="120142" y="337018"/>
                  </a:lnTo>
                  <a:lnTo>
                    <a:pt x="307006" y="337018"/>
                  </a:lnTo>
                  <a:lnTo>
                    <a:pt x="307006" y="0"/>
                  </a:lnTo>
                  <a:lnTo>
                    <a:pt x="1280830" y="0"/>
                  </a:lnTo>
                  <a:lnTo>
                    <a:pt x="1280830" y="107464"/>
                  </a:lnTo>
                  <a:lnTo>
                    <a:pt x="1118526" y="107464"/>
                  </a:lnTo>
                  <a:close/>
                </a:path>
              </a:pathLst>
            </a:custGeom>
            <a:solidFill>
              <a:srgbClr val="FFCD00"/>
            </a:solidFill>
            <a:ln w="203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BE504B84-1FE7-7CA3-66F8-51778233B2F8}"/>
                </a:ext>
              </a:extLst>
            </p:cNvPr>
            <p:cNvSpPr/>
            <p:nvPr/>
          </p:nvSpPr>
          <p:spPr>
            <a:xfrm>
              <a:off x="11111200" y="6019900"/>
              <a:ext cx="457848" cy="459108"/>
            </a:xfrm>
            <a:custGeom>
              <a:avLst/>
              <a:gdLst>
                <a:gd name="connsiteX0" fmla="*/ 344666 w 457848"/>
                <a:gd name="connsiteY0" fmla="*/ 276887 h 459108"/>
                <a:gd name="connsiteX1" fmla="*/ 238646 w 457848"/>
                <a:gd name="connsiteY1" fmla="*/ 344941 h 459108"/>
                <a:gd name="connsiteX2" fmla="*/ 154117 w 457848"/>
                <a:gd name="connsiteY2" fmla="*/ 311015 h 459108"/>
                <a:gd name="connsiteX3" fmla="*/ 121779 w 457848"/>
                <a:gd name="connsiteY3" fmla="*/ 229351 h 459108"/>
                <a:gd name="connsiteX4" fmla="*/ 239874 w 457848"/>
                <a:gd name="connsiteY4" fmla="*/ 112542 h 459108"/>
                <a:gd name="connsiteX5" fmla="*/ 342414 w 457848"/>
                <a:gd name="connsiteY5" fmla="*/ 173283 h 459108"/>
                <a:gd name="connsiteX6" fmla="*/ 345075 w 457848"/>
                <a:gd name="connsiteY6" fmla="*/ 178158 h 459108"/>
                <a:gd name="connsiteX7" fmla="*/ 450276 w 457848"/>
                <a:gd name="connsiteY7" fmla="*/ 114574 h 459108"/>
                <a:gd name="connsiteX8" fmla="*/ 447410 w 457848"/>
                <a:gd name="connsiteY8" fmla="*/ 110105 h 459108"/>
                <a:gd name="connsiteX9" fmla="*/ 239465 w 457848"/>
                <a:gd name="connsiteY9" fmla="*/ 0 h 459108"/>
                <a:gd name="connsiteX10" fmla="*/ 0 w 457848"/>
                <a:gd name="connsiteY10" fmla="*/ 229554 h 459108"/>
                <a:gd name="connsiteX11" fmla="*/ 65904 w 457848"/>
                <a:gd name="connsiteY11" fmla="*/ 392070 h 459108"/>
                <a:gd name="connsiteX12" fmla="*/ 239669 w 457848"/>
                <a:gd name="connsiteY12" fmla="*/ 459108 h 459108"/>
                <a:gd name="connsiteX13" fmla="*/ 370045 w 457848"/>
                <a:gd name="connsiteY13" fmla="*/ 423964 h 459108"/>
                <a:gd name="connsiteX14" fmla="*/ 455393 w 457848"/>
                <a:gd name="connsiteY14" fmla="*/ 333158 h 459108"/>
                <a:gd name="connsiteX15" fmla="*/ 457849 w 457848"/>
                <a:gd name="connsiteY15" fmla="*/ 328486 h 459108"/>
                <a:gd name="connsiteX16" fmla="*/ 347326 w 457848"/>
                <a:gd name="connsiteY16" fmla="*/ 272215 h 459108"/>
                <a:gd name="connsiteX17" fmla="*/ 345075 w 457848"/>
                <a:gd name="connsiteY17" fmla="*/ 277090 h 459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7848" h="459108">
                  <a:moveTo>
                    <a:pt x="344666" y="276887"/>
                  </a:moveTo>
                  <a:cubicBezTo>
                    <a:pt x="325017" y="320157"/>
                    <a:pt x="286335" y="344941"/>
                    <a:pt x="238646" y="344941"/>
                  </a:cubicBezTo>
                  <a:cubicBezTo>
                    <a:pt x="205489" y="344941"/>
                    <a:pt x="175608" y="332955"/>
                    <a:pt x="154117" y="311015"/>
                  </a:cubicBezTo>
                  <a:cubicBezTo>
                    <a:pt x="133241" y="289685"/>
                    <a:pt x="121779" y="260635"/>
                    <a:pt x="121779" y="229351"/>
                  </a:cubicBezTo>
                  <a:cubicBezTo>
                    <a:pt x="121779" y="162719"/>
                    <a:pt x="172537" y="112542"/>
                    <a:pt x="239874" y="112542"/>
                  </a:cubicBezTo>
                  <a:cubicBezTo>
                    <a:pt x="285925" y="112542"/>
                    <a:pt x="321333" y="133466"/>
                    <a:pt x="342414" y="173283"/>
                  </a:cubicBezTo>
                  <a:lnTo>
                    <a:pt x="345075" y="178158"/>
                  </a:lnTo>
                  <a:lnTo>
                    <a:pt x="450276" y="114574"/>
                  </a:lnTo>
                  <a:lnTo>
                    <a:pt x="447410" y="110105"/>
                  </a:lnTo>
                  <a:cubicBezTo>
                    <a:pt x="404020" y="41238"/>
                    <a:pt x="326245" y="0"/>
                    <a:pt x="239465" y="0"/>
                  </a:cubicBezTo>
                  <a:cubicBezTo>
                    <a:pt x="102949" y="0"/>
                    <a:pt x="0" y="98729"/>
                    <a:pt x="0" y="229554"/>
                  </a:cubicBezTo>
                  <a:cubicBezTo>
                    <a:pt x="0" y="292326"/>
                    <a:pt x="23332" y="350019"/>
                    <a:pt x="65904" y="392070"/>
                  </a:cubicBezTo>
                  <a:cubicBezTo>
                    <a:pt x="109499" y="435340"/>
                    <a:pt x="171309" y="459108"/>
                    <a:pt x="239669" y="459108"/>
                  </a:cubicBezTo>
                  <a:cubicBezTo>
                    <a:pt x="287767" y="459108"/>
                    <a:pt x="331567" y="447326"/>
                    <a:pt x="370045" y="423964"/>
                  </a:cubicBezTo>
                  <a:cubicBezTo>
                    <a:pt x="405658" y="402228"/>
                    <a:pt x="435130" y="370943"/>
                    <a:pt x="455393" y="333158"/>
                  </a:cubicBezTo>
                  <a:lnTo>
                    <a:pt x="457849" y="328486"/>
                  </a:lnTo>
                  <a:lnTo>
                    <a:pt x="347326" y="272215"/>
                  </a:lnTo>
                  <a:lnTo>
                    <a:pt x="345075" y="277090"/>
                  </a:lnTo>
                  <a:close/>
                </a:path>
              </a:pathLst>
            </a:custGeom>
            <a:solidFill>
              <a:srgbClr val="FFCD00"/>
            </a:solidFill>
            <a:ln w="203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85C06016-2C5D-4444-4EA3-A2E39803818D}"/>
                </a:ext>
              </a:extLst>
            </p:cNvPr>
            <p:cNvSpPr/>
            <p:nvPr/>
          </p:nvSpPr>
          <p:spPr>
            <a:xfrm>
              <a:off x="11590744" y="6351229"/>
              <a:ext cx="133036" cy="128184"/>
            </a:xfrm>
            <a:custGeom>
              <a:avLst/>
              <a:gdLst>
                <a:gd name="connsiteX0" fmla="*/ 66518 w 133036"/>
                <a:gd name="connsiteY0" fmla="*/ 0 h 128184"/>
                <a:gd name="connsiteX1" fmla="*/ 0 w 133036"/>
                <a:gd name="connsiteY1" fmla="*/ 64397 h 128184"/>
                <a:gd name="connsiteX2" fmla="*/ 66518 w 133036"/>
                <a:gd name="connsiteY2" fmla="*/ 128185 h 128184"/>
                <a:gd name="connsiteX3" fmla="*/ 133036 w 133036"/>
                <a:gd name="connsiteY3" fmla="*/ 64397 h 128184"/>
                <a:gd name="connsiteX4" fmla="*/ 66518 w 133036"/>
                <a:gd name="connsiteY4" fmla="*/ 0 h 12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036" h="128184">
                  <a:moveTo>
                    <a:pt x="66518" y="0"/>
                  </a:moveTo>
                  <a:cubicBezTo>
                    <a:pt x="27221" y="0"/>
                    <a:pt x="0" y="26409"/>
                    <a:pt x="0" y="64397"/>
                  </a:cubicBezTo>
                  <a:cubicBezTo>
                    <a:pt x="0" y="102385"/>
                    <a:pt x="27426" y="128185"/>
                    <a:pt x="66518" y="128185"/>
                  </a:cubicBezTo>
                  <a:cubicBezTo>
                    <a:pt x="105610" y="128185"/>
                    <a:pt x="133036" y="101979"/>
                    <a:pt x="133036" y="64397"/>
                  </a:cubicBezTo>
                  <a:cubicBezTo>
                    <a:pt x="133036" y="26815"/>
                    <a:pt x="105610" y="0"/>
                    <a:pt x="66518" y="0"/>
                  </a:cubicBezTo>
                  <a:close/>
                </a:path>
              </a:pathLst>
            </a:custGeom>
            <a:solidFill>
              <a:srgbClr val="FFCD00"/>
            </a:solidFill>
            <a:ln w="203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8" name="Espace réservé du texte 39">
            <a:extLst>
              <a:ext uri="{FF2B5EF4-FFF2-40B4-BE49-F238E27FC236}">
                <a16:creationId xmlns:a16="http://schemas.microsoft.com/office/drawing/2014/main" id="{0D331E56-423B-CA7C-4E07-45E44351AB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3840" y="6140453"/>
            <a:ext cx="1955119" cy="53913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/>
            </a:lvl1pPr>
          </a:lstStyle>
          <a:p>
            <a:pPr lvl="0"/>
            <a:fld id="{9C6B8052-C36C-C541-9FFD-80E6E510B26F}" type="datetime3">
              <a:rPr lang="fr-BE" smtClean="0"/>
              <a:t>13.08.2025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839030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Sommaire_0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D558B26-4923-B959-3CED-018D2C31CE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32895" y="1371601"/>
            <a:ext cx="6659106" cy="4915407"/>
          </a:xfrm>
          <a:solidFill>
            <a:schemeClr val="bg1"/>
          </a:solidFill>
        </p:spPr>
        <p:txBody>
          <a:bodyPr lIns="774000" tIns="450000" rIns="774000" bIns="666000">
            <a:normAutofit/>
          </a:bodyPr>
          <a:lstStyle>
            <a:lvl1pPr marL="285750" indent="-285750">
              <a:lnSpc>
                <a:spcPct val="200000"/>
              </a:lnSpc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800" b="1"/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6B4553B-400C-67DC-06DC-C24DFAB31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782" y="486506"/>
            <a:ext cx="10515600" cy="801967"/>
          </a:xfrm>
          <a:prstGeom prst="rect">
            <a:avLst/>
          </a:prstGeom>
        </p:spPr>
        <p:txBody>
          <a:bodyPr anchor="t" anchorCtr="0"/>
          <a:lstStyle>
            <a:lvl1pPr>
              <a:defRPr sz="3000"/>
            </a:lvl1pPr>
          </a:lstStyle>
          <a:p>
            <a:r>
              <a:rPr lang="fr-FR"/>
              <a:t>SOMMAIRE (6 POINTS)</a:t>
            </a:r>
          </a:p>
        </p:txBody>
      </p:sp>
    </p:spTree>
    <p:extLst>
      <p:ext uri="{BB962C8B-B14F-4D97-AF65-F5344CB8AC3E}">
        <p14:creationId xmlns:p14="http://schemas.microsoft.com/office/powerpoint/2010/main" val="3289215799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Intercalaire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que 2">
            <a:extLst>
              <a:ext uri="{FF2B5EF4-FFF2-40B4-BE49-F238E27FC236}">
                <a16:creationId xmlns:a16="http://schemas.microsoft.com/office/drawing/2014/main" id="{2E49D93C-AAD5-2D57-57BC-E33B16AE3C1A}"/>
              </a:ext>
            </a:extLst>
          </p:cNvPr>
          <p:cNvGrpSpPr/>
          <p:nvPr/>
        </p:nvGrpSpPr>
        <p:grpSpPr>
          <a:xfrm>
            <a:off x="1200" y="1572"/>
            <a:ext cx="12188095" cy="6852600"/>
            <a:chOff x="1200" y="1572"/>
            <a:chExt cx="12188095" cy="6852600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27B8B4BC-4AA0-E2A1-C6E7-40EFE1F005E4}"/>
                </a:ext>
              </a:extLst>
            </p:cNvPr>
            <p:cNvSpPr/>
            <p:nvPr/>
          </p:nvSpPr>
          <p:spPr>
            <a:xfrm>
              <a:off x="1200" y="1572"/>
              <a:ext cx="12188095" cy="6852600"/>
            </a:xfrm>
            <a:custGeom>
              <a:avLst/>
              <a:gdLst>
                <a:gd name="connsiteX0" fmla="*/ 0 w 12188095"/>
                <a:gd name="connsiteY0" fmla="*/ 0 h 6852600"/>
                <a:gd name="connsiteX1" fmla="*/ 12188095 w 12188095"/>
                <a:gd name="connsiteY1" fmla="*/ 0 h 6852600"/>
                <a:gd name="connsiteX2" fmla="*/ 12188095 w 12188095"/>
                <a:gd name="connsiteY2" fmla="*/ 6852601 h 6852600"/>
                <a:gd name="connsiteX3" fmla="*/ 0 w 12188095"/>
                <a:gd name="connsiteY3" fmla="*/ 6852601 h 68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8095" h="6852600">
                  <a:moveTo>
                    <a:pt x="0" y="0"/>
                  </a:moveTo>
                  <a:lnTo>
                    <a:pt x="12188095" y="0"/>
                  </a:lnTo>
                  <a:lnTo>
                    <a:pt x="12188095" y="6852601"/>
                  </a:lnTo>
                  <a:lnTo>
                    <a:pt x="0" y="6852601"/>
                  </a:lnTo>
                  <a:close/>
                </a:path>
              </a:pathLst>
            </a:custGeom>
            <a:solidFill>
              <a:srgbClr val="FFCD00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" name="Graphique 2">
              <a:extLst>
                <a:ext uri="{FF2B5EF4-FFF2-40B4-BE49-F238E27FC236}">
                  <a16:creationId xmlns:a16="http://schemas.microsoft.com/office/drawing/2014/main" id="{7AE9831C-EE01-7503-346C-166984511EE5}"/>
                </a:ext>
              </a:extLst>
            </p:cNvPr>
            <p:cNvGrpSpPr/>
            <p:nvPr/>
          </p:nvGrpSpPr>
          <p:grpSpPr>
            <a:xfrm>
              <a:off x="1200" y="1572"/>
              <a:ext cx="12188094" cy="6852600"/>
              <a:chOff x="1200" y="1572"/>
              <a:chExt cx="12188094" cy="6852600"/>
            </a:xfrm>
            <a:solidFill>
              <a:srgbClr val="FFE166"/>
            </a:solidFill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ED3D1BAF-630B-5CB3-B1DF-323074B491AF}"/>
                  </a:ext>
                </a:extLst>
              </p:cNvPr>
              <p:cNvSpPr/>
              <p:nvPr/>
            </p:nvSpPr>
            <p:spPr>
              <a:xfrm>
                <a:off x="6597450" y="1264993"/>
                <a:ext cx="5591844" cy="5589179"/>
              </a:xfrm>
              <a:custGeom>
                <a:avLst/>
                <a:gdLst>
                  <a:gd name="connsiteX0" fmla="*/ 5591844 w 5591844"/>
                  <a:gd name="connsiteY0" fmla="*/ 0 h 5589179"/>
                  <a:gd name="connsiteX1" fmla="*/ 5591844 w 5591844"/>
                  <a:gd name="connsiteY1" fmla="*/ 316957 h 5589179"/>
                  <a:gd name="connsiteX2" fmla="*/ 317209 w 5591844"/>
                  <a:gd name="connsiteY2" fmla="*/ 5589180 h 5589179"/>
                  <a:gd name="connsiteX3" fmla="*/ 0 w 5591844"/>
                  <a:gd name="connsiteY3" fmla="*/ 5589180 h 5589179"/>
                  <a:gd name="connsiteX4" fmla="*/ 5591844 w 5591844"/>
                  <a:gd name="connsiteY4" fmla="*/ 0 h 55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1844" h="5589179">
                    <a:moveTo>
                      <a:pt x="5591844" y="0"/>
                    </a:moveTo>
                    <a:lnTo>
                      <a:pt x="5591844" y="316957"/>
                    </a:lnTo>
                    <a:lnTo>
                      <a:pt x="317209" y="5589180"/>
                    </a:lnTo>
                    <a:lnTo>
                      <a:pt x="0" y="5589180"/>
                    </a:lnTo>
                    <a:lnTo>
                      <a:pt x="559184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9E5A42A0-C590-57B8-E2DF-7D5DEA9D8FB2}"/>
                  </a:ext>
                </a:extLst>
              </p:cNvPr>
              <p:cNvSpPr/>
              <p:nvPr/>
            </p:nvSpPr>
            <p:spPr>
              <a:xfrm>
                <a:off x="7231868" y="1899013"/>
                <a:ext cx="4957426" cy="4955158"/>
              </a:xfrm>
              <a:custGeom>
                <a:avLst/>
                <a:gdLst>
                  <a:gd name="connsiteX0" fmla="*/ 4957427 w 4957426"/>
                  <a:gd name="connsiteY0" fmla="*/ 0 h 4955158"/>
                  <a:gd name="connsiteX1" fmla="*/ 4957427 w 4957426"/>
                  <a:gd name="connsiteY1" fmla="*/ 316957 h 4955158"/>
                  <a:gd name="connsiteX2" fmla="*/ 317102 w 4957426"/>
                  <a:gd name="connsiteY2" fmla="*/ 4955159 h 4955158"/>
                  <a:gd name="connsiteX3" fmla="*/ 0 w 4957426"/>
                  <a:gd name="connsiteY3" fmla="*/ 4955159 h 4955158"/>
                  <a:gd name="connsiteX4" fmla="*/ 4957427 w 4957426"/>
                  <a:gd name="connsiteY4" fmla="*/ 0 h 495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426" h="4955158">
                    <a:moveTo>
                      <a:pt x="4957427" y="0"/>
                    </a:moveTo>
                    <a:lnTo>
                      <a:pt x="4957427" y="316957"/>
                    </a:lnTo>
                    <a:lnTo>
                      <a:pt x="317102" y="4955159"/>
                    </a:lnTo>
                    <a:lnTo>
                      <a:pt x="0" y="4955159"/>
                    </a:lnTo>
                    <a:lnTo>
                      <a:pt x="4957427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9" name="Forme libre 8">
                <a:extLst>
                  <a:ext uri="{FF2B5EF4-FFF2-40B4-BE49-F238E27FC236}">
                    <a16:creationId xmlns:a16="http://schemas.microsoft.com/office/drawing/2014/main" id="{80F06CA6-F147-FD1B-FDF8-6D77C13393FC}"/>
                  </a:ext>
                </a:extLst>
              </p:cNvPr>
              <p:cNvSpPr/>
              <p:nvPr/>
            </p:nvSpPr>
            <p:spPr>
              <a:xfrm>
                <a:off x="7866179" y="2533034"/>
                <a:ext cx="4323115" cy="4321138"/>
              </a:xfrm>
              <a:custGeom>
                <a:avLst/>
                <a:gdLst>
                  <a:gd name="connsiteX0" fmla="*/ 4323116 w 4323115"/>
                  <a:gd name="connsiteY0" fmla="*/ 0 h 4321138"/>
                  <a:gd name="connsiteX1" fmla="*/ 4323116 w 4323115"/>
                  <a:gd name="connsiteY1" fmla="*/ 316956 h 4321138"/>
                  <a:gd name="connsiteX2" fmla="*/ 317102 w 4323115"/>
                  <a:gd name="connsiteY2" fmla="*/ 4321139 h 4321138"/>
                  <a:gd name="connsiteX3" fmla="*/ 0 w 4323115"/>
                  <a:gd name="connsiteY3" fmla="*/ 4321139 h 4321138"/>
                  <a:gd name="connsiteX4" fmla="*/ 4323116 w 4323115"/>
                  <a:gd name="connsiteY4" fmla="*/ 0 h 432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3115" h="4321138">
                    <a:moveTo>
                      <a:pt x="4323116" y="0"/>
                    </a:moveTo>
                    <a:lnTo>
                      <a:pt x="4323116" y="316956"/>
                    </a:lnTo>
                    <a:lnTo>
                      <a:pt x="317102" y="4321139"/>
                    </a:lnTo>
                    <a:lnTo>
                      <a:pt x="0" y="4321139"/>
                    </a:lnTo>
                    <a:lnTo>
                      <a:pt x="432311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0" name="Forme libre 9">
                <a:extLst>
                  <a:ext uri="{FF2B5EF4-FFF2-40B4-BE49-F238E27FC236}">
                    <a16:creationId xmlns:a16="http://schemas.microsoft.com/office/drawing/2014/main" id="{C552EE0E-12FB-BB19-111C-30EA113676A7}"/>
                  </a:ext>
                </a:extLst>
              </p:cNvPr>
              <p:cNvSpPr/>
              <p:nvPr/>
            </p:nvSpPr>
            <p:spPr>
              <a:xfrm>
                <a:off x="8500489" y="3167054"/>
                <a:ext cx="3688804" cy="3687117"/>
              </a:xfrm>
              <a:custGeom>
                <a:avLst/>
                <a:gdLst>
                  <a:gd name="connsiteX0" fmla="*/ 3688805 w 3688804"/>
                  <a:gd name="connsiteY0" fmla="*/ 0 h 3687117"/>
                  <a:gd name="connsiteX1" fmla="*/ 3688805 w 3688804"/>
                  <a:gd name="connsiteY1" fmla="*/ 317064 h 3687117"/>
                  <a:gd name="connsiteX2" fmla="*/ 317102 w 3688804"/>
                  <a:gd name="connsiteY2" fmla="*/ 3687118 h 3687117"/>
                  <a:gd name="connsiteX3" fmla="*/ 0 w 3688804"/>
                  <a:gd name="connsiteY3" fmla="*/ 3687118 h 3687117"/>
                  <a:gd name="connsiteX4" fmla="*/ 3688805 w 3688804"/>
                  <a:gd name="connsiteY4" fmla="*/ 0 h 368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8804" h="3687117">
                    <a:moveTo>
                      <a:pt x="3688805" y="0"/>
                    </a:moveTo>
                    <a:lnTo>
                      <a:pt x="3688805" y="317064"/>
                    </a:lnTo>
                    <a:lnTo>
                      <a:pt x="317102" y="3687118"/>
                    </a:lnTo>
                    <a:lnTo>
                      <a:pt x="0" y="3687118"/>
                    </a:lnTo>
                    <a:lnTo>
                      <a:pt x="368880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1" name="Forme libre 10">
                <a:extLst>
                  <a:ext uri="{FF2B5EF4-FFF2-40B4-BE49-F238E27FC236}">
                    <a16:creationId xmlns:a16="http://schemas.microsoft.com/office/drawing/2014/main" id="{32D2A52B-FC61-C90D-4F25-903F1A6B2839}"/>
                  </a:ext>
                </a:extLst>
              </p:cNvPr>
              <p:cNvSpPr/>
              <p:nvPr/>
            </p:nvSpPr>
            <p:spPr>
              <a:xfrm>
                <a:off x="9134800" y="3801182"/>
                <a:ext cx="3054494" cy="3052989"/>
              </a:xfrm>
              <a:custGeom>
                <a:avLst/>
                <a:gdLst>
                  <a:gd name="connsiteX0" fmla="*/ 3054494 w 3054494"/>
                  <a:gd name="connsiteY0" fmla="*/ 0 h 3052989"/>
                  <a:gd name="connsiteX1" fmla="*/ 3054494 w 3054494"/>
                  <a:gd name="connsiteY1" fmla="*/ 316957 h 3052989"/>
                  <a:gd name="connsiteX2" fmla="*/ 317102 w 3054494"/>
                  <a:gd name="connsiteY2" fmla="*/ 3052990 h 3052989"/>
                  <a:gd name="connsiteX3" fmla="*/ 0 w 3054494"/>
                  <a:gd name="connsiteY3" fmla="*/ 3052990 h 3052989"/>
                  <a:gd name="connsiteX4" fmla="*/ 3054494 w 3054494"/>
                  <a:gd name="connsiteY4" fmla="*/ 0 h 305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4494" h="3052989">
                    <a:moveTo>
                      <a:pt x="3054494" y="0"/>
                    </a:moveTo>
                    <a:lnTo>
                      <a:pt x="3054494" y="316957"/>
                    </a:lnTo>
                    <a:lnTo>
                      <a:pt x="317102" y="3052990"/>
                    </a:lnTo>
                    <a:lnTo>
                      <a:pt x="0" y="3052990"/>
                    </a:lnTo>
                    <a:lnTo>
                      <a:pt x="305449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2" name="Forme libre 11">
                <a:extLst>
                  <a:ext uri="{FF2B5EF4-FFF2-40B4-BE49-F238E27FC236}">
                    <a16:creationId xmlns:a16="http://schemas.microsoft.com/office/drawing/2014/main" id="{4F5D6B1B-DA50-612F-4768-7019B87112E8}"/>
                  </a:ext>
                </a:extLst>
              </p:cNvPr>
              <p:cNvSpPr/>
              <p:nvPr/>
            </p:nvSpPr>
            <p:spPr>
              <a:xfrm>
                <a:off x="9769111" y="4435203"/>
                <a:ext cx="2420183" cy="2418969"/>
              </a:xfrm>
              <a:custGeom>
                <a:avLst/>
                <a:gdLst>
                  <a:gd name="connsiteX0" fmla="*/ 2420184 w 2420183"/>
                  <a:gd name="connsiteY0" fmla="*/ 0 h 2418969"/>
                  <a:gd name="connsiteX1" fmla="*/ 2420184 w 2420183"/>
                  <a:gd name="connsiteY1" fmla="*/ 316957 h 2418969"/>
                  <a:gd name="connsiteX2" fmla="*/ 317209 w 2420183"/>
                  <a:gd name="connsiteY2" fmla="*/ 2418969 h 2418969"/>
                  <a:gd name="connsiteX3" fmla="*/ 0 w 2420183"/>
                  <a:gd name="connsiteY3" fmla="*/ 2418969 h 2418969"/>
                  <a:gd name="connsiteX4" fmla="*/ 2420184 w 2420183"/>
                  <a:gd name="connsiteY4" fmla="*/ 0 h 2418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0183" h="2418969">
                    <a:moveTo>
                      <a:pt x="2420184" y="0"/>
                    </a:moveTo>
                    <a:lnTo>
                      <a:pt x="2420184" y="316957"/>
                    </a:lnTo>
                    <a:lnTo>
                      <a:pt x="317209" y="2418969"/>
                    </a:lnTo>
                    <a:lnTo>
                      <a:pt x="0" y="2418969"/>
                    </a:lnTo>
                    <a:lnTo>
                      <a:pt x="242018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3" name="Forme libre 12">
                <a:extLst>
                  <a:ext uri="{FF2B5EF4-FFF2-40B4-BE49-F238E27FC236}">
                    <a16:creationId xmlns:a16="http://schemas.microsoft.com/office/drawing/2014/main" id="{C1C67384-6CB1-796D-7179-18E9DEAD23A4}"/>
                  </a:ext>
                </a:extLst>
              </p:cNvPr>
              <p:cNvSpPr/>
              <p:nvPr/>
            </p:nvSpPr>
            <p:spPr>
              <a:xfrm>
                <a:off x="10403421" y="5069223"/>
                <a:ext cx="1785873" cy="1784948"/>
              </a:xfrm>
              <a:custGeom>
                <a:avLst/>
                <a:gdLst>
                  <a:gd name="connsiteX0" fmla="*/ 1785873 w 1785873"/>
                  <a:gd name="connsiteY0" fmla="*/ 0 h 1784948"/>
                  <a:gd name="connsiteX1" fmla="*/ 1785873 w 1785873"/>
                  <a:gd name="connsiteY1" fmla="*/ 316957 h 1784948"/>
                  <a:gd name="connsiteX2" fmla="*/ 317209 w 1785873"/>
                  <a:gd name="connsiteY2" fmla="*/ 1784949 h 1784948"/>
                  <a:gd name="connsiteX3" fmla="*/ 0 w 1785873"/>
                  <a:gd name="connsiteY3" fmla="*/ 1784949 h 1784948"/>
                  <a:gd name="connsiteX4" fmla="*/ 1785873 w 1785873"/>
                  <a:gd name="connsiteY4" fmla="*/ 0 h 1784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5873" h="1784948">
                    <a:moveTo>
                      <a:pt x="1785873" y="0"/>
                    </a:moveTo>
                    <a:lnTo>
                      <a:pt x="1785873" y="316957"/>
                    </a:lnTo>
                    <a:lnTo>
                      <a:pt x="317209" y="1784949"/>
                    </a:lnTo>
                    <a:lnTo>
                      <a:pt x="0" y="1784949"/>
                    </a:lnTo>
                    <a:lnTo>
                      <a:pt x="178587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4" name="Forme libre 13">
                <a:extLst>
                  <a:ext uri="{FF2B5EF4-FFF2-40B4-BE49-F238E27FC236}">
                    <a16:creationId xmlns:a16="http://schemas.microsoft.com/office/drawing/2014/main" id="{13357598-9019-9347-B2FE-F52450392E9C}"/>
                  </a:ext>
                </a:extLst>
              </p:cNvPr>
              <p:cNvSpPr/>
              <p:nvPr/>
            </p:nvSpPr>
            <p:spPr>
              <a:xfrm>
                <a:off x="11037840" y="5703244"/>
                <a:ext cx="1151454" cy="1150928"/>
              </a:xfrm>
              <a:custGeom>
                <a:avLst/>
                <a:gdLst>
                  <a:gd name="connsiteX0" fmla="*/ 1151455 w 1151454"/>
                  <a:gd name="connsiteY0" fmla="*/ 0 h 1150928"/>
                  <a:gd name="connsiteX1" fmla="*/ 1151455 w 1151454"/>
                  <a:gd name="connsiteY1" fmla="*/ 316957 h 1150928"/>
                  <a:gd name="connsiteX2" fmla="*/ 317102 w 1151454"/>
                  <a:gd name="connsiteY2" fmla="*/ 1150928 h 1150928"/>
                  <a:gd name="connsiteX3" fmla="*/ 0 w 1151454"/>
                  <a:gd name="connsiteY3" fmla="*/ 1150928 h 1150928"/>
                  <a:gd name="connsiteX4" fmla="*/ 1151455 w 1151454"/>
                  <a:gd name="connsiteY4" fmla="*/ 0 h 115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1454" h="1150928">
                    <a:moveTo>
                      <a:pt x="1151455" y="0"/>
                    </a:moveTo>
                    <a:lnTo>
                      <a:pt x="1151455" y="316957"/>
                    </a:lnTo>
                    <a:lnTo>
                      <a:pt x="317102" y="1150928"/>
                    </a:lnTo>
                    <a:lnTo>
                      <a:pt x="0" y="1150928"/>
                    </a:lnTo>
                    <a:lnTo>
                      <a:pt x="115145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50669062-8150-9D63-15C4-60E8D5ADA369}"/>
                  </a:ext>
                </a:extLst>
              </p:cNvPr>
              <p:cNvSpPr/>
              <p:nvPr/>
            </p:nvSpPr>
            <p:spPr>
              <a:xfrm>
                <a:off x="11672150" y="6337264"/>
                <a:ext cx="517144" cy="516907"/>
              </a:xfrm>
              <a:custGeom>
                <a:avLst/>
                <a:gdLst>
                  <a:gd name="connsiteX0" fmla="*/ 517144 w 517144"/>
                  <a:gd name="connsiteY0" fmla="*/ 0 h 516907"/>
                  <a:gd name="connsiteX1" fmla="*/ 517144 w 517144"/>
                  <a:gd name="connsiteY1" fmla="*/ 316957 h 516907"/>
                  <a:gd name="connsiteX2" fmla="*/ 317102 w 517144"/>
                  <a:gd name="connsiteY2" fmla="*/ 516908 h 516907"/>
                  <a:gd name="connsiteX3" fmla="*/ 0 w 517144"/>
                  <a:gd name="connsiteY3" fmla="*/ 516908 h 516907"/>
                  <a:gd name="connsiteX4" fmla="*/ 517144 w 517144"/>
                  <a:gd name="connsiteY4" fmla="*/ 0 h 516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144" h="516907">
                    <a:moveTo>
                      <a:pt x="517144" y="0"/>
                    </a:moveTo>
                    <a:lnTo>
                      <a:pt x="517144" y="316957"/>
                    </a:lnTo>
                    <a:lnTo>
                      <a:pt x="317102" y="516908"/>
                    </a:lnTo>
                    <a:lnTo>
                      <a:pt x="0" y="516908"/>
                    </a:lnTo>
                    <a:lnTo>
                      <a:pt x="51714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 15">
                <a:extLst>
                  <a:ext uri="{FF2B5EF4-FFF2-40B4-BE49-F238E27FC236}">
                    <a16:creationId xmlns:a16="http://schemas.microsoft.com/office/drawing/2014/main" id="{E1330FFA-2203-990E-DEDE-6C5BF0C8EF2D}"/>
                  </a:ext>
                </a:extLst>
              </p:cNvPr>
              <p:cNvSpPr/>
              <p:nvPr/>
            </p:nvSpPr>
            <p:spPr>
              <a:xfrm>
                <a:off x="1200" y="1572"/>
                <a:ext cx="448241" cy="448036"/>
              </a:xfrm>
              <a:custGeom>
                <a:avLst/>
                <a:gdLst>
                  <a:gd name="connsiteX0" fmla="*/ 448242 w 448241"/>
                  <a:gd name="connsiteY0" fmla="*/ 0 h 448036"/>
                  <a:gd name="connsiteX1" fmla="*/ 0 w 448241"/>
                  <a:gd name="connsiteY1" fmla="*/ 448037 h 448036"/>
                  <a:gd name="connsiteX2" fmla="*/ 0 w 448241"/>
                  <a:gd name="connsiteY2" fmla="*/ 130973 h 448036"/>
                  <a:gd name="connsiteX3" fmla="*/ 131033 w 448241"/>
                  <a:gd name="connsiteY3" fmla="*/ 0 h 448036"/>
                  <a:gd name="connsiteX4" fmla="*/ 448242 w 448241"/>
                  <a:gd name="connsiteY4" fmla="*/ 0 h 448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241" h="448036">
                    <a:moveTo>
                      <a:pt x="448242" y="0"/>
                    </a:moveTo>
                    <a:lnTo>
                      <a:pt x="0" y="448037"/>
                    </a:lnTo>
                    <a:lnTo>
                      <a:pt x="0" y="130973"/>
                    </a:lnTo>
                    <a:lnTo>
                      <a:pt x="131033" y="0"/>
                    </a:lnTo>
                    <a:lnTo>
                      <a:pt x="448242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 16">
                <a:extLst>
                  <a:ext uri="{FF2B5EF4-FFF2-40B4-BE49-F238E27FC236}">
                    <a16:creationId xmlns:a16="http://schemas.microsoft.com/office/drawing/2014/main" id="{CA496975-4AA3-FA56-11B2-FFDDB21A437F}"/>
                  </a:ext>
                </a:extLst>
              </p:cNvPr>
              <p:cNvSpPr/>
              <p:nvPr/>
            </p:nvSpPr>
            <p:spPr>
              <a:xfrm>
                <a:off x="1200" y="1572"/>
                <a:ext cx="1082552" cy="1082057"/>
              </a:xfrm>
              <a:custGeom>
                <a:avLst/>
                <a:gdLst>
                  <a:gd name="connsiteX0" fmla="*/ 1082553 w 1082552"/>
                  <a:gd name="connsiteY0" fmla="*/ 0 h 1082057"/>
                  <a:gd name="connsiteX1" fmla="*/ 0 w 1082552"/>
                  <a:gd name="connsiteY1" fmla="*/ 1082057 h 1082057"/>
                  <a:gd name="connsiteX2" fmla="*/ 0 w 1082552"/>
                  <a:gd name="connsiteY2" fmla="*/ 765101 h 1082057"/>
                  <a:gd name="connsiteX3" fmla="*/ 765451 w 1082552"/>
                  <a:gd name="connsiteY3" fmla="*/ 0 h 1082057"/>
                  <a:gd name="connsiteX4" fmla="*/ 1082553 w 1082552"/>
                  <a:gd name="connsiteY4" fmla="*/ 0 h 10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552" h="1082057">
                    <a:moveTo>
                      <a:pt x="1082553" y="0"/>
                    </a:moveTo>
                    <a:lnTo>
                      <a:pt x="0" y="1082057"/>
                    </a:lnTo>
                    <a:lnTo>
                      <a:pt x="0" y="765101"/>
                    </a:lnTo>
                    <a:lnTo>
                      <a:pt x="765451" y="0"/>
                    </a:lnTo>
                    <a:lnTo>
                      <a:pt x="108255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 17">
                <a:extLst>
                  <a:ext uri="{FF2B5EF4-FFF2-40B4-BE49-F238E27FC236}">
                    <a16:creationId xmlns:a16="http://schemas.microsoft.com/office/drawing/2014/main" id="{CE39F443-61DD-EEED-2CFC-C5B73CAACF58}"/>
                  </a:ext>
                </a:extLst>
              </p:cNvPr>
              <p:cNvSpPr/>
              <p:nvPr/>
            </p:nvSpPr>
            <p:spPr>
              <a:xfrm>
                <a:off x="1200" y="1572"/>
                <a:ext cx="1716863" cy="1716185"/>
              </a:xfrm>
              <a:custGeom>
                <a:avLst/>
                <a:gdLst>
                  <a:gd name="connsiteX0" fmla="*/ 1716863 w 1716863"/>
                  <a:gd name="connsiteY0" fmla="*/ 0 h 1716185"/>
                  <a:gd name="connsiteX1" fmla="*/ 0 w 1716863"/>
                  <a:gd name="connsiteY1" fmla="*/ 1716185 h 1716185"/>
                  <a:gd name="connsiteX2" fmla="*/ 0 w 1716863"/>
                  <a:gd name="connsiteY2" fmla="*/ 1399122 h 1716185"/>
                  <a:gd name="connsiteX3" fmla="*/ 1399762 w 1716863"/>
                  <a:gd name="connsiteY3" fmla="*/ 0 h 1716185"/>
                  <a:gd name="connsiteX4" fmla="*/ 1716863 w 1716863"/>
                  <a:gd name="connsiteY4" fmla="*/ 0 h 171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6863" h="1716185">
                    <a:moveTo>
                      <a:pt x="1716863" y="0"/>
                    </a:moveTo>
                    <a:lnTo>
                      <a:pt x="0" y="1716185"/>
                    </a:lnTo>
                    <a:lnTo>
                      <a:pt x="0" y="1399122"/>
                    </a:lnTo>
                    <a:lnTo>
                      <a:pt x="1399762" y="0"/>
                    </a:lnTo>
                    <a:lnTo>
                      <a:pt x="171686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 18">
                <a:extLst>
                  <a:ext uri="{FF2B5EF4-FFF2-40B4-BE49-F238E27FC236}">
                    <a16:creationId xmlns:a16="http://schemas.microsoft.com/office/drawing/2014/main" id="{4F0025BD-2E25-3160-F031-AAE85A0C572F}"/>
                  </a:ext>
                </a:extLst>
              </p:cNvPr>
              <p:cNvSpPr/>
              <p:nvPr/>
            </p:nvSpPr>
            <p:spPr>
              <a:xfrm>
                <a:off x="1200" y="1572"/>
                <a:ext cx="2351173" cy="2350206"/>
              </a:xfrm>
              <a:custGeom>
                <a:avLst/>
                <a:gdLst>
                  <a:gd name="connsiteX0" fmla="*/ 2351174 w 2351173"/>
                  <a:gd name="connsiteY0" fmla="*/ 0 h 2350206"/>
                  <a:gd name="connsiteX1" fmla="*/ 0 w 2351173"/>
                  <a:gd name="connsiteY1" fmla="*/ 2350206 h 2350206"/>
                  <a:gd name="connsiteX2" fmla="*/ 0 w 2351173"/>
                  <a:gd name="connsiteY2" fmla="*/ 2033250 h 2350206"/>
                  <a:gd name="connsiteX3" fmla="*/ 2034072 w 2351173"/>
                  <a:gd name="connsiteY3" fmla="*/ 0 h 2350206"/>
                  <a:gd name="connsiteX4" fmla="*/ 2351174 w 2351173"/>
                  <a:gd name="connsiteY4" fmla="*/ 0 h 235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1173" h="2350206">
                    <a:moveTo>
                      <a:pt x="2351174" y="0"/>
                    </a:moveTo>
                    <a:lnTo>
                      <a:pt x="0" y="2350206"/>
                    </a:lnTo>
                    <a:lnTo>
                      <a:pt x="0" y="2033250"/>
                    </a:lnTo>
                    <a:lnTo>
                      <a:pt x="2034072" y="0"/>
                    </a:lnTo>
                    <a:lnTo>
                      <a:pt x="235117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 19">
                <a:extLst>
                  <a:ext uri="{FF2B5EF4-FFF2-40B4-BE49-F238E27FC236}">
                    <a16:creationId xmlns:a16="http://schemas.microsoft.com/office/drawing/2014/main" id="{6FD011CB-A725-819E-E4E5-209B6423F01B}"/>
                  </a:ext>
                </a:extLst>
              </p:cNvPr>
              <p:cNvSpPr/>
              <p:nvPr/>
            </p:nvSpPr>
            <p:spPr>
              <a:xfrm>
                <a:off x="1200" y="1572"/>
                <a:ext cx="2985484" cy="2984226"/>
              </a:xfrm>
              <a:custGeom>
                <a:avLst/>
                <a:gdLst>
                  <a:gd name="connsiteX0" fmla="*/ 2985485 w 2985484"/>
                  <a:gd name="connsiteY0" fmla="*/ 0 h 2984226"/>
                  <a:gd name="connsiteX1" fmla="*/ 0 w 2985484"/>
                  <a:gd name="connsiteY1" fmla="*/ 2984227 h 2984226"/>
                  <a:gd name="connsiteX2" fmla="*/ 0 w 2985484"/>
                  <a:gd name="connsiteY2" fmla="*/ 2667270 h 2984226"/>
                  <a:gd name="connsiteX3" fmla="*/ 2668383 w 2985484"/>
                  <a:gd name="connsiteY3" fmla="*/ 0 h 2984226"/>
                  <a:gd name="connsiteX4" fmla="*/ 2985485 w 2985484"/>
                  <a:gd name="connsiteY4" fmla="*/ 0 h 2984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5484" h="2984226">
                    <a:moveTo>
                      <a:pt x="2985485" y="0"/>
                    </a:moveTo>
                    <a:lnTo>
                      <a:pt x="0" y="2984227"/>
                    </a:lnTo>
                    <a:lnTo>
                      <a:pt x="0" y="2667270"/>
                    </a:lnTo>
                    <a:lnTo>
                      <a:pt x="2668383" y="0"/>
                    </a:lnTo>
                    <a:lnTo>
                      <a:pt x="298548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1" name="Forme libre 20">
                <a:extLst>
                  <a:ext uri="{FF2B5EF4-FFF2-40B4-BE49-F238E27FC236}">
                    <a16:creationId xmlns:a16="http://schemas.microsoft.com/office/drawing/2014/main" id="{3550FAC0-DC1C-9AEF-3266-C67DB21A68DF}"/>
                  </a:ext>
                </a:extLst>
              </p:cNvPr>
              <p:cNvSpPr/>
              <p:nvPr/>
            </p:nvSpPr>
            <p:spPr>
              <a:xfrm>
                <a:off x="1200" y="1572"/>
                <a:ext cx="3619902" cy="3618247"/>
              </a:xfrm>
              <a:custGeom>
                <a:avLst/>
                <a:gdLst>
                  <a:gd name="connsiteX0" fmla="*/ 3619903 w 3619902"/>
                  <a:gd name="connsiteY0" fmla="*/ 0 h 3618247"/>
                  <a:gd name="connsiteX1" fmla="*/ 0 w 3619902"/>
                  <a:gd name="connsiteY1" fmla="*/ 3618247 h 3618247"/>
                  <a:gd name="connsiteX2" fmla="*/ 0 w 3619902"/>
                  <a:gd name="connsiteY2" fmla="*/ 3301291 h 3618247"/>
                  <a:gd name="connsiteX3" fmla="*/ 3302694 w 3619902"/>
                  <a:gd name="connsiteY3" fmla="*/ 0 h 3618247"/>
                  <a:gd name="connsiteX4" fmla="*/ 3619903 w 3619902"/>
                  <a:gd name="connsiteY4" fmla="*/ 0 h 3618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9902" h="3618247">
                    <a:moveTo>
                      <a:pt x="3619903" y="0"/>
                    </a:moveTo>
                    <a:lnTo>
                      <a:pt x="0" y="3618247"/>
                    </a:lnTo>
                    <a:lnTo>
                      <a:pt x="0" y="3301291"/>
                    </a:lnTo>
                    <a:lnTo>
                      <a:pt x="3302694" y="0"/>
                    </a:lnTo>
                    <a:lnTo>
                      <a:pt x="361990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2" name="Forme libre 21">
                <a:extLst>
                  <a:ext uri="{FF2B5EF4-FFF2-40B4-BE49-F238E27FC236}">
                    <a16:creationId xmlns:a16="http://schemas.microsoft.com/office/drawing/2014/main" id="{2A35C205-3AF7-BF80-F231-B163002BD8EF}"/>
                  </a:ext>
                </a:extLst>
              </p:cNvPr>
              <p:cNvSpPr/>
              <p:nvPr/>
            </p:nvSpPr>
            <p:spPr>
              <a:xfrm>
                <a:off x="1200" y="1572"/>
                <a:ext cx="4254213" cy="4252267"/>
              </a:xfrm>
              <a:custGeom>
                <a:avLst/>
                <a:gdLst>
                  <a:gd name="connsiteX0" fmla="*/ 4254214 w 4254213"/>
                  <a:gd name="connsiteY0" fmla="*/ 0 h 4252267"/>
                  <a:gd name="connsiteX1" fmla="*/ 0 w 4254213"/>
                  <a:gd name="connsiteY1" fmla="*/ 4252268 h 4252267"/>
                  <a:gd name="connsiteX2" fmla="*/ 0 w 4254213"/>
                  <a:gd name="connsiteY2" fmla="*/ 3935311 h 4252267"/>
                  <a:gd name="connsiteX3" fmla="*/ 3937112 w 4254213"/>
                  <a:gd name="connsiteY3" fmla="*/ 0 h 4252267"/>
                  <a:gd name="connsiteX4" fmla="*/ 4254214 w 4254213"/>
                  <a:gd name="connsiteY4" fmla="*/ 0 h 425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4213" h="4252267">
                    <a:moveTo>
                      <a:pt x="4254214" y="0"/>
                    </a:moveTo>
                    <a:lnTo>
                      <a:pt x="0" y="4252268"/>
                    </a:lnTo>
                    <a:lnTo>
                      <a:pt x="0" y="3935311"/>
                    </a:lnTo>
                    <a:lnTo>
                      <a:pt x="3937112" y="0"/>
                    </a:lnTo>
                    <a:lnTo>
                      <a:pt x="425421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 22">
                <a:extLst>
                  <a:ext uri="{FF2B5EF4-FFF2-40B4-BE49-F238E27FC236}">
                    <a16:creationId xmlns:a16="http://schemas.microsoft.com/office/drawing/2014/main" id="{2EA30597-81B1-EDBA-2ACE-9CF9549C58D3}"/>
                  </a:ext>
                </a:extLst>
              </p:cNvPr>
              <p:cNvSpPr/>
              <p:nvPr/>
            </p:nvSpPr>
            <p:spPr>
              <a:xfrm>
                <a:off x="1200" y="1572"/>
                <a:ext cx="4888524" cy="4886288"/>
              </a:xfrm>
              <a:custGeom>
                <a:avLst/>
                <a:gdLst>
                  <a:gd name="connsiteX0" fmla="*/ 4888524 w 4888524"/>
                  <a:gd name="connsiteY0" fmla="*/ 0 h 4886288"/>
                  <a:gd name="connsiteX1" fmla="*/ 0 w 4888524"/>
                  <a:gd name="connsiteY1" fmla="*/ 4886288 h 4886288"/>
                  <a:gd name="connsiteX2" fmla="*/ 0 w 4888524"/>
                  <a:gd name="connsiteY2" fmla="*/ 4569332 h 4886288"/>
                  <a:gd name="connsiteX3" fmla="*/ 4571423 w 4888524"/>
                  <a:gd name="connsiteY3" fmla="*/ 0 h 4886288"/>
                  <a:gd name="connsiteX4" fmla="*/ 4888524 w 4888524"/>
                  <a:gd name="connsiteY4" fmla="*/ 0 h 488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88524" h="4886288">
                    <a:moveTo>
                      <a:pt x="4888524" y="0"/>
                    </a:moveTo>
                    <a:lnTo>
                      <a:pt x="0" y="4886288"/>
                    </a:lnTo>
                    <a:lnTo>
                      <a:pt x="0" y="4569332"/>
                    </a:lnTo>
                    <a:lnTo>
                      <a:pt x="4571423" y="0"/>
                    </a:lnTo>
                    <a:lnTo>
                      <a:pt x="488852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 23">
                <a:extLst>
                  <a:ext uri="{FF2B5EF4-FFF2-40B4-BE49-F238E27FC236}">
                    <a16:creationId xmlns:a16="http://schemas.microsoft.com/office/drawing/2014/main" id="{C2E10D6B-D55A-65FA-D2E4-FAAA95E46EA7}"/>
                  </a:ext>
                </a:extLst>
              </p:cNvPr>
              <p:cNvSpPr/>
              <p:nvPr/>
            </p:nvSpPr>
            <p:spPr>
              <a:xfrm>
                <a:off x="1200" y="1572"/>
                <a:ext cx="5522834" cy="5520416"/>
              </a:xfrm>
              <a:custGeom>
                <a:avLst/>
                <a:gdLst>
                  <a:gd name="connsiteX0" fmla="*/ 5522835 w 5522834"/>
                  <a:gd name="connsiteY0" fmla="*/ 0 h 5520416"/>
                  <a:gd name="connsiteX1" fmla="*/ 0 w 5522834"/>
                  <a:gd name="connsiteY1" fmla="*/ 5520416 h 5520416"/>
                  <a:gd name="connsiteX2" fmla="*/ 0 w 5522834"/>
                  <a:gd name="connsiteY2" fmla="*/ 5203353 h 5520416"/>
                  <a:gd name="connsiteX3" fmla="*/ 5205733 w 5522834"/>
                  <a:gd name="connsiteY3" fmla="*/ 0 h 5520416"/>
                  <a:gd name="connsiteX4" fmla="*/ 5522835 w 5522834"/>
                  <a:gd name="connsiteY4" fmla="*/ 0 h 5520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22834" h="5520416">
                    <a:moveTo>
                      <a:pt x="5522835" y="0"/>
                    </a:moveTo>
                    <a:lnTo>
                      <a:pt x="0" y="5520416"/>
                    </a:lnTo>
                    <a:lnTo>
                      <a:pt x="0" y="5203353"/>
                    </a:lnTo>
                    <a:lnTo>
                      <a:pt x="5205733" y="0"/>
                    </a:lnTo>
                    <a:lnTo>
                      <a:pt x="552283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 24">
                <a:extLst>
                  <a:ext uri="{FF2B5EF4-FFF2-40B4-BE49-F238E27FC236}">
                    <a16:creationId xmlns:a16="http://schemas.microsoft.com/office/drawing/2014/main" id="{C636F90E-1D2A-BC97-151E-D104BD4A72CA}"/>
                  </a:ext>
                </a:extLst>
              </p:cNvPr>
              <p:cNvSpPr/>
              <p:nvPr/>
            </p:nvSpPr>
            <p:spPr>
              <a:xfrm>
                <a:off x="1200" y="1572"/>
                <a:ext cx="6157145" cy="6154436"/>
              </a:xfrm>
              <a:custGeom>
                <a:avLst/>
                <a:gdLst>
                  <a:gd name="connsiteX0" fmla="*/ 6157146 w 6157145"/>
                  <a:gd name="connsiteY0" fmla="*/ 0 h 6154436"/>
                  <a:gd name="connsiteX1" fmla="*/ 6094048 w 6157145"/>
                  <a:gd name="connsiteY1" fmla="*/ 63069 h 6154436"/>
                  <a:gd name="connsiteX2" fmla="*/ 0 w 6157145"/>
                  <a:gd name="connsiteY2" fmla="*/ 6154437 h 6154436"/>
                  <a:gd name="connsiteX3" fmla="*/ 0 w 6157145"/>
                  <a:gd name="connsiteY3" fmla="*/ 5837480 h 6154436"/>
                  <a:gd name="connsiteX4" fmla="*/ 5840044 w 6157145"/>
                  <a:gd name="connsiteY4" fmla="*/ 0 h 6154436"/>
                  <a:gd name="connsiteX5" fmla="*/ 6157146 w 6157145"/>
                  <a:gd name="connsiteY5" fmla="*/ 0 h 615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7145" h="6154436">
                    <a:moveTo>
                      <a:pt x="6157146" y="0"/>
                    </a:moveTo>
                    <a:lnTo>
                      <a:pt x="6094048" y="63069"/>
                    </a:lnTo>
                    <a:lnTo>
                      <a:pt x="0" y="6154437"/>
                    </a:lnTo>
                    <a:lnTo>
                      <a:pt x="0" y="5837480"/>
                    </a:lnTo>
                    <a:lnTo>
                      <a:pt x="5840044" y="0"/>
                    </a:lnTo>
                    <a:lnTo>
                      <a:pt x="61571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6" name="Forme libre 25">
                <a:extLst>
                  <a:ext uri="{FF2B5EF4-FFF2-40B4-BE49-F238E27FC236}">
                    <a16:creationId xmlns:a16="http://schemas.microsoft.com/office/drawing/2014/main" id="{7DA853CC-85E1-200F-0B20-23112B6AD55A}"/>
                  </a:ext>
                </a:extLst>
              </p:cNvPr>
              <p:cNvSpPr/>
              <p:nvPr/>
            </p:nvSpPr>
            <p:spPr>
              <a:xfrm>
                <a:off x="1200" y="1572"/>
                <a:ext cx="6791563" cy="6788457"/>
              </a:xfrm>
              <a:custGeom>
                <a:avLst/>
                <a:gdLst>
                  <a:gd name="connsiteX0" fmla="*/ 6791564 w 6791563"/>
                  <a:gd name="connsiteY0" fmla="*/ 0 h 6788457"/>
                  <a:gd name="connsiteX1" fmla="*/ 0 w 6791563"/>
                  <a:gd name="connsiteY1" fmla="*/ 6788458 h 6788457"/>
                  <a:gd name="connsiteX2" fmla="*/ 0 w 6791563"/>
                  <a:gd name="connsiteY2" fmla="*/ 6471501 h 6788457"/>
                  <a:gd name="connsiteX3" fmla="*/ 6474462 w 6791563"/>
                  <a:gd name="connsiteY3" fmla="*/ 0 h 6788457"/>
                  <a:gd name="connsiteX4" fmla="*/ 6791564 w 6791563"/>
                  <a:gd name="connsiteY4" fmla="*/ 0 h 6788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1563" h="6788457">
                    <a:moveTo>
                      <a:pt x="6791564" y="0"/>
                    </a:moveTo>
                    <a:lnTo>
                      <a:pt x="0" y="6788458"/>
                    </a:lnTo>
                    <a:lnTo>
                      <a:pt x="0" y="6471501"/>
                    </a:lnTo>
                    <a:lnTo>
                      <a:pt x="6474462" y="0"/>
                    </a:lnTo>
                    <a:lnTo>
                      <a:pt x="679156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 26">
                <a:extLst>
                  <a:ext uri="{FF2B5EF4-FFF2-40B4-BE49-F238E27FC236}">
                    <a16:creationId xmlns:a16="http://schemas.microsoft.com/office/drawing/2014/main" id="{C15B3BD3-159E-070F-EB18-9E79B985C929}"/>
                  </a:ext>
                </a:extLst>
              </p:cNvPr>
              <p:cNvSpPr/>
              <p:nvPr/>
            </p:nvSpPr>
            <p:spPr>
              <a:xfrm>
                <a:off x="254236" y="1572"/>
                <a:ext cx="7172838" cy="6852600"/>
              </a:xfrm>
              <a:custGeom>
                <a:avLst/>
                <a:gdLst>
                  <a:gd name="connsiteX0" fmla="*/ 7172838 w 7172838"/>
                  <a:gd name="connsiteY0" fmla="*/ 0 h 6852600"/>
                  <a:gd name="connsiteX1" fmla="*/ 317102 w 7172838"/>
                  <a:gd name="connsiteY1" fmla="*/ 6852601 h 6852600"/>
                  <a:gd name="connsiteX2" fmla="*/ 0 w 7172838"/>
                  <a:gd name="connsiteY2" fmla="*/ 6852601 h 6852600"/>
                  <a:gd name="connsiteX3" fmla="*/ 6855737 w 7172838"/>
                  <a:gd name="connsiteY3" fmla="*/ 0 h 6852600"/>
                  <a:gd name="connsiteX4" fmla="*/ 7172838 w 7172838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8" h="6852600">
                    <a:moveTo>
                      <a:pt x="7172838" y="0"/>
                    </a:moveTo>
                    <a:lnTo>
                      <a:pt x="317102" y="6852601"/>
                    </a:ln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 27">
                <a:extLst>
                  <a:ext uri="{FF2B5EF4-FFF2-40B4-BE49-F238E27FC236}">
                    <a16:creationId xmlns:a16="http://schemas.microsoft.com/office/drawing/2014/main" id="{DC1376B6-C2CF-237D-FB0E-CAD01E20DA93}"/>
                  </a:ext>
                </a:extLst>
              </p:cNvPr>
              <p:cNvSpPr/>
              <p:nvPr/>
            </p:nvSpPr>
            <p:spPr>
              <a:xfrm>
                <a:off x="888547" y="1572"/>
                <a:ext cx="7172945" cy="6852600"/>
              </a:xfrm>
              <a:custGeom>
                <a:avLst/>
                <a:gdLst>
                  <a:gd name="connsiteX0" fmla="*/ 7172945 w 7172945"/>
                  <a:gd name="connsiteY0" fmla="*/ 0 h 6852600"/>
                  <a:gd name="connsiteX1" fmla="*/ 317102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7 w 7172945"/>
                  <a:gd name="connsiteY3" fmla="*/ 0 h 6852600"/>
                  <a:gd name="connsiteX4" fmla="*/ 7172945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5" y="0"/>
                    </a:moveTo>
                    <a:cubicBezTo>
                      <a:pt x="4887664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94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9" name="Forme libre 28">
                <a:extLst>
                  <a:ext uri="{FF2B5EF4-FFF2-40B4-BE49-F238E27FC236}">
                    <a16:creationId xmlns:a16="http://schemas.microsoft.com/office/drawing/2014/main" id="{130A15A1-0150-9186-ADD4-D3D8B6C78362}"/>
                  </a:ext>
                </a:extLst>
              </p:cNvPr>
              <p:cNvSpPr/>
              <p:nvPr/>
            </p:nvSpPr>
            <p:spPr>
              <a:xfrm>
                <a:off x="1522857" y="1572"/>
                <a:ext cx="7172945" cy="6852600"/>
              </a:xfrm>
              <a:custGeom>
                <a:avLst/>
                <a:gdLst>
                  <a:gd name="connsiteX0" fmla="*/ 7172946 w 7172945"/>
                  <a:gd name="connsiteY0" fmla="*/ 0 h 6852600"/>
                  <a:gd name="connsiteX1" fmla="*/ 317209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6 w 7172945"/>
                  <a:gd name="connsiteY3" fmla="*/ 0 h 6852600"/>
                  <a:gd name="connsiteX4" fmla="*/ 7172946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6" y="0"/>
                    </a:moveTo>
                    <a:lnTo>
                      <a:pt x="317209" y="6852601"/>
                    </a:lnTo>
                    <a:lnTo>
                      <a:pt x="0" y="6852601"/>
                    </a:lnTo>
                    <a:lnTo>
                      <a:pt x="6855736" y="0"/>
                    </a:lnTo>
                    <a:lnTo>
                      <a:pt x="71729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 29">
                <a:extLst>
                  <a:ext uri="{FF2B5EF4-FFF2-40B4-BE49-F238E27FC236}">
                    <a16:creationId xmlns:a16="http://schemas.microsoft.com/office/drawing/2014/main" id="{00A315D8-D169-0900-CA4F-705EFA99F83B}"/>
                  </a:ext>
                </a:extLst>
              </p:cNvPr>
              <p:cNvSpPr/>
              <p:nvPr/>
            </p:nvSpPr>
            <p:spPr>
              <a:xfrm>
                <a:off x="2157275" y="1572"/>
                <a:ext cx="7172837" cy="6852600"/>
              </a:xfrm>
              <a:custGeom>
                <a:avLst/>
                <a:gdLst>
                  <a:gd name="connsiteX0" fmla="*/ 7172838 w 7172837"/>
                  <a:gd name="connsiteY0" fmla="*/ 0 h 6852600"/>
                  <a:gd name="connsiteX1" fmla="*/ 317102 w 7172837"/>
                  <a:gd name="connsiteY1" fmla="*/ 6852601 h 6852600"/>
                  <a:gd name="connsiteX2" fmla="*/ 0 w 7172837"/>
                  <a:gd name="connsiteY2" fmla="*/ 6852601 h 6852600"/>
                  <a:gd name="connsiteX3" fmla="*/ 6855736 w 7172837"/>
                  <a:gd name="connsiteY3" fmla="*/ 0 h 6852600"/>
                  <a:gd name="connsiteX4" fmla="*/ 7172838 w 7172837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7" h="6852600">
                    <a:moveTo>
                      <a:pt x="7172838" y="0"/>
                    </a:moveTo>
                    <a:cubicBezTo>
                      <a:pt x="4887557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cubicBezTo>
                      <a:pt x="2285281" y="4568365"/>
                      <a:pt x="4570455" y="2284236"/>
                      <a:pt x="6855736" y="0"/>
                    </a:cubicBez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1" name="Forme libre 30">
                <a:extLst>
                  <a:ext uri="{FF2B5EF4-FFF2-40B4-BE49-F238E27FC236}">
                    <a16:creationId xmlns:a16="http://schemas.microsoft.com/office/drawing/2014/main" id="{B080CCA1-E42C-5FDC-9325-4F7C65D975FF}"/>
                  </a:ext>
                </a:extLst>
              </p:cNvPr>
              <p:cNvSpPr/>
              <p:nvPr/>
            </p:nvSpPr>
            <p:spPr>
              <a:xfrm>
                <a:off x="2791586" y="1572"/>
                <a:ext cx="7172837" cy="6852600"/>
              </a:xfrm>
              <a:custGeom>
                <a:avLst/>
                <a:gdLst>
                  <a:gd name="connsiteX0" fmla="*/ 7172838 w 7172837"/>
                  <a:gd name="connsiteY0" fmla="*/ 0 h 6852600"/>
                  <a:gd name="connsiteX1" fmla="*/ 317102 w 7172837"/>
                  <a:gd name="connsiteY1" fmla="*/ 6852601 h 6852600"/>
                  <a:gd name="connsiteX2" fmla="*/ 0 w 7172837"/>
                  <a:gd name="connsiteY2" fmla="*/ 6852601 h 6852600"/>
                  <a:gd name="connsiteX3" fmla="*/ 6855737 w 7172837"/>
                  <a:gd name="connsiteY3" fmla="*/ 0 h 6852600"/>
                  <a:gd name="connsiteX4" fmla="*/ 7172838 w 7172837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7" h="6852600">
                    <a:moveTo>
                      <a:pt x="7172838" y="0"/>
                    </a:moveTo>
                    <a:cubicBezTo>
                      <a:pt x="4887557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cubicBezTo>
                      <a:pt x="2285281" y="4568365"/>
                      <a:pt x="4570456" y="2284236"/>
                      <a:pt x="6855737" y="0"/>
                    </a:cubicBez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 31">
                <a:extLst>
                  <a:ext uri="{FF2B5EF4-FFF2-40B4-BE49-F238E27FC236}">
                    <a16:creationId xmlns:a16="http://schemas.microsoft.com/office/drawing/2014/main" id="{988BB74A-B4F9-161D-9138-F81FEB54D133}"/>
                  </a:ext>
                </a:extLst>
              </p:cNvPr>
              <p:cNvSpPr/>
              <p:nvPr/>
            </p:nvSpPr>
            <p:spPr>
              <a:xfrm>
                <a:off x="3425897" y="1572"/>
                <a:ext cx="7172837" cy="6852600"/>
              </a:xfrm>
              <a:custGeom>
                <a:avLst/>
                <a:gdLst>
                  <a:gd name="connsiteX0" fmla="*/ 7172838 w 7172837"/>
                  <a:gd name="connsiteY0" fmla="*/ 0 h 6852600"/>
                  <a:gd name="connsiteX1" fmla="*/ 317102 w 7172837"/>
                  <a:gd name="connsiteY1" fmla="*/ 6852601 h 6852600"/>
                  <a:gd name="connsiteX2" fmla="*/ 0 w 7172837"/>
                  <a:gd name="connsiteY2" fmla="*/ 6852601 h 6852600"/>
                  <a:gd name="connsiteX3" fmla="*/ 6855737 w 7172837"/>
                  <a:gd name="connsiteY3" fmla="*/ 0 h 6852600"/>
                  <a:gd name="connsiteX4" fmla="*/ 7172838 w 7172837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7" h="6852600">
                    <a:moveTo>
                      <a:pt x="7172838" y="0"/>
                    </a:moveTo>
                    <a:lnTo>
                      <a:pt x="317102" y="6852601"/>
                    </a:lnTo>
                    <a:lnTo>
                      <a:pt x="0" y="6852601"/>
                    </a:lnTo>
                    <a:cubicBezTo>
                      <a:pt x="2285281" y="4568365"/>
                      <a:pt x="4570455" y="2284236"/>
                      <a:pt x="6855737" y="0"/>
                    </a:cubicBez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3" name="Forme libre 32">
                <a:extLst>
                  <a:ext uri="{FF2B5EF4-FFF2-40B4-BE49-F238E27FC236}">
                    <a16:creationId xmlns:a16="http://schemas.microsoft.com/office/drawing/2014/main" id="{9C185EBA-25CB-FDC7-3F30-A4CEDD701D1C}"/>
                  </a:ext>
                </a:extLst>
              </p:cNvPr>
              <p:cNvSpPr/>
              <p:nvPr/>
            </p:nvSpPr>
            <p:spPr>
              <a:xfrm>
                <a:off x="4060207" y="1572"/>
                <a:ext cx="7172945" cy="6852600"/>
              </a:xfrm>
              <a:custGeom>
                <a:avLst/>
                <a:gdLst>
                  <a:gd name="connsiteX0" fmla="*/ 7172946 w 7172945"/>
                  <a:gd name="connsiteY0" fmla="*/ 0 h 6852600"/>
                  <a:gd name="connsiteX1" fmla="*/ 317102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7 w 7172945"/>
                  <a:gd name="connsiteY3" fmla="*/ 0 h 6852600"/>
                  <a:gd name="connsiteX4" fmla="*/ 7172946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6" y="0"/>
                    </a:moveTo>
                    <a:cubicBezTo>
                      <a:pt x="4887665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9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orme libre 33">
                <a:extLst>
                  <a:ext uri="{FF2B5EF4-FFF2-40B4-BE49-F238E27FC236}">
                    <a16:creationId xmlns:a16="http://schemas.microsoft.com/office/drawing/2014/main" id="{916A8C1B-E703-188A-843C-A471D6987509}"/>
                  </a:ext>
                </a:extLst>
              </p:cNvPr>
              <p:cNvSpPr/>
              <p:nvPr/>
            </p:nvSpPr>
            <p:spPr>
              <a:xfrm>
                <a:off x="4694518" y="1572"/>
                <a:ext cx="7172945" cy="6852600"/>
              </a:xfrm>
              <a:custGeom>
                <a:avLst/>
                <a:gdLst>
                  <a:gd name="connsiteX0" fmla="*/ 7172946 w 7172945"/>
                  <a:gd name="connsiteY0" fmla="*/ 0 h 6852600"/>
                  <a:gd name="connsiteX1" fmla="*/ 317102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7 w 7172945"/>
                  <a:gd name="connsiteY3" fmla="*/ 0 h 6852600"/>
                  <a:gd name="connsiteX4" fmla="*/ 7172946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6" y="0"/>
                    </a:moveTo>
                    <a:cubicBezTo>
                      <a:pt x="4887665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9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5" name="Forme libre 34">
                <a:extLst>
                  <a:ext uri="{FF2B5EF4-FFF2-40B4-BE49-F238E27FC236}">
                    <a16:creationId xmlns:a16="http://schemas.microsoft.com/office/drawing/2014/main" id="{57FA2B01-4CB8-B6DA-76A3-25C0F3A164C7}"/>
                  </a:ext>
                </a:extLst>
              </p:cNvPr>
              <p:cNvSpPr/>
              <p:nvPr/>
            </p:nvSpPr>
            <p:spPr>
              <a:xfrm>
                <a:off x="5328829" y="1572"/>
                <a:ext cx="6860465" cy="6852600"/>
              </a:xfrm>
              <a:custGeom>
                <a:avLst/>
                <a:gdLst>
                  <a:gd name="connsiteX0" fmla="*/ 6860466 w 6860465"/>
                  <a:gd name="connsiteY0" fmla="*/ 0 h 6852600"/>
                  <a:gd name="connsiteX1" fmla="*/ 6860466 w 6860465"/>
                  <a:gd name="connsiteY1" fmla="*/ 312337 h 6852600"/>
                  <a:gd name="connsiteX2" fmla="*/ 317209 w 6860465"/>
                  <a:gd name="connsiteY2" fmla="*/ 6852601 h 6852600"/>
                  <a:gd name="connsiteX3" fmla="*/ 0 w 6860465"/>
                  <a:gd name="connsiteY3" fmla="*/ 6852601 h 6852600"/>
                  <a:gd name="connsiteX4" fmla="*/ 6855845 w 6860465"/>
                  <a:gd name="connsiteY4" fmla="*/ 0 h 6852600"/>
                  <a:gd name="connsiteX5" fmla="*/ 6860466 w 6860465"/>
                  <a:gd name="connsiteY5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0465" h="6852600">
                    <a:moveTo>
                      <a:pt x="6860466" y="0"/>
                    </a:moveTo>
                    <a:lnTo>
                      <a:pt x="6860466" y="312337"/>
                    </a:lnTo>
                    <a:lnTo>
                      <a:pt x="317209" y="6852601"/>
                    </a:lnTo>
                    <a:lnTo>
                      <a:pt x="0" y="6852601"/>
                    </a:lnTo>
                    <a:cubicBezTo>
                      <a:pt x="2285281" y="4568365"/>
                      <a:pt x="4570563" y="2284236"/>
                      <a:pt x="6855845" y="0"/>
                    </a:cubicBezTo>
                    <a:lnTo>
                      <a:pt x="686046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6" name="Forme libre 35">
                <a:extLst>
                  <a:ext uri="{FF2B5EF4-FFF2-40B4-BE49-F238E27FC236}">
                    <a16:creationId xmlns:a16="http://schemas.microsoft.com/office/drawing/2014/main" id="{12204CC0-1F1E-286B-89BB-25ED6827C955}"/>
                  </a:ext>
                </a:extLst>
              </p:cNvPr>
              <p:cNvSpPr/>
              <p:nvPr/>
            </p:nvSpPr>
            <p:spPr>
              <a:xfrm>
                <a:off x="5963247" y="630972"/>
                <a:ext cx="6226047" cy="6223199"/>
              </a:xfrm>
              <a:custGeom>
                <a:avLst/>
                <a:gdLst>
                  <a:gd name="connsiteX0" fmla="*/ 6226048 w 6226047"/>
                  <a:gd name="connsiteY0" fmla="*/ 0 h 6223199"/>
                  <a:gd name="connsiteX1" fmla="*/ 6226048 w 6226047"/>
                  <a:gd name="connsiteY1" fmla="*/ 316957 h 6223199"/>
                  <a:gd name="connsiteX2" fmla="*/ 316994 w 6226047"/>
                  <a:gd name="connsiteY2" fmla="*/ 6223200 h 6223199"/>
                  <a:gd name="connsiteX3" fmla="*/ 0 w 6226047"/>
                  <a:gd name="connsiteY3" fmla="*/ 6223200 h 6223199"/>
                  <a:gd name="connsiteX4" fmla="*/ 6226048 w 6226047"/>
                  <a:gd name="connsiteY4" fmla="*/ 0 h 6223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26047" h="6223199">
                    <a:moveTo>
                      <a:pt x="6226048" y="0"/>
                    </a:moveTo>
                    <a:lnTo>
                      <a:pt x="6226048" y="316957"/>
                    </a:lnTo>
                    <a:lnTo>
                      <a:pt x="316994" y="6223200"/>
                    </a:lnTo>
                    <a:lnTo>
                      <a:pt x="0" y="6223200"/>
                    </a:lnTo>
                    <a:lnTo>
                      <a:pt x="622604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5E948B7-CFDA-7303-9A75-546E0A3C629D}"/>
              </a:ext>
            </a:extLst>
          </p:cNvPr>
          <p:cNvSpPr/>
          <p:nvPr userDrawn="1"/>
        </p:nvSpPr>
        <p:spPr>
          <a:xfrm>
            <a:off x="2495247" y="1556442"/>
            <a:ext cx="7200000" cy="36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space réservé du texte 6">
            <a:extLst>
              <a:ext uri="{FF2B5EF4-FFF2-40B4-BE49-F238E27FC236}">
                <a16:creationId xmlns:a16="http://schemas.microsoft.com/office/drawing/2014/main" id="{DDEFEEF6-A848-F28A-029A-3D1128752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7926" y="3190900"/>
            <a:ext cx="5647267" cy="133917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.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DC4750A-54C8-0D0C-A999-AEEE6EB16D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8034" y="2122726"/>
            <a:ext cx="5647267" cy="82061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3000"/>
            </a:lvl1pPr>
          </a:lstStyle>
          <a:p>
            <a:r>
              <a:rPr lang="en-GB"/>
              <a:t>TITRE DEUX LIGNES</a:t>
            </a:r>
            <a:br>
              <a:rPr lang="en-GB"/>
            </a:br>
            <a:r>
              <a:rPr lang="en-GB"/>
              <a:t>TITRE DEUX LIGNES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35568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Intercalaire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raphique 636">
            <a:extLst>
              <a:ext uri="{FF2B5EF4-FFF2-40B4-BE49-F238E27FC236}">
                <a16:creationId xmlns:a16="http://schemas.microsoft.com/office/drawing/2014/main" id="{0EFA5092-FE41-9281-45EB-47ABE502B549}"/>
              </a:ext>
            </a:extLst>
          </p:cNvPr>
          <p:cNvGrpSpPr/>
          <p:nvPr userDrawn="1"/>
        </p:nvGrpSpPr>
        <p:grpSpPr>
          <a:xfrm>
            <a:off x="0" y="0"/>
            <a:ext cx="12189600" cy="6850800"/>
            <a:chOff x="698500" y="393700"/>
            <a:chExt cx="7775072" cy="4369461"/>
          </a:xfrm>
        </p:grpSpPr>
        <p:sp>
          <p:nvSpPr>
            <p:cNvPr id="639" name="Forme libre 638">
              <a:extLst>
                <a:ext uri="{FF2B5EF4-FFF2-40B4-BE49-F238E27FC236}">
                  <a16:creationId xmlns:a16="http://schemas.microsoft.com/office/drawing/2014/main" id="{927508D3-9269-0A62-AADF-CCB4A48505A9}"/>
                </a:ext>
              </a:extLst>
            </p:cNvPr>
            <p:cNvSpPr/>
            <p:nvPr/>
          </p:nvSpPr>
          <p:spPr>
            <a:xfrm>
              <a:off x="700350" y="393700"/>
              <a:ext cx="7771440" cy="4369461"/>
            </a:xfrm>
            <a:custGeom>
              <a:avLst/>
              <a:gdLst>
                <a:gd name="connsiteX0" fmla="*/ 0 w 7771440"/>
                <a:gd name="connsiteY0" fmla="*/ 0 h 4369461"/>
                <a:gd name="connsiteX1" fmla="*/ 7771441 w 7771440"/>
                <a:gd name="connsiteY1" fmla="*/ 0 h 4369461"/>
                <a:gd name="connsiteX2" fmla="*/ 7771441 w 7771440"/>
                <a:gd name="connsiteY2" fmla="*/ 4369462 h 4369461"/>
                <a:gd name="connsiteX3" fmla="*/ 0 w 7771440"/>
                <a:gd name="connsiteY3" fmla="*/ 4369462 h 436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1440" h="4369461">
                  <a:moveTo>
                    <a:pt x="0" y="0"/>
                  </a:moveTo>
                  <a:lnTo>
                    <a:pt x="7771441" y="0"/>
                  </a:lnTo>
                  <a:lnTo>
                    <a:pt x="7771441" y="4369462"/>
                  </a:lnTo>
                  <a:lnTo>
                    <a:pt x="0" y="4369462"/>
                  </a:lnTo>
                  <a:close/>
                </a:path>
              </a:pathLst>
            </a:custGeom>
            <a:solidFill>
              <a:srgbClr val="FF9D5C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0" name="Forme libre 639">
              <a:extLst>
                <a:ext uri="{FF2B5EF4-FFF2-40B4-BE49-F238E27FC236}">
                  <a16:creationId xmlns:a16="http://schemas.microsoft.com/office/drawing/2014/main" id="{D68450EB-E200-59C9-0A14-9B9195AC54BD}"/>
                </a:ext>
              </a:extLst>
            </p:cNvPr>
            <p:cNvSpPr/>
            <p:nvPr/>
          </p:nvSpPr>
          <p:spPr>
            <a:xfrm rot="5400000">
              <a:off x="1910041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1" name="Forme libre 640">
              <a:extLst>
                <a:ext uri="{FF2B5EF4-FFF2-40B4-BE49-F238E27FC236}">
                  <a16:creationId xmlns:a16="http://schemas.microsoft.com/office/drawing/2014/main" id="{93ECBE01-C502-3536-286C-49436BB185AD}"/>
                </a:ext>
              </a:extLst>
            </p:cNvPr>
            <p:cNvSpPr/>
            <p:nvPr/>
          </p:nvSpPr>
          <p:spPr>
            <a:xfrm>
              <a:off x="2086908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2" name="Forme libre 641">
              <a:extLst>
                <a:ext uri="{FF2B5EF4-FFF2-40B4-BE49-F238E27FC236}">
                  <a16:creationId xmlns:a16="http://schemas.microsoft.com/office/drawing/2014/main" id="{97CEE6EE-2BE1-0B0A-9647-6F4A3017579E}"/>
                </a:ext>
              </a:extLst>
            </p:cNvPr>
            <p:cNvSpPr/>
            <p:nvPr/>
          </p:nvSpPr>
          <p:spPr>
            <a:xfrm rot="5400000">
              <a:off x="1910041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3" name="Forme libre 642">
              <a:extLst>
                <a:ext uri="{FF2B5EF4-FFF2-40B4-BE49-F238E27FC236}">
                  <a16:creationId xmlns:a16="http://schemas.microsoft.com/office/drawing/2014/main" id="{4D56CE5E-7F9A-6762-67FC-58ED388B665E}"/>
                </a:ext>
              </a:extLst>
            </p:cNvPr>
            <p:cNvSpPr/>
            <p:nvPr/>
          </p:nvSpPr>
          <p:spPr>
            <a:xfrm rot="5400000">
              <a:off x="1632387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4" name="Forme libre 643">
              <a:extLst>
                <a:ext uri="{FF2B5EF4-FFF2-40B4-BE49-F238E27FC236}">
                  <a16:creationId xmlns:a16="http://schemas.microsoft.com/office/drawing/2014/main" id="{548D9B74-8E9D-DFA2-69DB-F1A88DEA4157}"/>
                </a:ext>
              </a:extLst>
            </p:cNvPr>
            <p:cNvSpPr/>
            <p:nvPr/>
          </p:nvSpPr>
          <p:spPr>
            <a:xfrm>
              <a:off x="1809254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5" name="Forme libre 644">
              <a:extLst>
                <a:ext uri="{FF2B5EF4-FFF2-40B4-BE49-F238E27FC236}">
                  <a16:creationId xmlns:a16="http://schemas.microsoft.com/office/drawing/2014/main" id="{9167F86C-B3FB-9603-50E9-745A022BCEE2}"/>
                </a:ext>
              </a:extLst>
            </p:cNvPr>
            <p:cNvSpPr/>
            <p:nvPr/>
          </p:nvSpPr>
          <p:spPr>
            <a:xfrm rot="5400000">
              <a:off x="1632318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6" name="Forme libre 645">
              <a:extLst>
                <a:ext uri="{FF2B5EF4-FFF2-40B4-BE49-F238E27FC236}">
                  <a16:creationId xmlns:a16="http://schemas.microsoft.com/office/drawing/2014/main" id="{315C9E92-E7A1-6102-62D8-10E57EE9960B}"/>
                </a:ext>
              </a:extLst>
            </p:cNvPr>
            <p:cNvSpPr/>
            <p:nvPr/>
          </p:nvSpPr>
          <p:spPr>
            <a:xfrm rot="5400000">
              <a:off x="1354664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7" name="Forme libre 646">
              <a:extLst>
                <a:ext uri="{FF2B5EF4-FFF2-40B4-BE49-F238E27FC236}">
                  <a16:creationId xmlns:a16="http://schemas.microsoft.com/office/drawing/2014/main" id="{5B1ABA90-CC0E-6588-38A0-1B0564F5B95F}"/>
                </a:ext>
              </a:extLst>
            </p:cNvPr>
            <p:cNvSpPr/>
            <p:nvPr/>
          </p:nvSpPr>
          <p:spPr>
            <a:xfrm>
              <a:off x="1531599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8" name="Forme libre 647">
              <a:extLst>
                <a:ext uri="{FF2B5EF4-FFF2-40B4-BE49-F238E27FC236}">
                  <a16:creationId xmlns:a16="http://schemas.microsoft.com/office/drawing/2014/main" id="{DD214814-1961-7E12-BA0B-34BC626CAD73}"/>
                </a:ext>
              </a:extLst>
            </p:cNvPr>
            <p:cNvSpPr/>
            <p:nvPr/>
          </p:nvSpPr>
          <p:spPr>
            <a:xfrm rot="5400000">
              <a:off x="1354664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9" name="Forme libre 648">
              <a:extLst>
                <a:ext uri="{FF2B5EF4-FFF2-40B4-BE49-F238E27FC236}">
                  <a16:creationId xmlns:a16="http://schemas.microsoft.com/office/drawing/2014/main" id="{BDAC55A2-4BB5-24E3-2156-EC36C406049D}"/>
                </a:ext>
              </a:extLst>
            </p:cNvPr>
            <p:cNvSpPr/>
            <p:nvPr/>
          </p:nvSpPr>
          <p:spPr>
            <a:xfrm rot="5400000">
              <a:off x="1077010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0" name="Forme libre 649">
              <a:extLst>
                <a:ext uri="{FF2B5EF4-FFF2-40B4-BE49-F238E27FC236}">
                  <a16:creationId xmlns:a16="http://schemas.microsoft.com/office/drawing/2014/main" id="{E7F211FE-37C4-9B11-E0B6-9C809DA0DC58}"/>
                </a:ext>
              </a:extLst>
            </p:cNvPr>
            <p:cNvSpPr/>
            <p:nvPr/>
          </p:nvSpPr>
          <p:spPr>
            <a:xfrm>
              <a:off x="1253877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1" name="Forme libre 650">
              <a:extLst>
                <a:ext uri="{FF2B5EF4-FFF2-40B4-BE49-F238E27FC236}">
                  <a16:creationId xmlns:a16="http://schemas.microsoft.com/office/drawing/2014/main" id="{61D535A2-1F01-D22B-BD53-B9B8730FBB3E}"/>
                </a:ext>
              </a:extLst>
            </p:cNvPr>
            <p:cNvSpPr/>
            <p:nvPr/>
          </p:nvSpPr>
          <p:spPr>
            <a:xfrm rot="5400000">
              <a:off x="1077010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2" name="Forme libre 651">
              <a:extLst>
                <a:ext uri="{FF2B5EF4-FFF2-40B4-BE49-F238E27FC236}">
                  <a16:creationId xmlns:a16="http://schemas.microsoft.com/office/drawing/2014/main" id="{D2AE4126-FAFA-F863-B548-82D760B19A85}"/>
                </a:ext>
              </a:extLst>
            </p:cNvPr>
            <p:cNvSpPr/>
            <p:nvPr/>
          </p:nvSpPr>
          <p:spPr>
            <a:xfrm rot="5400000">
              <a:off x="799356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3" name="Forme libre 652">
              <a:extLst>
                <a:ext uri="{FF2B5EF4-FFF2-40B4-BE49-F238E27FC236}">
                  <a16:creationId xmlns:a16="http://schemas.microsoft.com/office/drawing/2014/main" id="{0CE17259-42E8-C79E-9105-CA28576C09E1}"/>
                </a:ext>
              </a:extLst>
            </p:cNvPr>
            <p:cNvSpPr/>
            <p:nvPr/>
          </p:nvSpPr>
          <p:spPr>
            <a:xfrm>
              <a:off x="976222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4" name="Forme libre 653">
              <a:extLst>
                <a:ext uri="{FF2B5EF4-FFF2-40B4-BE49-F238E27FC236}">
                  <a16:creationId xmlns:a16="http://schemas.microsoft.com/office/drawing/2014/main" id="{1DC912E9-098A-EA7D-7D45-F58EA28A7C1A}"/>
                </a:ext>
              </a:extLst>
            </p:cNvPr>
            <p:cNvSpPr/>
            <p:nvPr/>
          </p:nvSpPr>
          <p:spPr>
            <a:xfrm rot="5400000">
              <a:off x="799287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5" name="Forme libre 654">
              <a:extLst>
                <a:ext uri="{FF2B5EF4-FFF2-40B4-BE49-F238E27FC236}">
                  <a16:creationId xmlns:a16="http://schemas.microsoft.com/office/drawing/2014/main" id="{F68A1DE3-B790-CDA4-34B9-3AFF5BB3C5F8}"/>
                </a:ext>
              </a:extLst>
            </p:cNvPr>
            <p:cNvSpPr/>
            <p:nvPr/>
          </p:nvSpPr>
          <p:spPr>
            <a:xfrm>
              <a:off x="698500" y="2332280"/>
              <a:ext cx="138861" cy="492300"/>
            </a:xfrm>
            <a:custGeom>
              <a:avLst/>
              <a:gdLst>
                <a:gd name="connsiteX0" fmla="*/ 0 w 138861"/>
                <a:gd name="connsiteY0" fmla="*/ 0 h 492300"/>
                <a:gd name="connsiteX1" fmla="*/ 138861 w 138861"/>
                <a:gd name="connsiteY1" fmla="*/ 0 h 492300"/>
                <a:gd name="connsiteX2" fmla="*/ 138861 w 138861"/>
                <a:gd name="connsiteY2" fmla="*/ 492301 h 492300"/>
                <a:gd name="connsiteX3" fmla="*/ 0 w 138861"/>
                <a:gd name="connsiteY3" fmla="*/ 492301 h 4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92300">
                  <a:moveTo>
                    <a:pt x="0" y="0"/>
                  </a:moveTo>
                  <a:lnTo>
                    <a:pt x="138861" y="0"/>
                  </a:lnTo>
                  <a:lnTo>
                    <a:pt x="138861" y="492301"/>
                  </a:lnTo>
                  <a:lnTo>
                    <a:pt x="0" y="49230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6" name="Forme libre 655">
              <a:extLst>
                <a:ext uri="{FF2B5EF4-FFF2-40B4-BE49-F238E27FC236}">
                  <a16:creationId xmlns:a16="http://schemas.microsoft.com/office/drawing/2014/main" id="{BF89CBEB-CCEF-5777-9FF5-224ECFF323B2}"/>
                </a:ext>
              </a:extLst>
            </p:cNvPr>
            <p:cNvSpPr/>
            <p:nvPr/>
          </p:nvSpPr>
          <p:spPr>
            <a:xfrm>
              <a:off x="700350" y="393700"/>
              <a:ext cx="137010" cy="461540"/>
            </a:xfrm>
            <a:custGeom>
              <a:avLst/>
              <a:gdLst>
                <a:gd name="connsiteX0" fmla="*/ 0 w 137010"/>
                <a:gd name="connsiteY0" fmla="*/ 0 h 461540"/>
                <a:gd name="connsiteX1" fmla="*/ 137011 w 137010"/>
                <a:gd name="connsiteY1" fmla="*/ 0 h 461540"/>
                <a:gd name="connsiteX2" fmla="*/ 137011 w 137010"/>
                <a:gd name="connsiteY2" fmla="*/ 461541 h 461540"/>
                <a:gd name="connsiteX3" fmla="*/ 0 w 137010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10" h="461540">
                  <a:moveTo>
                    <a:pt x="0" y="0"/>
                  </a:moveTo>
                  <a:lnTo>
                    <a:pt x="137011" y="0"/>
                  </a:lnTo>
                  <a:lnTo>
                    <a:pt x="13701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7" name="Forme libre 656">
              <a:extLst>
                <a:ext uri="{FF2B5EF4-FFF2-40B4-BE49-F238E27FC236}">
                  <a16:creationId xmlns:a16="http://schemas.microsoft.com/office/drawing/2014/main" id="{3C95D605-413A-197C-DD98-0C5C4671DBD4}"/>
                </a:ext>
              </a:extLst>
            </p:cNvPr>
            <p:cNvSpPr/>
            <p:nvPr/>
          </p:nvSpPr>
          <p:spPr>
            <a:xfrm>
              <a:off x="698500" y="1347541"/>
              <a:ext cx="138861" cy="492369"/>
            </a:xfrm>
            <a:custGeom>
              <a:avLst/>
              <a:gdLst>
                <a:gd name="connsiteX0" fmla="*/ 0 w 138861"/>
                <a:gd name="connsiteY0" fmla="*/ 0 h 492369"/>
                <a:gd name="connsiteX1" fmla="*/ 138861 w 138861"/>
                <a:gd name="connsiteY1" fmla="*/ 0 h 492369"/>
                <a:gd name="connsiteX2" fmla="*/ 138861 w 138861"/>
                <a:gd name="connsiteY2" fmla="*/ 492369 h 492369"/>
                <a:gd name="connsiteX3" fmla="*/ 0 w 138861"/>
                <a:gd name="connsiteY3" fmla="*/ 492369 h 49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92369">
                  <a:moveTo>
                    <a:pt x="0" y="0"/>
                  </a:moveTo>
                  <a:lnTo>
                    <a:pt x="138861" y="0"/>
                  </a:lnTo>
                  <a:lnTo>
                    <a:pt x="138861" y="492369"/>
                  </a:lnTo>
                  <a:lnTo>
                    <a:pt x="0" y="492369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8" name="Forme libre 657">
              <a:extLst>
                <a:ext uri="{FF2B5EF4-FFF2-40B4-BE49-F238E27FC236}">
                  <a16:creationId xmlns:a16="http://schemas.microsoft.com/office/drawing/2014/main" id="{5694F457-D52D-F572-4E2E-DD6457CAC231}"/>
                </a:ext>
              </a:extLst>
            </p:cNvPr>
            <p:cNvSpPr/>
            <p:nvPr/>
          </p:nvSpPr>
          <p:spPr>
            <a:xfrm rot="5400000">
              <a:off x="4131481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9" name="Forme libre 658">
              <a:extLst>
                <a:ext uri="{FF2B5EF4-FFF2-40B4-BE49-F238E27FC236}">
                  <a16:creationId xmlns:a16="http://schemas.microsoft.com/office/drawing/2014/main" id="{AE696859-DD15-150F-B962-1925BA79AAB9}"/>
                </a:ext>
              </a:extLst>
            </p:cNvPr>
            <p:cNvSpPr/>
            <p:nvPr/>
          </p:nvSpPr>
          <p:spPr>
            <a:xfrm>
              <a:off x="4308348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0" name="Forme libre 659">
              <a:extLst>
                <a:ext uri="{FF2B5EF4-FFF2-40B4-BE49-F238E27FC236}">
                  <a16:creationId xmlns:a16="http://schemas.microsoft.com/office/drawing/2014/main" id="{CDCA59FC-3D3F-B0C6-C30B-D0532B69832C}"/>
                </a:ext>
              </a:extLst>
            </p:cNvPr>
            <p:cNvSpPr/>
            <p:nvPr/>
          </p:nvSpPr>
          <p:spPr>
            <a:xfrm rot="5400000">
              <a:off x="4131481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1" name="Forme libre 660">
              <a:extLst>
                <a:ext uri="{FF2B5EF4-FFF2-40B4-BE49-F238E27FC236}">
                  <a16:creationId xmlns:a16="http://schemas.microsoft.com/office/drawing/2014/main" id="{2FD3F564-100A-8E27-224D-BB31FC045CFC}"/>
                </a:ext>
              </a:extLst>
            </p:cNvPr>
            <p:cNvSpPr/>
            <p:nvPr/>
          </p:nvSpPr>
          <p:spPr>
            <a:xfrm rot="5400000">
              <a:off x="3853827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2" name="Forme libre 661">
              <a:extLst>
                <a:ext uri="{FF2B5EF4-FFF2-40B4-BE49-F238E27FC236}">
                  <a16:creationId xmlns:a16="http://schemas.microsoft.com/office/drawing/2014/main" id="{301A272F-84AD-46EF-C17B-9C66218E93D5}"/>
                </a:ext>
              </a:extLst>
            </p:cNvPr>
            <p:cNvSpPr/>
            <p:nvPr/>
          </p:nvSpPr>
          <p:spPr>
            <a:xfrm>
              <a:off x="4030693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3" name="Forme libre 662">
              <a:extLst>
                <a:ext uri="{FF2B5EF4-FFF2-40B4-BE49-F238E27FC236}">
                  <a16:creationId xmlns:a16="http://schemas.microsoft.com/office/drawing/2014/main" id="{6F405896-DE5E-9E38-5C94-D5A62549F53A}"/>
                </a:ext>
              </a:extLst>
            </p:cNvPr>
            <p:cNvSpPr/>
            <p:nvPr/>
          </p:nvSpPr>
          <p:spPr>
            <a:xfrm rot="5400000">
              <a:off x="3853827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4" name="Forme libre 663">
              <a:extLst>
                <a:ext uri="{FF2B5EF4-FFF2-40B4-BE49-F238E27FC236}">
                  <a16:creationId xmlns:a16="http://schemas.microsoft.com/office/drawing/2014/main" id="{FB5E1CB5-7071-9A58-0860-D49025837FDD}"/>
                </a:ext>
              </a:extLst>
            </p:cNvPr>
            <p:cNvSpPr/>
            <p:nvPr/>
          </p:nvSpPr>
          <p:spPr>
            <a:xfrm rot="5400000">
              <a:off x="3576172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5" name="Forme libre 664">
              <a:extLst>
                <a:ext uri="{FF2B5EF4-FFF2-40B4-BE49-F238E27FC236}">
                  <a16:creationId xmlns:a16="http://schemas.microsoft.com/office/drawing/2014/main" id="{E4EC675B-A49E-AD12-3527-79A82CF72A80}"/>
                </a:ext>
              </a:extLst>
            </p:cNvPr>
            <p:cNvSpPr/>
            <p:nvPr/>
          </p:nvSpPr>
          <p:spPr>
            <a:xfrm>
              <a:off x="3753039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6" name="Forme libre 665">
              <a:extLst>
                <a:ext uri="{FF2B5EF4-FFF2-40B4-BE49-F238E27FC236}">
                  <a16:creationId xmlns:a16="http://schemas.microsoft.com/office/drawing/2014/main" id="{DFF4781A-710B-21D2-1682-D89A5EE62AAB}"/>
                </a:ext>
              </a:extLst>
            </p:cNvPr>
            <p:cNvSpPr/>
            <p:nvPr/>
          </p:nvSpPr>
          <p:spPr>
            <a:xfrm rot="5400000">
              <a:off x="3576104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7" name="Forme libre 666">
              <a:extLst>
                <a:ext uri="{FF2B5EF4-FFF2-40B4-BE49-F238E27FC236}">
                  <a16:creationId xmlns:a16="http://schemas.microsoft.com/office/drawing/2014/main" id="{02CD1754-24FB-2B91-C356-B38C3B5E59C5}"/>
                </a:ext>
              </a:extLst>
            </p:cNvPr>
            <p:cNvSpPr/>
            <p:nvPr/>
          </p:nvSpPr>
          <p:spPr>
            <a:xfrm rot="5400000">
              <a:off x="3298450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8" name="Forme libre 667">
              <a:extLst>
                <a:ext uri="{FF2B5EF4-FFF2-40B4-BE49-F238E27FC236}">
                  <a16:creationId xmlns:a16="http://schemas.microsoft.com/office/drawing/2014/main" id="{6CFF2D2D-FDC6-0884-5BD9-76E3E2146B33}"/>
                </a:ext>
              </a:extLst>
            </p:cNvPr>
            <p:cNvSpPr/>
            <p:nvPr/>
          </p:nvSpPr>
          <p:spPr>
            <a:xfrm>
              <a:off x="3475316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9" name="Forme libre 668">
              <a:extLst>
                <a:ext uri="{FF2B5EF4-FFF2-40B4-BE49-F238E27FC236}">
                  <a16:creationId xmlns:a16="http://schemas.microsoft.com/office/drawing/2014/main" id="{DF637B11-91FC-F0BB-113B-E16D8F8B221D}"/>
                </a:ext>
              </a:extLst>
            </p:cNvPr>
            <p:cNvSpPr/>
            <p:nvPr/>
          </p:nvSpPr>
          <p:spPr>
            <a:xfrm rot="5400000">
              <a:off x="3298450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0" name="Forme libre 669">
              <a:extLst>
                <a:ext uri="{FF2B5EF4-FFF2-40B4-BE49-F238E27FC236}">
                  <a16:creationId xmlns:a16="http://schemas.microsoft.com/office/drawing/2014/main" id="{4500AAE2-5F76-2401-4D47-51715359DFAF}"/>
                </a:ext>
              </a:extLst>
            </p:cNvPr>
            <p:cNvSpPr/>
            <p:nvPr/>
          </p:nvSpPr>
          <p:spPr>
            <a:xfrm rot="5400000">
              <a:off x="3020795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1" name="Forme libre 670">
              <a:extLst>
                <a:ext uri="{FF2B5EF4-FFF2-40B4-BE49-F238E27FC236}">
                  <a16:creationId xmlns:a16="http://schemas.microsoft.com/office/drawing/2014/main" id="{081C395C-FB95-864C-185A-6E053812CE79}"/>
                </a:ext>
              </a:extLst>
            </p:cNvPr>
            <p:cNvSpPr/>
            <p:nvPr/>
          </p:nvSpPr>
          <p:spPr>
            <a:xfrm>
              <a:off x="3197662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2" name="Forme libre 671">
              <a:extLst>
                <a:ext uri="{FF2B5EF4-FFF2-40B4-BE49-F238E27FC236}">
                  <a16:creationId xmlns:a16="http://schemas.microsoft.com/office/drawing/2014/main" id="{DF9A7B32-ECB8-3927-CE1E-919F86F18F43}"/>
                </a:ext>
              </a:extLst>
            </p:cNvPr>
            <p:cNvSpPr/>
            <p:nvPr/>
          </p:nvSpPr>
          <p:spPr>
            <a:xfrm rot="5400000">
              <a:off x="3020727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3" name="Forme libre 672">
              <a:extLst>
                <a:ext uri="{FF2B5EF4-FFF2-40B4-BE49-F238E27FC236}">
                  <a16:creationId xmlns:a16="http://schemas.microsoft.com/office/drawing/2014/main" id="{2989C56F-F967-E908-BD24-A84F61D3CF23}"/>
                </a:ext>
              </a:extLst>
            </p:cNvPr>
            <p:cNvSpPr/>
            <p:nvPr/>
          </p:nvSpPr>
          <p:spPr>
            <a:xfrm rot="5400000">
              <a:off x="2743073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4" name="Forme libre 673">
              <a:extLst>
                <a:ext uri="{FF2B5EF4-FFF2-40B4-BE49-F238E27FC236}">
                  <a16:creationId xmlns:a16="http://schemas.microsoft.com/office/drawing/2014/main" id="{9F978BDA-CB55-5411-C271-24E52D92A897}"/>
                </a:ext>
              </a:extLst>
            </p:cNvPr>
            <p:cNvSpPr/>
            <p:nvPr/>
          </p:nvSpPr>
          <p:spPr>
            <a:xfrm>
              <a:off x="2919939" y="393700"/>
              <a:ext cx="138861" cy="461540"/>
            </a:xfrm>
            <a:custGeom>
              <a:avLst/>
              <a:gdLst>
                <a:gd name="connsiteX0" fmla="*/ 138861 w 138861"/>
                <a:gd name="connsiteY0" fmla="*/ 0 h 461540"/>
                <a:gd name="connsiteX1" fmla="*/ 138861 w 138861"/>
                <a:gd name="connsiteY1" fmla="*/ 461541 h 461540"/>
                <a:gd name="connsiteX2" fmla="*/ 0 w 138861"/>
                <a:gd name="connsiteY2" fmla="*/ 461541 h 461540"/>
                <a:gd name="connsiteX3" fmla="*/ 69 w 138861"/>
                <a:gd name="connsiteY3" fmla="*/ 0 h 461540"/>
                <a:gd name="connsiteX4" fmla="*/ 138861 w 138861"/>
                <a:gd name="connsiteY4" fmla="*/ 0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61" h="461540">
                  <a:moveTo>
                    <a:pt x="138861" y="0"/>
                  </a:moveTo>
                  <a:lnTo>
                    <a:pt x="138861" y="461541"/>
                  </a:lnTo>
                  <a:lnTo>
                    <a:pt x="0" y="461541"/>
                  </a:lnTo>
                  <a:lnTo>
                    <a:pt x="69" y="0"/>
                  </a:lnTo>
                  <a:lnTo>
                    <a:pt x="138861" y="0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5" name="Forme libre 674">
              <a:extLst>
                <a:ext uri="{FF2B5EF4-FFF2-40B4-BE49-F238E27FC236}">
                  <a16:creationId xmlns:a16="http://schemas.microsoft.com/office/drawing/2014/main" id="{F1FB6B88-6852-9CBF-EFC1-53B1613D3BAA}"/>
                </a:ext>
              </a:extLst>
            </p:cNvPr>
            <p:cNvSpPr/>
            <p:nvPr/>
          </p:nvSpPr>
          <p:spPr>
            <a:xfrm rot="5400000">
              <a:off x="2743073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6" name="Forme libre 675">
              <a:extLst>
                <a:ext uri="{FF2B5EF4-FFF2-40B4-BE49-F238E27FC236}">
                  <a16:creationId xmlns:a16="http://schemas.microsoft.com/office/drawing/2014/main" id="{40B9B85F-F506-3993-3CEB-1C6840DE7EB6}"/>
                </a:ext>
              </a:extLst>
            </p:cNvPr>
            <p:cNvSpPr/>
            <p:nvPr/>
          </p:nvSpPr>
          <p:spPr>
            <a:xfrm rot="5400000">
              <a:off x="2465418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7" name="Forme libre 676">
              <a:extLst>
                <a:ext uri="{FF2B5EF4-FFF2-40B4-BE49-F238E27FC236}">
                  <a16:creationId xmlns:a16="http://schemas.microsoft.com/office/drawing/2014/main" id="{890D6D96-7EC9-7801-5B23-A43101279E16}"/>
                </a:ext>
              </a:extLst>
            </p:cNvPr>
            <p:cNvSpPr/>
            <p:nvPr/>
          </p:nvSpPr>
          <p:spPr>
            <a:xfrm>
              <a:off x="2642285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8" name="Forme libre 677">
              <a:extLst>
                <a:ext uri="{FF2B5EF4-FFF2-40B4-BE49-F238E27FC236}">
                  <a16:creationId xmlns:a16="http://schemas.microsoft.com/office/drawing/2014/main" id="{6D5AC30F-5627-BEE5-131D-0679DD7C2600}"/>
                </a:ext>
              </a:extLst>
            </p:cNvPr>
            <p:cNvSpPr/>
            <p:nvPr/>
          </p:nvSpPr>
          <p:spPr>
            <a:xfrm rot="5400000">
              <a:off x="2465418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9" name="Forme libre 678">
              <a:extLst>
                <a:ext uri="{FF2B5EF4-FFF2-40B4-BE49-F238E27FC236}">
                  <a16:creationId xmlns:a16="http://schemas.microsoft.com/office/drawing/2014/main" id="{FD8200B4-6E85-72B9-763C-1CF9AD4E9D6E}"/>
                </a:ext>
              </a:extLst>
            </p:cNvPr>
            <p:cNvSpPr/>
            <p:nvPr/>
          </p:nvSpPr>
          <p:spPr>
            <a:xfrm rot="5400000">
              <a:off x="2048903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0" name="Forme libre 679">
              <a:extLst>
                <a:ext uri="{FF2B5EF4-FFF2-40B4-BE49-F238E27FC236}">
                  <a16:creationId xmlns:a16="http://schemas.microsoft.com/office/drawing/2014/main" id="{C44195D2-4560-A2EA-022F-6A89B6DDC5CC}"/>
                </a:ext>
              </a:extLst>
            </p:cNvPr>
            <p:cNvSpPr/>
            <p:nvPr/>
          </p:nvSpPr>
          <p:spPr>
            <a:xfrm rot="5400000">
              <a:off x="1771248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1" name="Forme libre 680">
              <a:extLst>
                <a:ext uri="{FF2B5EF4-FFF2-40B4-BE49-F238E27FC236}">
                  <a16:creationId xmlns:a16="http://schemas.microsoft.com/office/drawing/2014/main" id="{6F5F11D1-EAF7-221B-1F45-C8B3DE9726E4}"/>
                </a:ext>
              </a:extLst>
            </p:cNvPr>
            <p:cNvSpPr/>
            <p:nvPr/>
          </p:nvSpPr>
          <p:spPr>
            <a:xfrm rot="5400000">
              <a:off x="1493526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2" name="Forme libre 681">
              <a:extLst>
                <a:ext uri="{FF2B5EF4-FFF2-40B4-BE49-F238E27FC236}">
                  <a16:creationId xmlns:a16="http://schemas.microsoft.com/office/drawing/2014/main" id="{D3B23954-A1F2-E367-2C77-47782A154D4B}"/>
                </a:ext>
              </a:extLst>
            </p:cNvPr>
            <p:cNvSpPr/>
            <p:nvPr/>
          </p:nvSpPr>
          <p:spPr>
            <a:xfrm rot="5400000">
              <a:off x="1215871" y="103195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3" name="Forme libre 682">
              <a:extLst>
                <a:ext uri="{FF2B5EF4-FFF2-40B4-BE49-F238E27FC236}">
                  <a16:creationId xmlns:a16="http://schemas.microsoft.com/office/drawing/2014/main" id="{50541D08-AF7B-0E30-4520-7878596504F8}"/>
                </a:ext>
              </a:extLst>
            </p:cNvPr>
            <p:cNvSpPr/>
            <p:nvPr/>
          </p:nvSpPr>
          <p:spPr>
            <a:xfrm rot="5400000">
              <a:off x="938148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4" name="Forme libre 683">
              <a:extLst>
                <a:ext uri="{FF2B5EF4-FFF2-40B4-BE49-F238E27FC236}">
                  <a16:creationId xmlns:a16="http://schemas.microsoft.com/office/drawing/2014/main" id="{BBA34CFD-C70E-F1C5-1665-11FC6AB93B96}"/>
                </a:ext>
              </a:extLst>
            </p:cNvPr>
            <p:cNvSpPr/>
            <p:nvPr/>
          </p:nvSpPr>
          <p:spPr>
            <a:xfrm rot="5400000">
              <a:off x="660494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5" name="Forme libre 684">
              <a:extLst>
                <a:ext uri="{FF2B5EF4-FFF2-40B4-BE49-F238E27FC236}">
                  <a16:creationId xmlns:a16="http://schemas.microsoft.com/office/drawing/2014/main" id="{2903B69C-3CD3-A44F-4145-01CE4BD79E3A}"/>
                </a:ext>
              </a:extLst>
            </p:cNvPr>
            <p:cNvSpPr/>
            <p:nvPr/>
          </p:nvSpPr>
          <p:spPr>
            <a:xfrm rot="5400000">
              <a:off x="4270342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6" name="Forme libre 685">
              <a:extLst>
                <a:ext uri="{FF2B5EF4-FFF2-40B4-BE49-F238E27FC236}">
                  <a16:creationId xmlns:a16="http://schemas.microsoft.com/office/drawing/2014/main" id="{75A82B2A-B7F4-7A4A-5E70-C192A7408A31}"/>
                </a:ext>
              </a:extLst>
            </p:cNvPr>
            <p:cNvSpPr/>
            <p:nvPr/>
          </p:nvSpPr>
          <p:spPr>
            <a:xfrm rot="5400000">
              <a:off x="3992688" y="103195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7" name="Forme libre 686">
              <a:extLst>
                <a:ext uri="{FF2B5EF4-FFF2-40B4-BE49-F238E27FC236}">
                  <a16:creationId xmlns:a16="http://schemas.microsoft.com/office/drawing/2014/main" id="{5BED7DAE-AA5D-C16C-D219-C5E236FFF70F}"/>
                </a:ext>
              </a:extLst>
            </p:cNvPr>
            <p:cNvSpPr/>
            <p:nvPr/>
          </p:nvSpPr>
          <p:spPr>
            <a:xfrm rot="5400000">
              <a:off x="3714965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8" name="Forme libre 687">
              <a:extLst>
                <a:ext uri="{FF2B5EF4-FFF2-40B4-BE49-F238E27FC236}">
                  <a16:creationId xmlns:a16="http://schemas.microsoft.com/office/drawing/2014/main" id="{B6F24CF4-9B0F-88B6-493C-C5021E2B20BF}"/>
                </a:ext>
              </a:extLst>
            </p:cNvPr>
            <p:cNvSpPr/>
            <p:nvPr/>
          </p:nvSpPr>
          <p:spPr>
            <a:xfrm rot="5400000">
              <a:off x="3437311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9" name="Forme libre 688">
              <a:extLst>
                <a:ext uri="{FF2B5EF4-FFF2-40B4-BE49-F238E27FC236}">
                  <a16:creationId xmlns:a16="http://schemas.microsoft.com/office/drawing/2014/main" id="{8108C0CE-1A37-E4F1-F54E-D0D81C74A47B}"/>
                </a:ext>
              </a:extLst>
            </p:cNvPr>
            <p:cNvSpPr/>
            <p:nvPr/>
          </p:nvSpPr>
          <p:spPr>
            <a:xfrm rot="5400000">
              <a:off x="3159657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0" name="Forme libre 689">
              <a:extLst>
                <a:ext uri="{FF2B5EF4-FFF2-40B4-BE49-F238E27FC236}">
                  <a16:creationId xmlns:a16="http://schemas.microsoft.com/office/drawing/2014/main" id="{792A6606-B436-59F0-2CA3-CA6C1DAC117D}"/>
                </a:ext>
              </a:extLst>
            </p:cNvPr>
            <p:cNvSpPr/>
            <p:nvPr/>
          </p:nvSpPr>
          <p:spPr>
            <a:xfrm rot="5400000">
              <a:off x="2881934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1" name="Forme libre 690">
              <a:extLst>
                <a:ext uri="{FF2B5EF4-FFF2-40B4-BE49-F238E27FC236}">
                  <a16:creationId xmlns:a16="http://schemas.microsoft.com/office/drawing/2014/main" id="{309EA5C1-C955-9B38-0A23-FE1E3878D281}"/>
                </a:ext>
              </a:extLst>
            </p:cNvPr>
            <p:cNvSpPr/>
            <p:nvPr/>
          </p:nvSpPr>
          <p:spPr>
            <a:xfrm rot="5400000">
              <a:off x="2604280" y="103195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2" name="Forme libre 691">
              <a:extLst>
                <a:ext uri="{FF2B5EF4-FFF2-40B4-BE49-F238E27FC236}">
                  <a16:creationId xmlns:a16="http://schemas.microsoft.com/office/drawing/2014/main" id="{0727F061-1430-A4BD-8271-F49D54943F52}"/>
                </a:ext>
              </a:extLst>
            </p:cNvPr>
            <p:cNvSpPr/>
            <p:nvPr/>
          </p:nvSpPr>
          <p:spPr>
            <a:xfrm rot="5400000">
              <a:off x="2326557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3" name="Forme libre 692">
              <a:extLst>
                <a:ext uri="{FF2B5EF4-FFF2-40B4-BE49-F238E27FC236}">
                  <a16:creationId xmlns:a16="http://schemas.microsoft.com/office/drawing/2014/main" id="{258198EE-9AA8-D1DE-2A31-587BBFDC6D20}"/>
                </a:ext>
              </a:extLst>
            </p:cNvPr>
            <p:cNvSpPr/>
            <p:nvPr/>
          </p:nvSpPr>
          <p:spPr>
            <a:xfrm rot="5400000">
              <a:off x="2048834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4" name="Forme libre 693">
              <a:extLst>
                <a:ext uri="{FF2B5EF4-FFF2-40B4-BE49-F238E27FC236}">
                  <a16:creationId xmlns:a16="http://schemas.microsoft.com/office/drawing/2014/main" id="{EDA03E87-00EF-2D43-A0DA-FB5C7AB489B0}"/>
                </a:ext>
              </a:extLst>
            </p:cNvPr>
            <p:cNvSpPr/>
            <p:nvPr/>
          </p:nvSpPr>
          <p:spPr>
            <a:xfrm rot="5400000">
              <a:off x="1771180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5" name="Forme libre 694">
              <a:extLst>
                <a:ext uri="{FF2B5EF4-FFF2-40B4-BE49-F238E27FC236}">
                  <a16:creationId xmlns:a16="http://schemas.microsoft.com/office/drawing/2014/main" id="{ABA03191-89C7-6D6C-3E36-F44C450C6B01}"/>
                </a:ext>
              </a:extLst>
            </p:cNvPr>
            <p:cNvSpPr/>
            <p:nvPr/>
          </p:nvSpPr>
          <p:spPr>
            <a:xfrm rot="5400000">
              <a:off x="1493457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6" name="Forme libre 695">
              <a:extLst>
                <a:ext uri="{FF2B5EF4-FFF2-40B4-BE49-F238E27FC236}">
                  <a16:creationId xmlns:a16="http://schemas.microsoft.com/office/drawing/2014/main" id="{31D481B6-1A02-50AB-EB7D-43CEBBD069A5}"/>
                </a:ext>
              </a:extLst>
            </p:cNvPr>
            <p:cNvSpPr/>
            <p:nvPr/>
          </p:nvSpPr>
          <p:spPr>
            <a:xfrm rot="5400000">
              <a:off x="1215803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7" name="Forme libre 696">
              <a:extLst>
                <a:ext uri="{FF2B5EF4-FFF2-40B4-BE49-F238E27FC236}">
                  <a16:creationId xmlns:a16="http://schemas.microsoft.com/office/drawing/2014/main" id="{C71DD477-FAE1-710B-FB59-E9CBD7A9AF72}"/>
                </a:ext>
              </a:extLst>
            </p:cNvPr>
            <p:cNvSpPr/>
            <p:nvPr/>
          </p:nvSpPr>
          <p:spPr>
            <a:xfrm rot="5400000">
              <a:off x="938148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8" name="Forme libre 697">
              <a:extLst>
                <a:ext uri="{FF2B5EF4-FFF2-40B4-BE49-F238E27FC236}">
                  <a16:creationId xmlns:a16="http://schemas.microsoft.com/office/drawing/2014/main" id="{2D8D3D02-DB85-7AA3-F7A5-AC3ADD136A13}"/>
                </a:ext>
              </a:extLst>
            </p:cNvPr>
            <p:cNvSpPr/>
            <p:nvPr/>
          </p:nvSpPr>
          <p:spPr>
            <a:xfrm rot="5400000">
              <a:off x="660426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9" name="Forme libre 698">
              <a:extLst>
                <a:ext uri="{FF2B5EF4-FFF2-40B4-BE49-F238E27FC236}">
                  <a16:creationId xmlns:a16="http://schemas.microsoft.com/office/drawing/2014/main" id="{E2F286D7-8EAA-6579-45A4-832BBF85EF60}"/>
                </a:ext>
              </a:extLst>
            </p:cNvPr>
            <p:cNvSpPr/>
            <p:nvPr/>
          </p:nvSpPr>
          <p:spPr>
            <a:xfrm rot="5400000">
              <a:off x="4270274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0" name="Forme libre 699">
              <a:extLst>
                <a:ext uri="{FF2B5EF4-FFF2-40B4-BE49-F238E27FC236}">
                  <a16:creationId xmlns:a16="http://schemas.microsoft.com/office/drawing/2014/main" id="{CE6D8587-4B7C-1024-5C2C-8373AA12E565}"/>
                </a:ext>
              </a:extLst>
            </p:cNvPr>
            <p:cNvSpPr/>
            <p:nvPr/>
          </p:nvSpPr>
          <p:spPr>
            <a:xfrm rot="5400000">
              <a:off x="3992619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1" name="Forme libre 700">
              <a:extLst>
                <a:ext uri="{FF2B5EF4-FFF2-40B4-BE49-F238E27FC236}">
                  <a16:creationId xmlns:a16="http://schemas.microsoft.com/office/drawing/2014/main" id="{ACC59F7C-C7C1-6314-9C18-9D5752DD086F}"/>
                </a:ext>
              </a:extLst>
            </p:cNvPr>
            <p:cNvSpPr/>
            <p:nvPr/>
          </p:nvSpPr>
          <p:spPr>
            <a:xfrm rot="5400000">
              <a:off x="3714965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2" name="Forme libre 701">
              <a:extLst>
                <a:ext uri="{FF2B5EF4-FFF2-40B4-BE49-F238E27FC236}">
                  <a16:creationId xmlns:a16="http://schemas.microsoft.com/office/drawing/2014/main" id="{DA270381-1DD8-47DF-C8AA-0C790ADFAC0A}"/>
                </a:ext>
              </a:extLst>
            </p:cNvPr>
            <p:cNvSpPr/>
            <p:nvPr/>
          </p:nvSpPr>
          <p:spPr>
            <a:xfrm rot="5400000">
              <a:off x="3437242" y="201676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3" name="Forme libre 702">
              <a:extLst>
                <a:ext uri="{FF2B5EF4-FFF2-40B4-BE49-F238E27FC236}">
                  <a16:creationId xmlns:a16="http://schemas.microsoft.com/office/drawing/2014/main" id="{9D9197E5-4908-1633-581D-0CE68FEB883D}"/>
                </a:ext>
              </a:extLst>
            </p:cNvPr>
            <p:cNvSpPr/>
            <p:nvPr/>
          </p:nvSpPr>
          <p:spPr>
            <a:xfrm rot="5400000">
              <a:off x="3159588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4" name="Forme libre 703">
              <a:extLst>
                <a:ext uri="{FF2B5EF4-FFF2-40B4-BE49-F238E27FC236}">
                  <a16:creationId xmlns:a16="http://schemas.microsoft.com/office/drawing/2014/main" id="{F5984228-DB3A-A74F-9DE0-FE374FA639F7}"/>
                </a:ext>
              </a:extLst>
            </p:cNvPr>
            <p:cNvSpPr/>
            <p:nvPr/>
          </p:nvSpPr>
          <p:spPr>
            <a:xfrm rot="5400000">
              <a:off x="2881865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5" name="Forme libre 704">
              <a:extLst>
                <a:ext uri="{FF2B5EF4-FFF2-40B4-BE49-F238E27FC236}">
                  <a16:creationId xmlns:a16="http://schemas.microsoft.com/office/drawing/2014/main" id="{14ADECB5-927A-4F97-86E3-F61203E507C4}"/>
                </a:ext>
              </a:extLst>
            </p:cNvPr>
            <p:cNvSpPr/>
            <p:nvPr/>
          </p:nvSpPr>
          <p:spPr>
            <a:xfrm rot="5400000">
              <a:off x="2604211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6" name="Forme libre 705">
              <a:extLst>
                <a:ext uri="{FF2B5EF4-FFF2-40B4-BE49-F238E27FC236}">
                  <a16:creationId xmlns:a16="http://schemas.microsoft.com/office/drawing/2014/main" id="{867B4C2C-82FA-FE41-53A1-D2B7E0A27935}"/>
                </a:ext>
              </a:extLst>
            </p:cNvPr>
            <p:cNvSpPr/>
            <p:nvPr/>
          </p:nvSpPr>
          <p:spPr>
            <a:xfrm rot="5400000">
              <a:off x="2326557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7" name="Forme libre 706">
              <a:extLst>
                <a:ext uri="{FF2B5EF4-FFF2-40B4-BE49-F238E27FC236}">
                  <a16:creationId xmlns:a16="http://schemas.microsoft.com/office/drawing/2014/main" id="{C3F84D72-D47B-5244-5825-741D14B6ED73}"/>
                </a:ext>
              </a:extLst>
            </p:cNvPr>
            <p:cNvSpPr/>
            <p:nvPr/>
          </p:nvSpPr>
          <p:spPr>
            <a:xfrm rot="5400000">
              <a:off x="2187764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8" name="Forme libre 707">
              <a:extLst>
                <a:ext uri="{FF2B5EF4-FFF2-40B4-BE49-F238E27FC236}">
                  <a16:creationId xmlns:a16="http://schemas.microsoft.com/office/drawing/2014/main" id="{FEF56896-FBBE-AC49-9AF5-33D96965813C}"/>
                </a:ext>
              </a:extLst>
            </p:cNvPr>
            <p:cNvSpPr/>
            <p:nvPr/>
          </p:nvSpPr>
          <p:spPr>
            <a:xfrm>
              <a:off x="2364631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9" name="Forme libre 708">
              <a:extLst>
                <a:ext uri="{FF2B5EF4-FFF2-40B4-BE49-F238E27FC236}">
                  <a16:creationId xmlns:a16="http://schemas.microsoft.com/office/drawing/2014/main" id="{88CA5F9A-B081-6834-C71F-09D7ACBECFB6}"/>
                </a:ext>
              </a:extLst>
            </p:cNvPr>
            <p:cNvSpPr/>
            <p:nvPr/>
          </p:nvSpPr>
          <p:spPr>
            <a:xfrm rot="5400000">
              <a:off x="2187695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0" name="Forme libre 709">
              <a:extLst>
                <a:ext uri="{FF2B5EF4-FFF2-40B4-BE49-F238E27FC236}">
                  <a16:creationId xmlns:a16="http://schemas.microsoft.com/office/drawing/2014/main" id="{B57A189F-7FBC-8793-24CF-7DAAA98C23A8}"/>
                </a:ext>
              </a:extLst>
            </p:cNvPr>
            <p:cNvSpPr/>
            <p:nvPr/>
          </p:nvSpPr>
          <p:spPr>
            <a:xfrm rot="5400000">
              <a:off x="2048903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1" name="Forme libre 710">
              <a:extLst>
                <a:ext uri="{FF2B5EF4-FFF2-40B4-BE49-F238E27FC236}">
                  <a16:creationId xmlns:a16="http://schemas.microsoft.com/office/drawing/2014/main" id="{BC823D52-F34C-2B3B-4EB2-468054A7B311}"/>
                </a:ext>
              </a:extLst>
            </p:cNvPr>
            <p:cNvSpPr/>
            <p:nvPr/>
          </p:nvSpPr>
          <p:spPr>
            <a:xfrm rot="5400000">
              <a:off x="1910041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2" name="Forme libre 711">
              <a:extLst>
                <a:ext uri="{FF2B5EF4-FFF2-40B4-BE49-F238E27FC236}">
                  <a16:creationId xmlns:a16="http://schemas.microsoft.com/office/drawing/2014/main" id="{6973925B-9154-2837-B7D8-7F5D011F7276}"/>
                </a:ext>
              </a:extLst>
            </p:cNvPr>
            <p:cNvSpPr/>
            <p:nvPr/>
          </p:nvSpPr>
          <p:spPr>
            <a:xfrm rot="5400000">
              <a:off x="1910110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3" name="Forme libre 712">
              <a:extLst>
                <a:ext uri="{FF2B5EF4-FFF2-40B4-BE49-F238E27FC236}">
                  <a16:creationId xmlns:a16="http://schemas.microsoft.com/office/drawing/2014/main" id="{609AB57B-BBD3-21E6-F8DE-1C7B05CEBC93}"/>
                </a:ext>
              </a:extLst>
            </p:cNvPr>
            <p:cNvSpPr/>
            <p:nvPr/>
          </p:nvSpPr>
          <p:spPr>
            <a:xfrm>
              <a:off x="2086908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4" name="Forme libre 713">
              <a:extLst>
                <a:ext uri="{FF2B5EF4-FFF2-40B4-BE49-F238E27FC236}">
                  <a16:creationId xmlns:a16="http://schemas.microsoft.com/office/drawing/2014/main" id="{7C08B0A5-796E-FA04-F5B8-2206864BC9AB}"/>
                </a:ext>
              </a:extLst>
            </p:cNvPr>
            <p:cNvSpPr/>
            <p:nvPr/>
          </p:nvSpPr>
          <p:spPr>
            <a:xfrm rot="5400000">
              <a:off x="1771180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5" name="Forme libre 714">
              <a:extLst>
                <a:ext uri="{FF2B5EF4-FFF2-40B4-BE49-F238E27FC236}">
                  <a16:creationId xmlns:a16="http://schemas.microsoft.com/office/drawing/2014/main" id="{B45F8127-C8F2-A01F-C9B4-DBCA79E25F2A}"/>
                </a:ext>
              </a:extLst>
            </p:cNvPr>
            <p:cNvSpPr/>
            <p:nvPr/>
          </p:nvSpPr>
          <p:spPr>
            <a:xfrm rot="5400000">
              <a:off x="1632387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6" name="Forme libre 715">
              <a:extLst>
                <a:ext uri="{FF2B5EF4-FFF2-40B4-BE49-F238E27FC236}">
                  <a16:creationId xmlns:a16="http://schemas.microsoft.com/office/drawing/2014/main" id="{A848C469-A6BD-0198-6BD3-149572F052B5}"/>
                </a:ext>
              </a:extLst>
            </p:cNvPr>
            <p:cNvSpPr/>
            <p:nvPr/>
          </p:nvSpPr>
          <p:spPr>
            <a:xfrm rot="5400000">
              <a:off x="1632387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7" name="Forme libre 716">
              <a:extLst>
                <a:ext uri="{FF2B5EF4-FFF2-40B4-BE49-F238E27FC236}">
                  <a16:creationId xmlns:a16="http://schemas.microsoft.com/office/drawing/2014/main" id="{CF2F5AC2-1580-245F-C747-645483C61601}"/>
                </a:ext>
              </a:extLst>
            </p:cNvPr>
            <p:cNvSpPr/>
            <p:nvPr/>
          </p:nvSpPr>
          <p:spPr>
            <a:xfrm>
              <a:off x="1809254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8" name="Forme libre 717">
              <a:extLst>
                <a:ext uri="{FF2B5EF4-FFF2-40B4-BE49-F238E27FC236}">
                  <a16:creationId xmlns:a16="http://schemas.microsoft.com/office/drawing/2014/main" id="{D911B60F-1357-4E57-9F18-A69C2B0122BE}"/>
                </a:ext>
              </a:extLst>
            </p:cNvPr>
            <p:cNvSpPr/>
            <p:nvPr/>
          </p:nvSpPr>
          <p:spPr>
            <a:xfrm rot="5400000">
              <a:off x="1493526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9" name="Forme libre 718">
              <a:extLst>
                <a:ext uri="{FF2B5EF4-FFF2-40B4-BE49-F238E27FC236}">
                  <a16:creationId xmlns:a16="http://schemas.microsoft.com/office/drawing/2014/main" id="{25183FEF-FF04-7383-B820-F97F0D8D85F9}"/>
                </a:ext>
              </a:extLst>
            </p:cNvPr>
            <p:cNvSpPr/>
            <p:nvPr/>
          </p:nvSpPr>
          <p:spPr>
            <a:xfrm rot="5400000">
              <a:off x="1354664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0" name="Forme libre 719">
              <a:extLst>
                <a:ext uri="{FF2B5EF4-FFF2-40B4-BE49-F238E27FC236}">
                  <a16:creationId xmlns:a16="http://schemas.microsoft.com/office/drawing/2014/main" id="{20A8755C-6DE3-B43D-65E8-768683B1B270}"/>
                </a:ext>
              </a:extLst>
            </p:cNvPr>
            <p:cNvSpPr/>
            <p:nvPr/>
          </p:nvSpPr>
          <p:spPr>
            <a:xfrm rot="5400000">
              <a:off x="1354733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1" name="Forme libre 720">
              <a:extLst>
                <a:ext uri="{FF2B5EF4-FFF2-40B4-BE49-F238E27FC236}">
                  <a16:creationId xmlns:a16="http://schemas.microsoft.com/office/drawing/2014/main" id="{3F1C85DC-E627-CE81-E113-D1D3D28CD257}"/>
                </a:ext>
              </a:extLst>
            </p:cNvPr>
            <p:cNvSpPr/>
            <p:nvPr/>
          </p:nvSpPr>
          <p:spPr>
            <a:xfrm>
              <a:off x="1531599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2" name="Forme libre 721">
              <a:extLst>
                <a:ext uri="{FF2B5EF4-FFF2-40B4-BE49-F238E27FC236}">
                  <a16:creationId xmlns:a16="http://schemas.microsoft.com/office/drawing/2014/main" id="{4BFC7E53-7949-6D95-E1C4-1E15C8BD299A}"/>
                </a:ext>
              </a:extLst>
            </p:cNvPr>
            <p:cNvSpPr/>
            <p:nvPr/>
          </p:nvSpPr>
          <p:spPr>
            <a:xfrm rot="5400000">
              <a:off x="1215803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3" name="Forme libre 722">
              <a:extLst>
                <a:ext uri="{FF2B5EF4-FFF2-40B4-BE49-F238E27FC236}">
                  <a16:creationId xmlns:a16="http://schemas.microsoft.com/office/drawing/2014/main" id="{1139F6D9-0F0A-C1B8-E38F-1947186D1C6B}"/>
                </a:ext>
              </a:extLst>
            </p:cNvPr>
            <p:cNvSpPr/>
            <p:nvPr/>
          </p:nvSpPr>
          <p:spPr>
            <a:xfrm rot="5400000">
              <a:off x="1077010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4" name="Forme libre 723">
              <a:extLst>
                <a:ext uri="{FF2B5EF4-FFF2-40B4-BE49-F238E27FC236}">
                  <a16:creationId xmlns:a16="http://schemas.microsoft.com/office/drawing/2014/main" id="{BE49C658-3356-452C-DD45-1EB516E3A210}"/>
                </a:ext>
              </a:extLst>
            </p:cNvPr>
            <p:cNvSpPr/>
            <p:nvPr/>
          </p:nvSpPr>
          <p:spPr>
            <a:xfrm rot="5400000">
              <a:off x="1077010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5" name="Forme libre 724">
              <a:extLst>
                <a:ext uri="{FF2B5EF4-FFF2-40B4-BE49-F238E27FC236}">
                  <a16:creationId xmlns:a16="http://schemas.microsoft.com/office/drawing/2014/main" id="{9FC7E17B-249B-6DF6-8BEB-61C7939B2C03}"/>
                </a:ext>
              </a:extLst>
            </p:cNvPr>
            <p:cNvSpPr/>
            <p:nvPr/>
          </p:nvSpPr>
          <p:spPr>
            <a:xfrm>
              <a:off x="1253877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6" name="Forme libre 725">
              <a:extLst>
                <a:ext uri="{FF2B5EF4-FFF2-40B4-BE49-F238E27FC236}">
                  <a16:creationId xmlns:a16="http://schemas.microsoft.com/office/drawing/2014/main" id="{D9AEC34C-B94D-CF33-DA2D-5DD8B9954BCA}"/>
                </a:ext>
              </a:extLst>
            </p:cNvPr>
            <p:cNvSpPr/>
            <p:nvPr/>
          </p:nvSpPr>
          <p:spPr>
            <a:xfrm rot="5400000">
              <a:off x="938149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7" name="Forme libre 726">
              <a:extLst>
                <a:ext uri="{FF2B5EF4-FFF2-40B4-BE49-F238E27FC236}">
                  <a16:creationId xmlns:a16="http://schemas.microsoft.com/office/drawing/2014/main" id="{EBA176F1-DB12-BD6E-960B-00C3E54227CB}"/>
                </a:ext>
              </a:extLst>
            </p:cNvPr>
            <p:cNvSpPr/>
            <p:nvPr/>
          </p:nvSpPr>
          <p:spPr>
            <a:xfrm rot="5400000">
              <a:off x="799356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8" name="Forme libre 727">
              <a:extLst>
                <a:ext uri="{FF2B5EF4-FFF2-40B4-BE49-F238E27FC236}">
                  <a16:creationId xmlns:a16="http://schemas.microsoft.com/office/drawing/2014/main" id="{20B5ED30-EEB7-1AF4-2A90-732E379A7E41}"/>
                </a:ext>
              </a:extLst>
            </p:cNvPr>
            <p:cNvSpPr/>
            <p:nvPr/>
          </p:nvSpPr>
          <p:spPr>
            <a:xfrm rot="5400000">
              <a:off x="799356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9" name="Forme libre 728">
              <a:extLst>
                <a:ext uri="{FF2B5EF4-FFF2-40B4-BE49-F238E27FC236}">
                  <a16:creationId xmlns:a16="http://schemas.microsoft.com/office/drawing/2014/main" id="{68C5BE2C-DBF0-BFC2-CB2E-5F958F3C2AE9}"/>
                </a:ext>
              </a:extLst>
            </p:cNvPr>
            <p:cNvSpPr/>
            <p:nvPr/>
          </p:nvSpPr>
          <p:spPr>
            <a:xfrm>
              <a:off x="976222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0" name="Forme libre 729">
              <a:extLst>
                <a:ext uri="{FF2B5EF4-FFF2-40B4-BE49-F238E27FC236}">
                  <a16:creationId xmlns:a16="http://schemas.microsoft.com/office/drawing/2014/main" id="{8417B95D-7D68-963C-4DD6-683BC55D45FD}"/>
                </a:ext>
              </a:extLst>
            </p:cNvPr>
            <p:cNvSpPr/>
            <p:nvPr/>
          </p:nvSpPr>
          <p:spPr>
            <a:xfrm rot="5400000">
              <a:off x="660494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1" name="Forme libre 730">
              <a:extLst>
                <a:ext uri="{FF2B5EF4-FFF2-40B4-BE49-F238E27FC236}">
                  <a16:creationId xmlns:a16="http://schemas.microsoft.com/office/drawing/2014/main" id="{E644D977-7BB7-9EA5-54D1-A9BCCF9A9708}"/>
                </a:ext>
              </a:extLst>
            </p:cNvPr>
            <p:cNvSpPr/>
            <p:nvPr/>
          </p:nvSpPr>
          <p:spPr>
            <a:xfrm>
              <a:off x="698500" y="2332280"/>
              <a:ext cx="138861" cy="492300"/>
            </a:xfrm>
            <a:custGeom>
              <a:avLst/>
              <a:gdLst>
                <a:gd name="connsiteX0" fmla="*/ 0 w 138861"/>
                <a:gd name="connsiteY0" fmla="*/ 0 h 492300"/>
                <a:gd name="connsiteX1" fmla="*/ 138861 w 138861"/>
                <a:gd name="connsiteY1" fmla="*/ 0 h 492300"/>
                <a:gd name="connsiteX2" fmla="*/ 138861 w 138861"/>
                <a:gd name="connsiteY2" fmla="*/ 492301 h 492300"/>
                <a:gd name="connsiteX3" fmla="*/ 0 w 138861"/>
                <a:gd name="connsiteY3" fmla="*/ 492301 h 4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92300">
                  <a:moveTo>
                    <a:pt x="0" y="0"/>
                  </a:moveTo>
                  <a:lnTo>
                    <a:pt x="138861" y="0"/>
                  </a:lnTo>
                  <a:lnTo>
                    <a:pt x="138861" y="492301"/>
                  </a:lnTo>
                  <a:lnTo>
                    <a:pt x="0" y="49230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2" name="Forme libre 731">
              <a:extLst>
                <a:ext uri="{FF2B5EF4-FFF2-40B4-BE49-F238E27FC236}">
                  <a16:creationId xmlns:a16="http://schemas.microsoft.com/office/drawing/2014/main" id="{4E4CD1FF-49B1-F46A-66BC-943A37B4909F}"/>
                </a:ext>
              </a:extLst>
            </p:cNvPr>
            <p:cNvSpPr/>
            <p:nvPr/>
          </p:nvSpPr>
          <p:spPr>
            <a:xfrm>
              <a:off x="698500" y="3316950"/>
              <a:ext cx="138861" cy="492369"/>
            </a:xfrm>
            <a:custGeom>
              <a:avLst/>
              <a:gdLst>
                <a:gd name="connsiteX0" fmla="*/ 0 w 138861"/>
                <a:gd name="connsiteY0" fmla="*/ 0 h 492369"/>
                <a:gd name="connsiteX1" fmla="*/ 138861 w 138861"/>
                <a:gd name="connsiteY1" fmla="*/ 0 h 492369"/>
                <a:gd name="connsiteX2" fmla="*/ 138861 w 138861"/>
                <a:gd name="connsiteY2" fmla="*/ 492369 h 492369"/>
                <a:gd name="connsiteX3" fmla="*/ 0 w 138861"/>
                <a:gd name="connsiteY3" fmla="*/ 492369 h 49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92369">
                  <a:moveTo>
                    <a:pt x="0" y="0"/>
                  </a:moveTo>
                  <a:lnTo>
                    <a:pt x="138861" y="0"/>
                  </a:lnTo>
                  <a:lnTo>
                    <a:pt x="138861" y="492369"/>
                  </a:lnTo>
                  <a:lnTo>
                    <a:pt x="0" y="492369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3" name="Forme libre 732">
              <a:extLst>
                <a:ext uri="{FF2B5EF4-FFF2-40B4-BE49-F238E27FC236}">
                  <a16:creationId xmlns:a16="http://schemas.microsoft.com/office/drawing/2014/main" id="{5FAC844D-76D6-3D53-6D53-000F46226BF7}"/>
                </a:ext>
              </a:extLst>
            </p:cNvPr>
            <p:cNvSpPr/>
            <p:nvPr/>
          </p:nvSpPr>
          <p:spPr>
            <a:xfrm>
              <a:off x="700350" y="4301621"/>
              <a:ext cx="137010" cy="461540"/>
            </a:xfrm>
            <a:custGeom>
              <a:avLst/>
              <a:gdLst>
                <a:gd name="connsiteX0" fmla="*/ 0 w 137010"/>
                <a:gd name="connsiteY0" fmla="*/ 0 h 461540"/>
                <a:gd name="connsiteX1" fmla="*/ 137011 w 137010"/>
                <a:gd name="connsiteY1" fmla="*/ 0 h 461540"/>
                <a:gd name="connsiteX2" fmla="*/ 137011 w 137010"/>
                <a:gd name="connsiteY2" fmla="*/ 461541 h 461540"/>
                <a:gd name="connsiteX3" fmla="*/ 0 w 137010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10" h="461540">
                  <a:moveTo>
                    <a:pt x="0" y="0"/>
                  </a:moveTo>
                  <a:lnTo>
                    <a:pt x="137011" y="0"/>
                  </a:lnTo>
                  <a:lnTo>
                    <a:pt x="13701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4" name="Forme libre 733">
              <a:extLst>
                <a:ext uri="{FF2B5EF4-FFF2-40B4-BE49-F238E27FC236}">
                  <a16:creationId xmlns:a16="http://schemas.microsoft.com/office/drawing/2014/main" id="{FED1BBBB-E623-9171-4760-B8D60F23B94C}"/>
                </a:ext>
              </a:extLst>
            </p:cNvPr>
            <p:cNvSpPr/>
            <p:nvPr/>
          </p:nvSpPr>
          <p:spPr>
            <a:xfrm rot="5400000">
              <a:off x="4270342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5" name="Forme libre 734">
              <a:extLst>
                <a:ext uri="{FF2B5EF4-FFF2-40B4-BE49-F238E27FC236}">
                  <a16:creationId xmlns:a16="http://schemas.microsoft.com/office/drawing/2014/main" id="{6F387063-E7D1-38E5-B039-F328101D5FC0}"/>
                </a:ext>
              </a:extLst>
            </p:cNvPr>
            <p:cNvSpPr/>
            <p:nvPr/>
          </p:nvSpPr>
          <p:spPr>
            <a:xfrm rot="5400000">
              <a:off x="4131481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6" name="Forme libre 735">
              <a:extLst>
                <a:ext uri="{FF2B5EF4-FFF2-40B4-BE49-F238E27FC236}">
                  <a16:creationId xmlns:a16="http://schemas.microsoft.com/office/drawing/2014/main" id="{D32A329A-EC61-FD52-5F98-92C56C0084A0}"/>
                </a:ext>
              </a:extLst>
            </p:cNvPr>
            <p:cNvSpPr/>
            <p:nvPr/>
          </p:nvSpPr>
          <p:spPr>
            <a:xfrm rot="5400000">
              <a:off x="4131481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7" name="Forme libre 736">
              <a:extLst>
                <a:ext uri="{FF2B5EF4-FFF2-40B4-BE49-F238E27FC236}">
                  <a16:creationId xmlns:a16="http://schemas.microsoft.com/office/drawing/2014/main" id="{2FDEF617-CF81-B4FD-BC63-A295CC3887BB}"/>
                </a:ext>
              </a:extLst>
            </p:cNvPr>
            <p:cNvSpPr/>
            <p:nvPr/>
          </p:nvSpPr>
          <p:spPr>
            <a:xfrm>
              <a:off x="4308348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8" name="Forme libre 737">
              <a:extLst>
                <a:ext uri="{FF2B5EF4-FFF2-40B4-BE49-F238E27FC236}">
                  <a16:creationId xmlns:a16="http://schemas.microsoft.com/office/drawing/2014/main" id="{E67D329C-E705-936A-F4B5-CC85E832B3AD}"/>
                </a:ext>
              </a:extLst>
            </p:cNvPr>
            <p:cNvSpPr/>
            <p:nvPr/>
          </p:nvSpPr>
          <p:spPr>
            <a:xfrm rot="5400000">
              <a:off x="3992619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9" name="Forme libre 738">
              <a:extLst>
                <a:ext uri="{FF2B5EF4-FFF2-40B4-BE49-F238E27FC236}">
                  <a16:creationId xmlns:a16="http://schemas.microsoft.com/office/drawing/2014/main" id="{BCD64E62-02FE-7431-A920-9089FCCF9CF8}"/>
                </a:ext>
              </a:extLst>
            </p:cNvPr>
            <p:cNvSpPr/>
            <p:nvPr/>
          </p:nvSpPr>
          <p:spPr>
            <a:xfrm rot="5400000">
              <a:off x="3853827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0" name="Forme libre 739">
              <a:extLst>
                <a:ext uri="{FF2B5EF4-FFF2-40B4-BE49-F238E27FC236}">
                  <a16:creationId xmlns:a16="http://schemas.microsoft.com/office/drawing/2014/main" id="{122E8ADF-3FB9-B555-CBF6-43A8B5C60A38}"/>
                </a:ext>
              </a:extLst>
            </p:cNvPr>
            <p:cNvSpPr/>
            <p:nvPr/>
          </p:nvSpPr>
          <p:spPr>
            <a:xfrm rot="5400000">
              <a:off x="3853758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1" name="Forme libre 740">
              <a:extLst>
                <a:ext uri="{FF2B5EF4-FFF2-40B4-BE49-F238E27FC236}">
                  <a16:creationId xmlns:a16="http://schemas.microsoft.com/office/drawing/2014/main" id="{B09D13AC-D8FF-11FB-7292-DFCE0A67DECC}"/>
                </a:ext>
              </a:extLst>
            </p:cNvPr>
            <p:cNvSpPr/>
            <p:nvPr/>
          </p:nvSpPr>
          <p:spPr>
            <a:xfrm>
              <a:off x="4030693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2" name="Forme libre 741">
              <a:extLst>
                <a:ext uri="{FF2B5EF4-FFF2-40B4-BE49-F238E27FC236}">
                  <a16:creationId xmlns:a16="http://schemas.microsoft.com/office/drawing/2014/main" id="{804DCD96-EA73-B1C6-C5C1-DBFAC1A416D4}"/>
                </a:ext>
              </a:extLst>
            </p:cNvPr>
            <p:cNvSpPr/>
            <p:nvPr/>
          </p:nvSpPr>
          <p:spPr>
            <a:xfrm rot="5400000">
              <a:off x="3714965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3" name="Forme libre 742">
              <a:extLst>
                <a:ext uri="{FF2B5EF4-FFF2-40B4-BE49-F238E27FC236}">
                  <a16:creationId xmlns:a16="http://schemas.microsoft.com/office/drawing/2014/main" id="{EE4D0A71-CEB5-ABCD-0A96-5CC59A413A16}"/>
                </a:ext>
              </a:extLst>
            </p:cNvPr>
            <p:cNvSpPr/>
            <p:nvPr/>
          </p:nvSpPr>
          <p:spPr>
            <a:xfrm rot="5400000">
              <a:off x="3576172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4" name="Forme libre 743">
              <a:extLst>
                <a:ext uri="{FF2B5EF4-FFF2-40B4-BE49-F238E27FC236}">
                  <a16:creationId xmlns:a16="http://schemas.microsoft.com/office/drawing/2014/main" id="{5D910CEC-F76F-861D-E9E5-8EFCC51061FE}"/>
                </a:ext>
              </a:extLst>
            </p:cNvPr>
            <p:cNvSpPr/>
            <p:nvPr/>
          </p:nvSpPr>
          <p:spPr>
            <a:xfrm rot="5400000">
              <a:off x="3576104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5" name="Forme libre 744">
              <a:extLst>
                <a:ext uri="{FF2B5EF4-FFF2-40B4-BE49-F238E27FC236}">
                  <a16:creationId xmlns:a16="http://schemas.microsoft.com/office/drawing/2014/main" id="{F0842952-EB07-D89B-07F0-E8CF2550AB27}"/>
                </a:ext>
              </a:extLst>
            </p:cNvPr>
            <p:cNvSpPr/>
            <p:nvPr/>
          </p:nvSpPr>
          <p:spPr>
            <a:xfrm>
              <a:off x="3753039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6" name="Forme libre 745">
              <a:extLst>
                <a:ext uri="{FF2B5EF4-FFF2-40B4-BE49-F238E27FC236}">
                  <a16:creationId xmlns:a16="http://schemas.microsoft.com/office/drawing/2014/main" id="{40F89B13-BB79-BB97-2913-C81EEFCC1EF0}"/>
                </a:ext>
              </a:extLst>
            </p:cNvPr>
            <p:cNvSpPr/>
            <p:nvPr/>
          </p:nvSpPr>
          <p:spPr>
            <a:xfrm rot="5400000">
              <a:off x="3437311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7" name="Forme libre 746">
              <a:extLst>
                <a:ext uri="{FF2B5EF4-FFF2-40B4-BE49-F238E27FC236}">
                  <a16:creationId xmlns:a16="http://schemas.microsoft.com/office/drawing/2014/main" id="{7880267F-60D8-2E51-15A7-C4227E00CC34}"/>
                </a:ext>
              </a:extLst>
            </p:cNvPr>
            <p:cNvSpPr/>
            <p:nvPr/>
          </p:nvSpPr>
          <p:spPr>
            <a:xfrm rot="5400000">
              <a:off x="3298450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8" name="Forme libre 747">
              <a:extLst>
                <a:ext uri="{FF2B5EF4-FFF2-40B4-BE49-F238E27FC236}">
                  <a16:creationId xmlns:a16="http://schemas.microsoft.com/office/drawing/2014/main" id="{164BDA38-3455-53EE-3F2A-5F117BFED874}"/>
                </a:ext>
              </a:extLst>
            </p:cNvPr>
            <p:cNvSpPr/>
            <p:nvPr/>
          </p:nvSpPr>
          <p:spPr>
            <a:xfrm rot="5400000">
              <a:off x="3298450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9" name="Forme libre 748">
              <a:extLst>
                <a:ext uri="{FF2B5EF4-FFF2-40B4-BE49-F238E27FC236}">
                  <a16:creationId xmlns:a16="http://schemas.microsoft.com/office/drawing/2014/main" id="{F23FD6F7-1670-8EDC-100B-C924E3729A7A}"/>
                </a:ext>
              </a:extLst>
            </p:cNvPr>
            <p:cNvSpPr/>
            <p:nvPr/>
          </p:nvSpPr>
          <p:spPr>
            <a:xfrm>
              <a:off x="3475316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0" name="Forme libre 749">
              <a:extLst>
                <a:ext uri="{FF2B5EF4-FFF2-40B4-BE49-F238E27FC236}">
                  <a16:creationId xmlns:a16="http://schemas.microsoft.com/office/drawing/2014/main" id="{25A90959-E303-6095-4A1F-BD4B58D982CF}"/>
                </a:ext>
              </a:extLst>
            </p:cNvPr>
            <p:cNvSpPr/>
            <p:nvPr/>
          </p:nvSpPr>
          <p:spPr>
            <a:xfrm rot="5400000">
              <a:off x="3159588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1" name="Forme libre 750">
              <a:extLst>
                <a:ext uri="{FF2B5EF4-FFF2-40B4-BE49-F238E27FC236}">
                  <a16:creationId xmlns:a16="http://schemas.microsoft.com/office/drawing/2014/main" id="{260E4004-3FF2-501E-F441-29E3C0F36D9C}"/>
                </a:ext>
              </a:extLst>
            </p:cNvPr>
            <p:cNvSpPr/>
            <p:nvPr/>
          </p:nvSpPr>
          <p:spPr>
            <a:xfrm rot="5400000">
              <a:off x="3020795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2" name="Forme libre 751">
              <a:extLst>
                <a:ext uri="{FF2B5EF4-FFF2-40B4-BE49-F238E27FC236}">
                  <a16:creationId xmlns:a16="http://schemas.microsoft.com/office/drawing/2014/main" id="{81BA4372-7CC7-E379-9E2B-9B0C62B45716}"/>
                </a:ext>
              </a:extLst>
            </p:cNvPr>
            <p:cNvSpPr/>
            <p:nvPr/>
          </p:nvSpPr>
          <p:spPr>
            <a:xfrm rot="5400000">
              <a:off x="3020727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3" name="Forme libre 752">
              <a:extLst>
                <a:ext uri="{FF2B5EF4-FFF2-40B4-BE49-F238E27FC236}">
                  <a16:creationId xmlns:a16="http://schemas.microsoft.com/office/drawing/2014/main" id="{C5021929-9BCA-CEF5-7077-1FE66776AC0C}"/>
                </a:ext>
              </a:extLst>
            </p:cNvPr>
            <p:cNvSpPr/>
            <p:nvPr/>
          </p:nvSpPr>
          <p:spPr>
            <a:xfrm>
              <a:off x="3197662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4" name="Forme libre 753">
              <a:extLst>
                <a:ext uri="{FF2B5EF4-FFF2-40B4-BE49-F238E27FC236}">
                  <a16:creationId xmlns:a16="http://schemas.microsoft.com/office/drawing/2014/main" id="{9C3A51ED-97E4-EBB3-33CE-D0227E0F2632}"/>
                </a:ext>
              </a:extLst>
            </p:cNvPr>
            <p:cNvSpPr/>
            <p:nvPr/>
          </p:nvSpPr>
          <p:spPr>
            <a:xfrm rot="5400000">
              <a:off x="2881934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5" name="Forme libre 754">
              <a:extLst>
                <a:ext uri="{FF2B5EF4-FFF2-40B4-BE49-F238E27FC236}">
                  <a16:creationId xmlns:a16="http://schemas.microsoft.com/office/drawing/2014/main" id="{61FBEB0A-9887-ACD3-5299-36CDA88111E0}"/>
                </a:ext>
              </a:extLst>
            </p:cNvPr>
            <p:cNvSpPr/>
            <p:nvPr/>
          </p:nvSpPr>
          <p:spPr>
            <a:xfrm rot="5400000">
              <a:off x="2743073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6" name="Forme libre 755">
              <a:extLst>
                <a:ext uri="{FF2B5EF4-FFF2-40B4-BE49-F238E27FC236}">
                  <a16:creationId xmlns:a16="http://schemas.microsoft.com/office/drawing/2014/main" id="{72719F23-C1B1-D1E6-3EBC-A091C213E3C8}"/>
                </a:ext>
              </a:extLst>
            </p:cNvPr>
            <p:cNvSpPr/>
            <p:nvPr/>
          </p:nvSpPr>
          <p:spPr>
            <a:xfrm rot="5400000">
              <a:off x="2743073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7" name="Forme libre 756">
              <a:extLst>
                <a:ext uri="{FF2B5EF4-FFF2-40B4-BE49-F238E27FC236}">
                  <a16:creationId xmlns:a16="http://schemas.microsoft.com/office/drawing/2014/main" id="{5DC27A38-3A65-F018-C07C-9992C42DF968}"/>
                </a:ext>
              </a:extLst>
            </p:cNvPr>
            <p:cNvSpPr/>
            <p:nvPr/>
          </p:nvSpPr>
          <p:spPr>
            <a:xfrm>
              <a:off x="2919939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8" name="Forme libre 757">
              <a:extLst>
                <a:ext uri="{FF2B5EF4-FFF2-40B4-BE49-F238E27FC236}">
                  <a16:creationId xmlns:a16="http://schemas.microsoft.com/office/drawing/2014/main" id="{119F8126-63C0-0324-591E-4A09C8253602}"/>
                </a:ext>
              </a:extLst>
            </p:cNvPr>
            <p:cNvSpPr/>
            <p:nvPr/>
          </p:nvSpPr>
          <p:spPr>
            <a:xfrm rot="5400000">
              <a:off x="2604211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9" name="Forme libre 758">
              <a:extLst>
                <a:ext uri="{FF2B5EF4-FFF2-40B4-BE49-F238E27FC236}">
                  <a16:creationId xmlns:a16="http://schemas.microsoft.com/office/drawing/2014/main" id="{ACEE67C8-E490-7F9A-323E-4912CC096006}"/>
                </a:ext>
              </a:extLst>
            </p:cNvPr>
            <p:cNvSpPr/>
            <p:nvPr/>
          </p:nvSpPr>
          <p:spPr>
            <a:xfrm rot="5400000">
              <a:off x="2465418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0" name="Forme libre 759">
              <a:extLst>
                <a:ext uri="{FF2B5EF4-FFF2-40B4-BE49-F238E27FC236}">
                  <a16:creationId xmlns:a16="http://schemas.microsoft.com/office/drawing/2014/main" id="{4D50F36A-C95B-B021-54FC-B243CD5DBA19}"/>
                </a:ext>
              </a:extLst>
            </p:cNvPr>
            <p:cNvSpPr/>
            <p:nvPr/>
          </p:nvSpPr>
          <p:spPr>
            <a:xfrm rot="5400000">
              <a:off x="2465418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1" name="Forme libre 760">
              <a:extLst>
                <a:ext uri="{FF2B5EF4-FFF2-40B4-BE49-F238E27FC236}">
                  <a16:creationId xmlns:a16="http://schemas.microsoft.com/office/drawing/2014/main" id="{9AF81FCA-46BE-D280-42BA-A87C0881FD55}"/>
                </a:ext>
              </a:extLst>
            </p:cNvPr>
            <p:cNvSpPr/>
            <p:nvPr/>
          </p:nvSpPr>
          <p:spPr>
            <a:xfrm>
              <a:off x="2642285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2" name="Forme libre 761">
              <a:extLst>
                <a:ext uri="{FF2B5EF4-FFF2-40B4-BE49-F238E27FC236}">
                  <a16:creationId xmlns:a16="http://schemas.microsoft.com/office/drawing/2014/main" id="{F271713C-EFB1-398F-0FD9-07D040119D4E}"/>
                </a:ext>
              </a:extLst>
            </p:cNvPr>
            <p:cNvSpPr/>
            <p:nvPr/>
          </p:nvSpPr>
          <p:spPr>
            <a:xfrm rot="5400000">
              <a:off x="2326557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3" name="Forme libre 762">
              <a:extLst>
                <a:ext uri="{FF2B5EF4-FFF2-40B4-BE49-F238E27FC236}">
                  <a16:creationId xmlns:a16="http://schemas.microsoft.com/office/drawing/2014/main" id="{C80E1EF5-2504-3BDB-D9CF-9B1D4C5B8D65}"/>
                </a:ext>
              </a:extLst>
            </p:cNvPr>
            <p:cNvSpPr/>
            <p:nvPr/>
          </p:nvSpPr>
          <p:spPr>
            <a:xfrm rot="5400000">
              <a:off x="2048903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4" name="Forme libre 763">
              <a:extLst>
                <a:ext uri="{FF2B5EF4-FFF2-40B4-BE49-F238E27FC236}">
                  <a16:creationId xmlns:a16="http://schemas.microsoft.com/office/drawing/2014/main" id="{E055A231-B6F8-76A3-7049-09A0F3096680}"/>
                </a:ext>
              </a:extLst>
            </p:cNvPr>
            <p:cNvSpPr/>
            <p:nvPr/>
          </p:nvSpPr>
          <p:spPr>
            <a:xfrm rot="5400000">
              <a:off x="1771248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5" name="Forme libre 764">
              <a:extLst>
                <a:ext uri="{FF2B5EF4-FFF2-40B4-BE49-F238E27FC236}">
                  <a16:creationId xmlns:a16="http://schemas.microsoft.com/office/drawing/2014/main" id="{DBDDF9F6-6D98-0CA3-B1B0-10F450CF0139}"/>
                </a:ext>
              </a:extLst>
            </p:cNvPr>
            <p:cNvSpPr/>
            <p:nvPr/>
          </p:nvSpPr>
          <p:spPr>
            <a:xfrm rot="5400000">
              <a:off x="1493526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6" name="Forme libre 765">
              <a:extLst>
                <a:ext uri="{FF2B5EF4-FFF2-40B4-BE49-F238E27FC236}">
                  <a16:creationId xmlns:a16="http://schemas.microsoft.com/office/drawing/2014/main" id="{4F624228-A726-CC20-A979-D9D33981B5E2}"/>
                </a:ext>
              </a:extLst>
            </p:cNvPr>
            <p:cNvSpPr/>
            <p:nvPr/>
          </p:nvSpPr>
          <p:spPr>
            <a:xfrm rot="5400000">
              <a:off x="1215871" y="398603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7" name="Forme libre 766">
              <a:extLst>
                <a:ext uri="{FF2B5EF4-FFF2-40B4-BE49-F238E27FC236}">
                  <a16:creationId xmlns:a16="http://schemas.microsoft.com/office/drawing/2014/main" id="{DE369B94-F8A0-3B2C-3DDC-1F8977EEEC02}"/>
                </a:ext>
              </a:extLst>
            </p:cNvPr>
            <p:cNvSpPr/>
            <p:nvPr/>
          </p:nvSpPr>
          <p:spPr>
            <a:xfrm rot="5400000">
              <a:off x="938148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8" name="Forme libre 767">
              <a:extLst>
                <a:ext uri="{FF2B5EF4-FFF2-40B4-BE49-F238E27FC236}">
                  <a16:creationId xmlns:a16="http://schemas.microsoft.com/office/drawing/2014/main" id="{D7BA20C1-130C-D419-ECAF-7766B7E468C2}"/>
                </a:ext>
              </a:extLst>
            </p:cNvPr>
            <p:cNvSpPr/>
            <p:nvPr/>
          </p:nvSpPr>
          <p:spPr>
            <a:xfrm rot="5400000">
              <a:off x="660494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9" name="Forme libre 768">
              <a:extLst>
                <a:ext uri="{FF2B5EF4-FFF2-40B4-BE49-F238E27FC236}">
                  <a16:creationId xmlns:a16="http://schemas.microsoft.com/office/drawing/2014/main" id="{FB0AA41E-687D-0179-C1D2-E06FB578F53D}"/>
                </a:ext>
              </a:extLst>
            </p:cNvPr>
            <p:cNvSpPr/>
            <p:nvPr/>
          </p:nvSpPr>
          <p:spPr>
            <a:xfrm rot="5400000">
              <a:off x="4270342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0" name="Forme libre 769">
              <a:extLst>
                <a:ext uri="{FF2B5EF4-FFF2-40B4-BE49-F238E27FC236}">
                  <a16:creationId xmlns:a16="http://schemas.microsoft.com/office/drawing/2014/main" id="{A28C253F-F54C-A841-326A-ADAC85BD17A3}"/>
                </a:ext>
              </a:extLst>
            </p:cNvPr>
            <p:cNvSpPr/>
            <p:nvPr/>
          </p:nvSpPr>
          <p:spPr>
            <a:xfrm rot="5400000">
              <a:off x="3992688" y="398603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1" name="Forme libre 770">
              <a:extLst>
                <a:ext uri="{FF2B5EF4-FFF2-40B4-BE49-F238E27FC236}">
                  <a16:creationId xmlns:a16="http://schemas.microsoft.com/office/drawing/2014/main" id="{CC4E0693-96C7-F570-8988-C67EB7F41545}"/>
                </a:ext>
              </a:extLst>
            </p:cNvPr>
            <p:cNvSpPr/>
            <p:nvPr/>
          </p:nvSpPr>
          <p:spPr>
            <a:xfrm rot="5400000">
              <a:off x="3714965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2" name="Forme libre 771">
              <a:extLst>
                <a:ext uri="{FF2B5EF4-FFF2-40B4-BE49-F238E27FC236}">
                  <a16:creationId xmlns:a16="http://schemas.microsoft.com/office/drawing/2014/main" id="{E6AA105D-1A7F-994A-7FC6-498CD7C637B8}"/>
                </a:ext>
              </a:extLst>
            </p:cNvPr>
            <p:cNvSpPr/>
            <p:nvPr/>
          </p:nvSpPr>
          <p:spPr>
            <a:xfrm rot="5400000">
              <a:off x="3437311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3" name="Forme libre 772">
              <a:extLst>
                <a:ext uri="{FF2B5EF4-FFF2-40B4-BE49-F238E27FC236}">
                  <a16:creationId xmlns:a16="http://schemas.microsoft.com/office/drawing/2014/main" id="{FB1C878D-C98D-5E78-F8CC-FD7F779FF48A}"/>
                </a:ext>
              </a:extLst>
            </p:cNvPr>
            <p:cNvSpPr/>
            <p:nvPr/>
          </p:nvSpPr>
          <p:spPr>
            <a:xfrm rot="5400000">
              <a:off x="3159588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4" name="Forme libre 773">
              <a:extLst>
                <a:ext uri="{FF2B5EF4-FFF2-40B4-BE49-F238E27FC236}">
                  <a16:creationId xmlns:a16="http://schemas.microsoft.com/office/drawing/2014/main" id="{CE687259-86E2-3641-5BF4-43533E3CB982}"/>
                </a:ext>
              </a:extLst>
            </p:cNvPr>
            <p:cNvSpPr/>
            <p:nvPr/>
          </p:nvSpPr>
          <p:spPr>
            <a:xfrm rot="5400000">
              <a:off x="2881934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5" name="Forme libre 774">
              <a:extLst>
                <a:ext uri="{FF2B5EF4-FFF2-40B4-BE49-F238E27FC236}">
                  <a16:creationId xmlns:a16="http://schemas.microsoft.com/office/drawing/2014/main" id="{DDFFB393-D2AC-A08C-4DCB-C5DA3EB7B87E}"/>
                </a:ext>
              </a:extLst>
            </p:cNvPr>
            <p:cNvSpPr/>
            <p:nvPr/>
          </p:nvSpPr>
          <p:spPr>
            <a:xfrm rot="5400000">
              <a:off x="2604280" y="398603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6" name="Forme libre 775">
              <a:extLst>
                <a:ext uri="{FF2B5EF4-FFF2-40B4-BE49-F238E27FC236}">
                  <a16:creationId xmlns:a16="http://schemas.microsoft.com/office/drawing/2014/main" id="{85DD24B6-DFC6-9979-E939-79AECC3FBCF1}"/>
                </a:ext>
              </a:extLst>
            </p:cNvPr>
            <p:cNvSpPr/>
            <p:nvPr/>
          </p:nvSpPr>
          <p:spPr>
            <a:xfrm rot="5400000">
              <a:off x="2326557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7" name="Forme libre 776">
              <a:extLst>
                <a:ext uri="{FF2B5EF4-FFF2-40B4-BE49-F238E27FC236}">
                  <a16:creationId xmlns:a16="http://schemas.microsoft.com/office/drawing/2014/main" id="{603ABAC8-86E5-37A0-3867-C401BB9B6AE6}"/>
                </a:ext>
              </a:extLst>
            </p:cNvPr>
            <p:cNvSpPr/>
            <p:nvPr/>
          </p:nvSpPr>
          <p:spPr>
            <a:xfrm rot="5400000">
              <a:off x="2187764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8" name="Forme libre 777">
              <a:extLst>
                <a:ext uri="{FF2B5EF4-FFF2-40B4-BE49-F238E27FC236}">
                  <a16:creationId xmlns:a16="http://schemas.microsoft.com/office/drawing/2014/main" id="{699C3F96-7C2E-9B2D-909E-3468FF8687A3}"/>
                </a:ext>
              </a:extLst>
            </p:cNvPr>
            <p:cNvSpPr/>
            <p:nvPr/>
          </p:nvSpPr>
          <p:spPr>
            <a:xfrm rot="5400000">
              <a:off x="2187764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9" name="Forme libre 778">
              <a:extLst>
                <a:ext uri="{FF2B5EF4-FFF2-40B4-BE49-F238E27FC236}">
                  <a16:creationId xmlns:a16="http://schemas.microsoft.com/office/drawing/2014/main" id="{C6375E2D-7D45-0929-AA98-EE65B10D2ECD}"/>
                </a:ext>
              </a:extLst>
            </p:cNvPr>
            <p:cNvSpPr/>
            <p:nvPr/>
          </p:nvSpPr>
          <p:spPr>
            <a:xfrm>
              <a:off x="2364631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0" name="Forme libre 779">
              <a:extLst>
                <a:ext uri="{FF2B5EF4-FFF2-40B4-BE49-F238E27FC236}">
                  <a16:creationId xmlns:a16="http://schemas.microsoft.com/office/drawing/2014/main" id="{56A59129-1691-0290-C90D-2BAB10EAC545}"/>
                </a:ext>
              </a:extLst>
            </p:cNvPr>
            <p:cNvSpPr/>
            <p:nvPr/>
          </p:nvSpPr>
          <p:spPr>
            <a:xfrm rot="5400000">
              <a:off x="6352989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1" name="Forme libre 780">
              <a:extLst>
                <a:ext uri="{FF2B5EF4-FFF2-40B4-BE49-F238E27FC236}">
                  <a16:creationId xmlns:a16="http://schemas.microsoft.com/office/drawing/2014/main" id="{4FDDC8C9-6E60-D267-EAF1-25450CB1F337}"/>
                </a:ext>
              </a:extLst>
            </p:cNvPr>
            <p:cNvSpPr/>
            <p:nvPr/>
          </p:nvSpPr>
          <p:spPr>
            <a:xfrm>
              <a:off x="6529856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2" name="Forme libre 781">
              <a:extLst>
                <a:ext uri="{FF2B5EF4-FFF2-40B4-BE49-F238E27FC236}">
                  <a16:creationId xmlns:a16="http://schemas.microsoft.com/office/drawing/2014/main" id="{A94A93FB-4642-E0FE-4FD7-666085D90F4D}"/>
                </a:ext>
              </a:extLst>
            </p:cNvPr>
            <p:cNvSpPr/>
            <p:nvPr/>
          </p:nvSpPr>
          <p:spPr>
            <a:xfrm rot="5400000">
              <a:off x="6352921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3" name="Forme libre 782">
              <a:extLst>
                <a:ext uri="{FF2B5EF4-FFF2-40B4-BE49-F238E27FC236}">
                  <a16:creationId xmlns:a16="http://schemas.microsoft.com/office/drawing/2014/main" id="{CADA480E-FD35-BCA0-215A-EFA0B6A15B2A}"/>
                </a:ext>
              </a:extLst>
            </p:cNvPr>
            <p:cNvSpPr/>
            <p:nvPr/>
          </p:nvSpPr>
          <p:spPr>
            <a:xfrm rot="5400000">
              <a:off x="6075266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4" name="Forme libre 783">
              <a:extLst>
                <a:ext uri="{FF2B5EF4-FFF2-40B4-BE49-F238E27FC236}">
                  <a16:creationId xmlns:a16="http://schemas.microsoft.com/office/drawing/2014/main" id="{0B7FC007-8FB5-0E79-12DF-D1CC5CE66D18}"/>
                </a:ext>
              </a:extLst>
            </p:cNvPr>
            <p:cNvSpPr/>
            <p:nvPr/>
          </p:nvSpPr>
          <p:spPr>
            <a:xfrm>
              <a:off x="6252133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5" name="Forme libre 784">
              <a:extLst>
                <a:ext uri="{FF2B5EF4-FFF2-40B4-BE49-F238E27FC236}">
                  <a16:creationId xmlns:a16="http://schemas.microsoft.com/office/drawing/2014/main" id="{958682A3-C111-D79C-A8BF-9CF346A8A9CD}"/>
                </a:ext>
              </a:extLst>
            </p:cNvPr>
            <p:cNvSpPr/>
            <p:nvPr/>
          </p:nvSpPr>
          <p:spPr>
            <a:xfrm rot="5400000">
              <a:off x="6075266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6" name="Forme libre 785">
              <a:extLst>
                <a:ext uri="{FF2B5EF4-FFF2-40B4-BE49-F238E27FC236}">
                  <a16:creationId xmlns:a16="http://schemas.microsoft.com/office/drawing/2014/main" id="{8A2D98E7-FC4D-ECF1-B0CC-2F723FF15749}"/>
                </a:ext>
              </a:extLst>
            </p:cNvPr>
            <p:cNvSpPr/>
            <p:nvPr/>
          </p:nvSpPr>
          <p:spPr>
            <a:xfrm rot="5400000">
              <a:off x="5797612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7" name="Forme libre 786">
              <a:extLst>
                <a:ext uri="{FF2B5EF4-FFF2-40B4-BE49-F238E27FC236}">
                  <a16:creationId xmlns:a16="http://schemas.microsoft.com/office/drawing/2014/main" id="{1692B98C-B903-96BD-9143-45FAFA70A5B6}"/>
                </a:ext>
              </a:extLst>
            </p:cNvPr>
            <p:cNvSpPr/>
            <p:nvPr/>
          </p:nvSpPr>
          <p:spPr>
            <a:xfrm>
              <a:off x="5974479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8" name="Forme libre 787">
              <a:extLst>
                <a:ext uri="{FF2B5EF4-FFF2-40B4-BE49-F238E27FC236}">
                  <a16:creationId xmlns:a16="http://schemas.microsoft.com/office/drawing/2014/main" id="{9F403937-2F08-7B8C-50D8-C21E02DD02F8}"/>
                </a:ext>
              </a:extLst>
            </p:cNvPr>
            <p:cNvSpPr/>
            <p:nvPr/>
          </p:nvSpPr>
          <p:spPr>
            <a:xfrm rot="5400000">
              <a:off x="5797543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9" name="Forme libre 788">
              <a:extLst>
                <a:ext uri="{FF2B5EF4-FFF2-40B4-BE49-F238E27FC236}">
                  <a16:creationId xmlns:a16="http://schemas.microsoft.com/office/drawing/2014/main" id="{DE19BE6D-B1C4-8863-AE20-32383268DE18}"/>
                </a:ext>
              </a:extLst>
            </p:cNvPr>
            <p:cNvSpPr/>
            <p:nvPr/>
          </p:nvSpPr>
          <p:spPr>
            <a:xfrm rot="5400000">
              <a:off x="5519889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0" name="Forme libre 789">
              <a:extLst>
                <a:ext uri="{FF2B5EF4-FFF2-40B4-BE49-F238E27FC236}">
                  <a16:creationId xmlns:a16="http://schemas.microsoft.com/office/drawing/2014/main" id="{04CEF50D-B6BD-0595-118E-358402818394}"/>
                </a:ext>
              </a:extLst>
            </p:cNvPr>
            <p:cNvSpPr/>
            <p:nvPr/>
          </p:nvSpPr>
          <p:spPr>
            <a:xfrm>
              <a:off x="5696756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1" name="Forme libre 790">
              <a:extLst>
                <a:ext uri="{FF2B5EF4-FFF2-40B4-BE49-F238E27FC236}">
                  <a16:creationId xmlns:a16="http://schemas.microsoft.com/office/drawing/2014/main" id="{2ABD29A3-B7EE-CC84-3B61-48B42D0040A2}"/>
                </a:ext>
              </a:extLst>
            </p:cNvPr>
            <p:cNvSpPr/>
            <p:nvPr/>
          </p:nvSpPr>
          <p:spPr>
            <a:xfrm rot="5400000">
              <a:off x="5519889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2" name="Forme libre 791">
              <a:extLst>
                <a:ext uri="{FF2B5EF4-FFF2-40B4-BE49-F238E27FC236}">
                  <a16:creationId xmlns:a16="http://schemas.microsoft.com/office/drawing/2014/main" id="{AB305D9C-230E-061D-8D93-207F2EB7CAA5}"/>
                </a:ext>
              </a:extLst>
            </p:cNvPr>
            <p:cNvSpPr/>
            <p:nvPr/>
          </p:nvSpPr>
          <p:spPr>
            <a:xfrm rot="5400000">
              <a:off x="5242235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3" name="Forme libre 792">
              <a:extLst>
                <a:ext uri="{FF2B5EF4-FFF2-40B4-BE49-F238E27FC236}">
                  <a16:creationId xmlns:a16="http://schemas.microsoft.com/office/drawing/2014/main" id="{DCB16565-4CFE-9CD2-8832-B92436201A6E}"/>
                </a:ext>
              </a:extLst>
            </p:cNvPr>
            <p:cNvSpPr/>
            <p:nvPr/>
          </p:nvSpPr>
          <p:spPr>
            <a:xfrm>
              <a:off x="5419102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4" name="Forme libre 793">
              <a:extLst>
                <a:ext uri="{FF2B5EF4-FFF2-40B4-BE49-F238E27FC236}">
                  <a16:creationId xmlns:a16="http://schemas.microsoft.com/office/drawing/2014/main" id="{C764751A-3BDD-A74F-58ED-670296030729}"/>
                </a:ext>
              </a:extLst>
            </p:cNvPr>
            <p:cNvSpPr/>
            <p:nvPr/>
          </p:nvSpPr>
          <p:spPr>
            <a:xfrm rot="5400000">
              <a:off x="5242235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5" name="Forme libre 794">
              <a:extLst>
                <a:ext uri="{FF2B5EF4-FFF2-40B4-BE49-F238E27FC236}">
                  <a16:creationId xmlns:a16="http://schemas.microsoft.com/office/drawing/2014/main" id="{C0A4D2BF-A816-9BED-926A-CAB9A6B07008}"/>
                </a:ext>
              </a:extLst>
            </p:cNvPr>
            <p:cNvSpPr/>
            <p:nvPr/>
          </p:nvSpPr>
          <p:spPr>
            <a:xfrm rot="5400000">
              <a:off x="4964581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6" name="Forme libre 795">
              <a:extLst>
                <a:ext uri="{FF2B5EF4-FFF2-40B4-BE49-F238E27FC236}">
                  <a16:creationId xmlns:a16="http://schemas.microsoft.com/office/drawing/2014/main" id="{859BF220-8FB5-6598-588A-CE950DA5E2AD}"/>
                </a:ext>
              </a:extLst>
            </p:cNvPr>
            <p:cNvSpPr/>
            <p:nvPr/>
          </p:nvSpPr>
          <p:spPr>
            <a:xfrm>
              <a:off x="5141447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7" name="Forme libre 796">
              <a:extLst>
                <a:ext uri="{FF2B5EF4-FFF2-40B4-BE49-F238E27FC236}">
                  <a16:creationId xmlns:a16="http://schemas.microsoft.com/office/drawing/2014/main" id="{4024A8BB-60E1-4953-2D16-08D83DA33213}"/>
                </a:ext>
              </a:extLst>
            </p:cNvPr>
            <p:cNvSpPr/>
            <p:nvPr/>
          </p:nvSpPr>
          <p:spPr>
            <a:xfrm rot="5400000">
              <a:off x="4964512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8" name="Forme libre 797">
              <a:extLst>
                <a:ext uri="{FF2B5EF4-FFF2-40B4-BE49-F238E27FC236}">
                  <a16:creationId xmlns:a16="http://schemas.microsoft.com/office/drawing/2014/main" id="{4E95F31B-FDCF-DF45-9FAD-FB413D581BAF}"/>
                </a:ext>
              </a:extLst>
            </p:cNvPr>
            <p:cNvSpPr/>
            <p:nvPr/>
          </p:nvSpPr>
          <p:spPr>
            <a:xfrm rot="5400000">
              <a:off x="4686858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9" name="Forme libre 798">
              <a:extLst>
                <a:ext uri="{FF2B5EF4-FFF2-40B4-BE49-F238E27FC236}">
                  <a16:creationId xmlns:a16="http://schemas.microsoft.com/office/drawing/2014/main" id="{FFEACA17-6C75-3FC7-D9A0-8B5A5FE06940}"/>
                </a:ext>
              </a:extLst>
            </p:cNvPr>
            <p:cNvSpPr/>
            <p:nvPr/>
          </p:nvSpPr>
          <p:spPr>
            <a:xfrm>
              <a:off x="4863725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0" name="Forme libre 799">
              <a:extLst>
                <a:ext uri="{FF2B5EF4-FFF2-40B4-BE49-F238E27FC236}">
                  <a16:creationId xmlns:a16="http://schemas.microsoft.com/office/drawing/2014/main" id="{80142B33-61E2-8D73-AD80-861FFE32081A}"/>
                </a:ext>
              </a:extLst>
            </p:cNvPr>
            <p:cNvSpPr/>
            <p:nvPr/>
          </p:nvSpPr>
          <p:spPr>
            <a:xfrm rot="5400000">
              <a:off x="4686858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1" name="Forme libre 800">
              <a:extLst>
                <a:ext uri="{FF2B5EF4-FFF2-40B4-BE49-F238E27FC236}">
                  <a16:creationId xmlns:a16="http://schemas.microsoft.com/office/drawing/2014/main" id="{7BF7E289-235F-F1BD-D6EF-0B5FD1780B35}"/>
                </a:ext>
              </a:extLst>
            </p:cNvPr>
            <p:cNvSpPr/>
            <p:nvPr/>
          </p:nvSpPr>
          <p:spPr>
            <a:xfrm rot="5400000">
              <a:off x="4409204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2" name="Forme libre 801">
              <a:extLst>
                <a:ext uri="{FF2B5EF4-FFF2-40B4-BE49-F238E27FC236}">
                  <a16:creationId xmlns:a16="http://schemas.microsoft.com/office/drawing/2014/main" id="{83505B7D-6F44-EF92-8C8C-23A915D518BE}"/>
                </a:ext>
              </a:extLst>
            </p:cNvPr>
            <p:cNvSpPr/>
            <p:nvPr/>
          </p:nvSpPr>
          <p:spPr>
            <a:xfrm>
              <a:off x="4586070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3" name="Forme libre 802">
              <a:extLst>
                <a:ext uri="{FF2B5EF4-FFF2-40B4-BE49-F238E27FC236}">
                  <a16:creationId xmlns:a16="http://schemas.microsoft.com/office/drawing/2014/main" id="{0948C7AC-9C99-5AF4-1577-24B706FC4A32}"/>
                </a:ext>
              </a:extLst>
            </p:cNvPr>
            <p:cNvSpPr/>
            <p:nvPr/>
          </p:nvSpPr>
          <p:spPr>
            <a:xfrm rot="5400000">
              <a:off x="4409135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4" name="Forme libre 803">
              <a:extLst>
                <a:ext uri="{FF2B5EF4-FFF2-40B4-BE49-F238E27FC236}">
                  <a16:creationId xmlns:a16="http://schemas.microsoft.com/office/drawing/2014/main" id="{1E001D10-0DCF-124B-2247-B67461E20F6C}"/>
                </a:ext>
              </a:extLst>
            </p:cNvPr>
            <p:cNvSpPr/>
            <p:nvPr/>
          </p:nvSpPr>
          <p:spPr>
            <a:xfrm rot="5400000">
              <a:off x="8019052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5" name="Forme libre 804">
              <a:extLst>
                <a:ext uri="{FF2B5EF4-FFF2-40B4-BE49-F238E27FC236}">
                  <a16:creationId xmlns:a16="http://schemas.microsoft.com/office/drawing/2014/main" id="{024A1819-C589-EDCA-FE8F-B37C5790ADCE}"/>
                </a:ext>
              </a:extLst>
            </p:cNvPr>
            <p:cNvSpPr/>
            <p:nvPr/>
          </p:nvSpPr>
          <p:spPr>
            <a:xfrm>
              <a:off x="8195918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6" name="Forme libre 805">
              <a:extLst>
                <a:ext uri="{FF2B5EF4-FFF2-40B4-BE49-F238E27FC236}">
                  <a16:creationId xmlns:a16="http://schemas.microsoft.com/office/drawing/2014/main" id="{6CACE271-3FF4-C277-EA38-DAF8EE4BE11E}"/>
                </a:ext>
              </a:extLst>
            </p:cNvPr>
            <p:cNvSpPr/>
            <p:nvPr/>
          </p:nvSpPr>
          <p:spPr>
            <a:xfrm rot="5400000">
              <a:off x="8019052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7" name="Forme libre 806">
              <a:extLst>
                <a:ext uri="{FF2B5EF4-FFF2-40B4-BE49-F238E27FC236}">
                  <a16:creationId xmlns:a16="http://schemas.microsoft.com/office/drawing/2014/main" id="{81003591-6CC4-CA83-C563-AC6E10AAED25}"/>
                </a:ext>
              </a:extLst>
            </p:cNvPr>
            <p:cNvSpPr/>
            <p:nvPr/>
          </p:nvSpPr>
          <p:spPr>
            <a:xfrm rot="5400000">
              <a:off x="7741329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8" name="Forme libre 807">
              <a:extLst>
                <a:ext uri="{FF2B5EF4-FFF2-40B4-BE49-F238E27FC236}">
                  <a16:creationId xmlns:a16="http://schemas.microsoft.com/office/drawing/2014/main" id="{75831464-A289-5EAA-FCC6-EF2072C8ED39}"/>
                </a:ext>
              </a:extLst>
            </p:cNvPr>
            <p:cNvSpPr/>
            <p:nvPr/>
          </p:nvSpPr>
          <p:spPr>
            <a:xfrm>
              <a:off x="7918264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9" name="Forme libre 808">
              <a:extLst>
                <a:ext uri="{FF2B5EF4-FFF2-40B4-BE49-F238E27FC236}">
                  <a16:creationId xmlns:a16="http://schemas.microsoft.com/office/drawing/2014/main" id="{F92C8859-EF6A-9C33-28DE-3A7D26B56AFF}"/>
                </a:ext>
              </a:extLst>
            </p:cNvPr>
            <p:cNvSpPr/>
            <p:nvPr/>
          </p:nvSpPr>
          <p:spPr>
            <a:xfrm rot="5400000">
              <a:off x="7741329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0" name="Forme libre 809">
              <a:extLst>
                <a:ext uri="{FF2B5EF4-FFF2-40B4-BE49-F238E27FC236}">
                  <a16:creationId xmlns:a16="http://schemas.microsoft.com/office/drawing/2014/main" id="{E1810D2B-E887-E896-234F-C737CE50F013}"/>
                </a:ext>
              </a:extLst>
            </p:cNvPr>
            <p:cNvSpPr/>
            <p:nvPr/>
          </p:nvSpPr>
          <p:spPr>
            <a:xfrm rot="5400000">
              <a:off x="7463675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1" name="Forme libre 810">
              <a:extLst>
                <a:ext uri="{FF2B5EF4-FFF2-40B4-BE49-F238E27FC236}">
                  <a16:creationId xmlns:a16="http://schemas.microsoft.com/office/drawing/2014/main" id="{3754C6EF-D7FF-E223-AAAF-823455E850F8}"/>
                </a:ext>
              </a:extLst>
            </p:cNvPr>
            <p:cNvSpPr/>
            <p:nvPr/>
          </p:nvSpPr>
          <p:spPr>
            <a:xfrm>
              <a:off x="7640541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2" name="Forme libre 811">
              <a:extLst>
                <a:ext uri="{FF2B5EF4-FFF2-40B4-BE49-F238E27FC236}">
                  <a16:creationId xmlns:a16="http://schemas.microsoft.com/office/drawing/2014/main" id="{EDAE28BB-79FA-8411-C08C-E51E458CF506}"/>
                </a:ext>
              </a:extLst>
            </p:cNvPr>
            <p:cNvSpPr/>
            <p:nvPr/>
          </p:nvSpPr>
          <p:spPr>
            <a:xfrm rot="5400000">
              <a:off x="7463675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3" name="Forme libre 812">
              <a:extLst>
                <a:ext uri="{FF2B5EF4-FFF2-40B4-BE49-F238E27FC236}">
                  <a16:creationId xmlns:a16="http://schemas.microsoft.com/office/drawing/2014/main" id="{8A6A6F61-DA04-084D-993F-FAA19B3D044E}"/>
                </a:ext>
              </a:extLst>
            </p:cNvPr>
            <p:cNvSpPr/>
            <p:nvPr/>
          </p:nvSpPr>
          <p:spPr>
            <a:xfrm rot="5400000">
              <a:off x="7186020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4" name="Forme libre 813">
              <a:extLst>
                <a:ext uri="{FF2B5EF4-FFF2-40B4-BE49-F238E27FC236}">
                  <a16:creationId xmlns:a16="http://schemas.microsoft.com/office/drawing/2014/main" id="{9C8EBFE7-DD96-CF2E-F116-AB824ABF1E0E}"/>
                </a:ext>
              </a:extLst>
            </p:cNvPr>
            <p:cNvSpPr/>
            <p:nvPr/>
          </p:nvSpPr>
          <p:spPr>
            <a:xfrm>
              <a:off x="7362887" y="393700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5" name="Forme libre 814">
              <a:extLst>
                <a:ext uri="{FF2B5EF4-FFF2-40B4-BE49-F238E27FC236}">
                  <a16:creationId xmlns:a16="http://schemas.microsoft.com/office/drawing/2014/main" id="{A454B921-B93A-3880-34AA-F7014E868C2F}"/>
                </a:ext>
              </a:extLst>
            </p:cNvPr>
            <p:cNvSpPr/>
            <p:nvPr/>
          </p:nvSpPr>
          <p:spPr>
            <a:xfrm rot="5400000">
              <a:off x="7185952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6" name="Forme libre 815">
              <a:extLst>
                <a:ext uri="{FF2B5EF4-FFF2-40B4-BE49-F238E27FC236}">
                  <a16:creationId xmlns:a16="http://schemas.microsoft.com/office/drawing/2014/main" id="{20929EF0-8BA4-FA93-8531-684BCB9BEECC}"/>
                </a:ext>
              </a:extLst>
            </p:cNvPr>
            <p:cNvSpPr/>
            <p:nvPr/>
          </p:nvSpPr>
          <p:spPr>
            <a:xfrm rot="5400000">
              <a:off x="6908298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7" name="Forme libre 816">
              <a:extLst>
                <a:ext uri="{FF2B5EF4-FFF2-40B4-BE49-F238E27FC236}">
                  <a16:creationId xmlns:a16="http://schemas.microsoft.com/office/drawing/2014/main" id="{85951948-BBA1-F0CC-213A-36BABDE14071}"/>
                </a:ext>
              </a:extLst>
            </p:cNvPr>
            <p:cNvSpPr/>
            <p:nvPr/>
          </p:nvSpPr>
          <p:spPr>
            <a:xfrm>
              <a:off x="7085164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8" name="Forme libre 817">
              <a:extLst>
                <a:ext uri="{FF2B5EF4-FFF2-40B4-BE49-F238E27FC236}">
                  <a16:creationId xmlns:a16="http://schemas.microsoft.com/office/drawing/2014/main" id="{01B9087F-7EDE-CD95-CCD4-B2DCB931C29B}"/>
                </a:ext>
              </a:extLst>
            </p:cNvPr>
            <p:cNvSpPr/>
            <p:nvPr/>
          </p:nvSpPr>
          <p:spPr>
            <a:xfrm rot="5400000">
              <a:off x="6908298" y="152432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9" name="Forme libre 818">
              <a:extLst>
                <a:ext uri="{FF2B5EF4-FFF2-40B4-BE49-F238E27FC236}">
                  <a16:creationId xmlns:a16="http://schemas.microsoft.com/office/drawing/2014/main" id="{53BE420B-4772-43E1-71FA-DA97333D8E13}"/>
                </a:ext>
              </a:extLst>
            </p:cNvPr>
            <p:cNvSpPr/>
            <p:nvPr/>
          </p:nvSpPr>
          <p:spPr>
            <a:xfrm rot="5400000">
              <a:off x="6491782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0" name="Forme libre 819">
              <a:extLst>
                <a:ext uri="{FF2B5EF4-FFF2-40B4-BE49-F238E27FC236}">
                  <a16:creationId xmlns:a16="http://schemas.microsoft.com/office/drawing/2014/main" id="{B250A3AF-790B-496D-FD44-016D2773FA3D}"/>
                </a:ext>
              </a:extLst>
            </p:cNvPr>
            <p:cNvSpPr/>
            <p:nvPr/>
          </p:nvSpPr>
          <p:spPr>
            <a:xfrm rot="5400000">
              <a:off x="6214128" y="103195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1" name="Forme libre 820">
              <a:extLst>
                <a:ext uri="{FF2B5EF4-FFF2-40B4-BE49-F238E27FC236}">
                  <a16:creationId xmlns:a16="http://schemas.microsoft.com/office/drawing/2014/main" id="{BBFD1819-17E9-0A7D-7B0D-0059E0F77787}"/>
                </a:ext>
              </a:extLst>
            </p:cNvPr>
            <p:cNvSpPr/>
            <p:nvPr/>
          </p:nvSpPr>
          <p:spPr>
            <a:xfrm rot="5400000">
              <a:off x="5936405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2" name="Forme libre 821">
              <a:extLst>
                <a:ext uri="{FF2B5EF4-FFF2-40B4-BE49-F238E27FC236}">
                  <a16:creationId xmlns:a16="http://schemas.microsoft.com/office/drawing/2014/main" id="{2E8EC41B-1BDA-0B8B-9B2E-725477FE5E46}"/>
                </a:ext>
              </a:extLst>
            </p:cNvPr>
            <p:cNvSpPr/>
            <p:nvPr/>
          </p:nvSpPr>
          <p:spPr>
            <a:xfrm rot="5400000">
              <a:off x="5658751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3" name="Forme libre 822">
              <a:extLst>
                <a:ext uri="{FF2B5EF4-FFF2-40B4-BE49-F238E27FC236}">
                  <a16:creationId xmlns:a16="http://schemas.microsoft.com/office/drawing/2014/main" id="{5920E50D-3C81-C14B-2AC0-38949A2930C3}"/>
                </a:ext>
              </a:extLst>
            </p:cNvPr>
            <p:cNvSpPr/>
            <p:nvPr/>
          </p:nvSpPr>
          <p:spPr>
            <a:xfrm rot="5400000">
              <a:off x="5381096" y="103195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4" name="Forme libre 823">
              <a:extLst>
                <a:ext uri="{FF2B5EF4-FFF2-40B4-BE49-F238E27FC236}">
                  <a16:creationId xmlns:a16="http://schemas.microsoft.com/office/drawing/2014/main" id="{76AFC123-7CE4-09AE-4A57-332A37799AD2}"/>
                </a:ext>
              </a:extLst>
            </p:cNvPr>
            <p:cNvSpPr/>
            <p:nvPr/>
          </p:nvSpPr>
          <p:spPr>
            <a:xfrm rot="5400000">
              <a:off x="5103374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5" name="Forme libre 824">
              <a:extLst>
                <a:ext uri="{FF2B5EF4-FFF2-40B4-BE49-F238E27FC236}">
                  <a16:creationId xmlns:a16="http://schemas.microsoft.com/office/drawing/2014/main" id="{9D6011E8-8058-91E5-9FFD-856CB3BBBB5C}"/>
                </a:ext>
              </a:extLst>
            </p:cNvPr>
            <p:cNvSpPr/>
            <p:nvPr/>
          </p:nvSpPr>
          <p:spPr>
            <a:xfrm rot="5400000">
              <a:off x="4825719" y="103195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6" name="Forme libre 825">
              <a:extLst>
                <a:ext uri="{FF2B5EF4-FFF2-40B4-BE49-F238E27FC236}">
                  <a16:creationId xmlns:a16="http://schemas.microsoft.com/office/drawing/2014/main" id="{999E74E7-5B7C-E4B6-9C46-B6E5BECB8CFC}"/>
                </a:ext>
              </a:extLst>
            </p:cNvPr>
            <p:cNvSpPr/>
            <p:nvPr/>
          </p:nvSpPr>
          <p:spPr>
            <a:xfrm rot="5400000">
              <a:off x="4547997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7" name="Forme libre 826">
              <a:extLst>
                <a:ext uri="{FF2B5EF4-FFF2-40B4-BE49-F238E27FC236}">
                  <a16:creationId xmlns:a16="http://schemas.microsoft.com/office/drawing/2014/main" id="{B08F0582-4837-0941-355A-3FE8A3F35FC0}"/>
                </a:ext>
              </a:extLst>
            </p:cNvPr>
            <p:cNvSpPr/>
            <p:nvPr/>
          </p:nvSpPr>
          <p:spPr>
            <a:xfrm>
              <a:off x="8334780" y="855240"/>
              <a:ext cx="138792" cy="492300"/>
            </a:xfrm>
            <a:custGeom>
              <a:avLst/>
              <a:gdLst>
                <a:gd name="connsiteX0" fmla="*/ 0 w 138792"/>
                <a:gd name="connsiteY0" fmla="*/ 0 h 492300"/>
                <a:gd name="connsiteX1" fmla="*/ 138793 w 138792"/>
                <a:gd name="connsiteY1" fmla="*/ 0 h 492300"/>
                <a:gd name="connsiteX2" fmla="*/ 138793 w 138792"/>
                <a:gd name="connsiteY2" fmla="*/ 492301 h 492300"/>
                <a:gd name="connsiteX3" fmla="*/ 0 w 138792"/>
                <a:gd name="connsiteY3" fmla="*/ 492301 h 4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92300">
                  <a:moveTo>
                    <a:pt x="0" y="0"/>
                  </a:moveTo>
                  <a:lnTo>
                    <a:pt x="138793" y="0"/>
                  </a:lnTo>
                  <a:lnTo>
                    <a:pt x="138793" y="492301"/>
                  </a:lnTo>
                  <a:lnTo>
                    <a:pt x="0" y="49230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8" name="Forme libre 827">
              <a:extLst>
                <a:ext uri="{FF2B5EF4-FFF2-40B4-BE49-F238E27FC236}">
                  <a16:creationId xmlns:a16="http://schemas.microsoft.com/office/drawing/2014/main" id="{296DBC33-A18B-E3EE-8E11-079D3F7BA431}"/>
                </a:ext>
              </a:extLst>
            </p:cNvPr>
            <p:cNvSpPr/>
            <p:nvPr/>
          </p:nvSpPr>
          <p:spPr>
            <a:xfrm rot="5400000">
              <a:off x="7880190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9" name="Forme libre 828">
              <a:extLst>
                <a:ext uri="{FF2B5EF4-FFF2-40B4-BE49-F238E27FC236}">
                  <a16:creationId xmlns:a16="http://schemas.microsoft.com/office/drawing/2014/main" id="{F0A1C233-CB1A-5F55-703D-33680B359975}"/>
                </a:ext>
              </a:extLst>
            </p:cNvPr>
            <p:cNvSpPr/>
            <p:nvPr/>
          </p:nvSpPr>
          <p:spPr>
            <a:xfrm rot="5400000">
              <a:off x="7602536" y="103195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0" name="Forme libre 829">
              <a:extLst>
                <a:ext uri="{FF2B5EF4-FFF2-40B4-BE49-F238E27FC236}">
                  <a16:creationId xmlns:a16="http://schemas.microsoft.com/office/drawing/2014/main" id="{8243F2C2-2C34-7E66-C2EB-B72012C82A1C}"/>
                </a:ext>
              </a:extLst>
            </p:cNvPr>
            <p:cNvSpPr/>
            <p:nvPr/>
          </p:nvSpPr>
          <p:spPr>
            <a:xfrm rot="5400000">
              <a:off x="7324813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1" name="Forme libre 830">
              <a:extLst>
                <a:ext uri="{FF2B5EF4-FFF2-40B4-BE49-F238E27FC236}">
                  <a16:creationId xmlns:a16="http://schemas.microsoft.com/office/drawing/2014/main" id="{74166903-88E1-1B9B-A98D-921CB7B76A03}"/>
                </a:ext>
              </a:extLst>
            </p:cNvPr>
            <p:cNvSpPr/>
            <p:nvPr/>
          </p:nvSpPr>
          <p:spPr>
            <a:xfrm rot="5400000">
              <a:off x="7047159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2" name="Forme libre 831">
              <a:extLst>
                <a:ext uri="{FF2B5EF4-FFF2-40B4-BE49-F238E27FC236}">
                  <a16:creationId xmlns:a16="http://schemas.microsoft.com/office/drawing/2014/main" id="{FB2811FD-6CFC-B17E-02D9-BEB3704E1BF6}"/>
                </a:ext>
              </a:extLst>
            </p:cNvPr>
            <p:cNvSpPr/>
            <p:nvPr/>
          </p:nvSpPr>
          <p:spPr>
            <a:xfrm rot="5400000">
              <a:off x="6769505" y="103202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3" name="Forme libre 832">
              <a:extLst>
                <a:ext uri="{FF2B5EF4-FFF2-40B4-BE49-F238E27FC236}">
                  <a16:creationId xmlns:a16="http://schemas.microsoft.com/office/drawing/2014/main" id="{CED0C737-5B20-6F88-0998-10ECD91343BB}"/>
                </a:ext>
              </a:extLst>
            </p:cNvPr>
            <p:cNvSpPr/>
            <p:nvPr/>
          </p:nvSpPr>
          <p:spPr>
            <a:xfrm rot="5400000">
              <a:off x="6491782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4" name="Forme libre 833">
              <a:extLst>
                <a:ext uri="{FF2B5EF4-FFF2-40B4-BE49-F238E27FC236}">
                  <a16:creationId xmlns:a16="http://schemas.microsoft.com/office/drawing/2014/main" id="{40581D3E-DA6C-31CA-CEA9-25BD84C77775}"/>
                </a:ext>
              </a:extLst>
            </p:cNvPr>
            <p:cNvSpPr/>
            <p:nvPr/>
          </p:nvSpPr>
          <p:spPr>
            <a:xfrm rot="5400000">
              <a:off x="6214059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5" name="Forme libre 834">
              <a:extLst>
                <a:ext uri="{FF2B5EF4-FFF2-40B4-BE49-F238E27FC236}">
                  <a16:creationId xmlns:a16="http://schemas.microsoft.com/office/drawing/2014/main" id="{F0BF64C4-5A5F-0CF8-7A1A-3475DD5DED4B}"/>
                </a:ext>
              </a:extLst>
            </p:cNvPr>
            <p:cNvSpPr/>
            <p:nvPr/>
          </p:nvSpPr>
          <p:spPr>
            <a:xfrm rot="5400000">
              <a:off x="5936405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6" name="Forme libre 835">
              <a:extLst>
                <a:ext uri="{FF2B5EF4-FFF2-40B4-BE49-F238E27FC236}">
                  <a16:creationId xmlns:a16="http://schemas.microsoft.com/office/drawing/2014/main" id="{EC20BD07-609B-DBEB-C73B-D219895A40A5}"/>
                </a:ext>
              </a:extLst>
            </p:cNvPr>
            <p:cNvSpPr/>
            <p:nvPr/>
          </p:nvSpPr>
          <p:spPr>
            <a:xfrm rot="5400000">
              <a:off x="5658682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7" name="Forme libre 836">
              <a:extLst>
                <a:ext uri="{FF2B5EF4-FFF2-40B4-BE49-F238E27FC236}">
                  <a16:creationId xmlns:a16="http://schemas.microsoft.com/office/drawing/2014/main" id="{143E0C6C-320D-6439-87A9-EB64507D7A9B}"/>
                </a:ext>
              </a:extLst>
            </p:cNvPr>
            <p:cNvSpPr/>
            <p:nvPr/>
          </p:nvSpPr>
          <p:spPr>
            <a:xfrm rot="5400000">
              <a:off x="5381028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8" name="Forme libre 837">
              <a:extLst>
                <a:ext uri="{FF2B5EF4-FFF2-40B4-BE49-F238E27FC236}">
                  <a16:creationId xmlns:a16="http://schemas.microsoft.com/office/drawing/2014/main" id="{649B9CC8-028D-58B6-37FC-DF7636988CBE}"/>
                </a:ext>
              </a:extLst>
            </p:cNvPr>
            <p:cNvSpPr/>
            <p:nvPr/>
          </p:nvSpPr>
          <p:spPr>
            <a:xfrm rot="5400000">
              <a:off x="5103374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9" name="Forme libre 838">
              <a:extLst>
                <a:ext uri="{FF2B5EF4-FFF2-40B4-BE49-F238E27FC236}">
                  <a16:creationId xmlns:a16="http://schemas.microsoft.com/office/drawing/2014/main" id="{92370D16-7A37-D35D-252C-0A2EA2C91D46}"/>
                </a:ext>
              </a:extLst>
            </p:cNvPr>
            <p:cNvSpPr/>
            <p:nvPr/>
          </p:nvSpPr>
          <p:spPr>
            <a:xfrm rot="5400000">
              <a:off x="4825651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0" name="Forme libre 839">
              <a:extLst>
                <a:ext uri="{FF2B5EF4-FFF2-40B4-BE49-F238E27FC236}">
                  <a16:creationId xmlns:a16="http://schemas.microsoft.com/office/drawing/2014/main" id="{35C03B99-7D59-998A-D37F-DD4B668E4E60}"/>
                </a:ext>
              </a:extLst>
            </p:cNvPr>
            <p:cNvSpPr/>
            <p:nvPr/>
          </p:nvSpPr>
          <p:spPr>
            <a:xfrm rot="5400000">
              <a:off x="4547997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1" name="Forme libre 840">
              <a:extLst>
                <a:ext uri="{FF2B5EF4-FFF2-40B4-BE49-F238E27FC236}">
                  <a16:creationId xmlns:a16="http://schemas.microsoft.com/office/drawing/2014/main" id="{5E79F13C-F283-BE31-28DF-3318B647D06C}"/>
                </a:ext>
              </a:extLst>
            </p:cNvPr>
            <p:cNvSpPr/>
            <p:nvPr/>
          </p:nvSpPr>
          <p:spPr>
            <a:xfrm>
              <a:off x="8334780" y="1839911"/>
              <a:ext cx="138792" cy="492369"/>
            </a:xfrm>
            <a:custGeom>
              <a:avLst/>
              <a:gdLst>
                <a:gd name="connsiteX0" fmla="*/ 0 w 138792"/>
                <a:gd name="connsiteY0" fmla="*/ 0 h 492369"/>
                <a:gd name="connsiteX1" fmla="*/ 138793 w 138792"/>
                <a:gd name="connsiteY1" fmla="*/ 0 h 492369"/>
                <a:gd name="connsiteX2" fmla="*/ 138793 w 138792"/>
                <a:gd name="connsiteY2" fmla="*/ 492369 h 492369"/>
                <a:gd name="connsiteX3" fmla="*/ 0 w 138792"/>
                <a:gd name="connsiteY3" fmla="*/ 492369 h 49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92369">
                  <a:moveTo>
                    <a:pt x="0" y="0"/>
                  </a:moveTo>
                  <a:lnTo>
                    <a:pt x="138793" y="0"/>
                  </a:lnTo>
                  <a:lnTo>
                    <a:pt x="138793" y="492369"/>
                  </a:lnTo>
                  <a:lnTo>
                    <a:pt x="0" y="492369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2" name="Forme libre 841">
              <a:extLst>
                <a:ext uri="{FF2B5EF4-FFF2-40B4-BE49-F238E27FC236}">
                  <a16:creationId xmlns:a16="http://schemas.microsoft.com/office/drawing/2014/main" id="{B120AC90-4DCC-21AA-42C4-5A9BB29BB645}"/>
                </a:ext>
              </a:extLst>
            </p:cNvPr>
            <p:cNvSpPr/>
            <p:nvPr/>
          </p:nvSpPr>
          <p:spPr>
            <a:xfrm rot="5400000">
              <a:off x="7880190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3" name="Forme libre 842">
              <a:extLst>
                <a:ext uri="{FF2B5EF4-FFF2-40B4-BE49-F238E27FC236}">
                  <a16:creationId xmlns:a16="http://schemas.microsoft.com/office/drawing/2014/main" id="{F13F4F23-F8DE-7A9F-309D-12D913FDA602}"/>
                </a:ext>
              </a:extLst>
            </p:cNvPr>
            <p:cNvSpPr/>
            <p:nvPr/>
          </p:nvSpPr>
          <p:spPr>
            <a:xfrm rot="5400000">
              <a:off x="7602467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4" name="Forme libre 843">
              <a:extLst>
                <a:ext uri="{FF2B5EF4-FFF2-40B4-BE49-F238E27FC236}">
                  <a16:creationId xmlns:a16="http://schemas.microsoft.com/office/drawing/2014/main" id="{22B1CBE0-3BAA-42BB-AD7D-38C59CED956E}"/>
                </a:ext>
              </a:extLst>
            </p:cNvPr>
            <p:cNvSpPr/>
            <p:nvPr/>
          </p:nvSpPr>
          <p:spPr>
            <a:xfrm rot="5400000">
              <a:off x="7324813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5" name="Forme libre 844">
              <a:extLst>
                <a:ext uri="{FF2B5EF4-FFF2-40B4-BE49-F238E27FC236}">
                  <a16:creationId xmlns:a16="http://schemas.microsoft.com/office/drawing/2014/main" id="{68B0A4F9-6A04-CD47-ACCA-6C9C4EB4F86D}"/>
                </a:ext>
              </a:extLst>
            </p:cNvPr>
            <p:cNvSpPr/>
            <p:nvPr/>
          </p:nvSpPr>
          <p:spPr>
            <a:xfrm rot="5400000">
              <a:off x="7047090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6" name="Forme libre 845">
              <a:extLst>
                <a:ext uri="{FF2B5EF4-FFF2-40B4-BE49-F238E27FC236}">
                  <a16:creationId xmlns:a16="http://schemas.microsoft.com/office/drawing/2014/main" id="{7FD86139-6671-C4F3-4E2F-1C1DB19FF696}"/>
                </a:ext>
              </a:extLst>
            </p:cNvPr>
            <p:cNvSpPr/>
            <p:nvPr/>
          </p:nvSpPr>
          <p:spPr>
            <a:xfrm rot="5400000">
              <a:off x="6769436" y="201669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7" name="Forme libre 846">
              <a:extLst>
                <a:ext uri="{FF2B5EF4-FFF2-40B4-BE49-F238E27FC236}">
                  <a16:creationId xmlns:a16="http://schemas.microsoft.com/office/drawing/2014/main" id="{4AD51019-2C3E-A6C2-E73A-FF06E71C4AA1}"/>
                </a:ext>
              </a:extLst>
            </p:cNvPr>
            <p:cNvSpPr/>
            <p:nvPr/>
          </p:nvSpPr>
          <p:spPr>
            <a:xfrm rot="5400000">
              <a:off x="6630643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8" name="Forme libre 847">
              <a:extLst>
                <a:ext uri="{FF2B5EF4-FFF2-40B4-BE49-F238E27FC236}">
                  <a16:creationId xmlns:a16="http://schemas.microsoft.com/office/drawing/2014/main" id="{D20AD038-94C8-288F-FC84-B915ADF64BEA}"/>
                </a:ext>
              </a:extLst>
            </p:cNvPr>
            <p:cNvSpPr/>
            <p:nvPr/>
          </p:nvSpPr>
          <p:spPr>
            <a:xfrm>
              <a:off x="6807510" y="393700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9" name="Forme libre 848">
              <a:extLst>
                <a:ext uri="{FF2B5EF4-FFF2-40B4-BE49-F238E27FC236}">
                  <a16:creationId xmlns:a16="http://schemas.microsoft.com/office/drawing/2014/main" id="{49CE39DC-E487-308E-2317-5B6E56B88C70}"/>
                </a:ext>
              </a:extLst>
            </p:cNvPr>
            <p:cNvSpPr/>
            <p:nvPr/>
          </p:nvSpPr>
          <p:spPr>
            <a:xfrm rot="5400000">
              <a:off x="6630643" y="152439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0" name="Forme libre 849">
              <a:extLst>
                <a:ext uri="{FF2B5EF4-FFF2-40B4-BE49-F238E27FC236}">
                  <a16:creationId xmlns:a16="http://schemas.microsoft.com/office/drawing/2014/main" id="{18352320-0815-F74C-56B2-750DC7EBFB5D}"/>
                </a:ext>
              </a:extLst>
            </p:cNvPr>
            <p:cNvSpPr/>
            <p:nvPr/>
          </p:nvSpPr>
          <p:spPr>
            <a:xfrm rot="5400000">
              <a:off x="6491782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1" name="Forme libre 850">
              <a:extLst>
                <a:ext uri="{FF2B5EF4-FFF2-40B4-BE49-F238E27FC236}">
                  <a16:creationId xmlns:a16="http://schemas.microsoft.com/office/drawing/2014/main" id="{C274F145-6642-1D4E-CE51-766527313DBB}"/>
                </a:ext>
              </a:extLst>
            </p:cNvPr>
            <p:cNvSpPr/>
            <p:nvPr/>
          </p:nvSpPr>
          <p:spPr>
            <a:xfrm rot="5400000">
              <a:off x="6352989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2" name="Forme libre 851">
              <a:extLst>
                <a:ext uri="{FF2B5EF4-FFF2-40B4-BE49-F238E27FC236}">
                  <a16:creationId xmlns:a16="http://schemas.microsoft.com/office/drawing/2014/main" id="{6BB6C5E0-565A-8DBB-7E52-B052668638C6}"/>
                </a:ext>
              </a:extLst>
            </p:cNvPr>
            <p:cNvSpPr/>
            <p:nvPr/>
          </p:nvSpPr>
          <p:spPr>
            <a:xfrm rot="5400000">
              <a:off x="6352921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3" name="Forme libre 852">
              <a:extLst>
                <a:ext uri="{FF2B5EF4-FFF2-40B4-BE49-F238E27FC236}">
                  <a16:creationId xmlns:a16="http://schemas.microsoft.com/office/drawing/2014/main" id="{E06FF52F-669C-4BCC-57EE-AF7F55E2E788}"/>
                </a:ext>
              </a:extLst>
            </p:cNvPr>
            <p:cNvSpPr/>
            <p:nvPr/>
          </p:nvSpPr>
          <p:spPr>
            <a:xfrm>
              <a:off x="6529856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4" name="Forme libre 853">
              <a:extLst>
                <a:ext uri="{FF2B5EF4-FFF2-40B4-BE49-F238E27FC236}">
                  <a16:creationId xmlns:a16="http://schemas.microsoft.com/office/drawing/2014/main" id="{BFFD9B4D-1D39-FA4F-1AFB-C9D9A073E46A}"/>
                </a:ext>
              </a:extLst>
            </p:cNvPr>
            <p:cNvSpPr/>
            <p:nvPr/>
          </p:nvSpPr>
          <p:spPr>
            <a:xfrm rot="5400000">
              <a:off x="6214059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5" name="Forme libre 854">
              <a:extLst>
                <a:ext uri="{FF2B5EF4-FFF2-40B4-BE49-F238E27FC236}">
                  <a16:creationId xmlns:a16="http://schemas.microsoft.com/office/drawing/2014/main" id="{357C778E-4883-38AB-4BB7-A47800FD005F}"/>
                </a:ext>
              </a:extLst>
            </p:cNvPr>
            <p:cNvSpPr/>
            <p:nvPr/>
          </p:nvSpPr>
          <p:spPr>
            <a:xfrm rot="5400000">
              <a:off x="6075266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6" name="Forme libre 855">
              <a:extLst>
                <a:ext uri="{FF2B5EF4-FFF2-40B4-BE49-F238E27FC236}">
                  <a16:creationId xmlns:a16="http://schemas.microsoft.com/office/drawing/2014/main" id="{47549AAA-7795-0143-4AB4-3D1B216EC623}"/>
                </a:ext>
              </a:extLst>
            </p:cNvPr>
            <p:cNvSpPr/>
            <p:nvPr/>
          </p:nvSpPr>
          <p:spPr>
            <a:xfrm rot="5400000">
              <a:off x="6075198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7" name="Forme libre 856">
              <a:extLst>
                <a:ext uri="{FF2B5EF4-FFF2-40B4-BE49-F238E27FC236}">
                  <a16:creationId xmlns:a16="http://schemas.microsoft.com/office/drawing/2014/main" id="{88B360AF-8F48-6D57-5653-6123AD13BCF1}"/>
                </a:ext>
              </a:extLst>
            </p:cNvPr>
            <p:cNvSpPr/>
            <p:nvPr/>
          </p:nvSpPr>
          <p:spPr>
            <a:xfrm>
              <a:off x="6252133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8" name="Forme libre 857">
              <a:extLst>
                <a:ext uri="{FF2B5EF4-FFF2-40B4-BE49-F238E27FC236}">
                  <a16:creationId xmlns:a16="http://schemas.microsoft.com/office/drawing/2014/main" id="{833645E3-F8D3-98BA-7E0D-83A380F036B1}"/>
                </a:ext>
              </a:extLst>
            </p:cNvPr>
            <p:cNvSpPr/>
            <p:nvPr/>
          </p:nvSpPr>
          <p:spPr>
            <a:xfrm rot="5400000">
              <a:off x="5936405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9" name="Forme libre 858">
              <a:extLst>
                <a:ext uri="{FF2B5EF4-FFF2-40B4-BE49-F238E27FC236}">
                  <a16:creationId xmlns:a16="http://schemas.microsoft.com/office/drawing/2014/main" id="{7D62814E-24F7-E9AC-1F48-E0BE3F753C9D}"/>
                </a:ext>
              </a:extLst>
            </p:cNvPr>
            <p:cNvSpPr/>
            <p:nvPr/>
          </p:nvSpPr>
          <p:spPr>
            <a:xfrm rot="5400000">
              <a:off x="5797612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0" name="Forme libre 859">
              <a:extLst>
                <a:ext uri="{FF2B5EF4-FFF2-40B4-BE49-F238E27FC236}">
                  <a16:creationId xmlns:a16="http://schemas.microsoft.com/office/drawing/2014/main" id="{DCB8A4FF-DB76-A436-F9B3-5684D2632006}"/>
                </a:ext>
              </a:extLst>
            </p:cNvPr>
            <p:cNvSpPr/>
            <p:nvPr/>
          </p:nvSpPr>
          <p:spPr>
            <a:xfrm rot="5400000">
              <a:off x="5797543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1" name="Forme libre 860">
              <a:extLst>
                <a:ext uri="{FF2B5EF4-FFF2-40B4-BE49-F238E27FC236}">
                  <a16:creationId xmlns:a16="http://schemas.microsoft.com/office/drawing/2014/main" id="{F4DE8684-B6E1-1521-6E7F-D7D864885560}"/>
                </a:ext>
              </a:extLst>
            </p:cNvPr>
            <p:cNvSpPr/>
            <p:nvPr/>
          </p:nvSpPr>
          <p:spPr>
            <a:xfrm>
              <a:off x="5974479" y="4301621"/>
              <a:ext cx="138861" cy="461540"/>
            </a:xfrm>
            <a:custGeom>
              <a:avLst/>
              <a:gdLst>
                <a:gd name="connsiteX0" fmla="*/ 138861 w 138861"/>
                <a:gd name="connsiteY0" fmla="*/ 0 h 461540"/>
                <a:gd name="connsiteX1" fmla="*/ 138793 w 138861"/>
                <a:gd name="connsiteY1" fmla="*/ 461541 h 461540"/>
                <a:gd name="connsiteX2" fmla="*/ 0 w 138861"/>
                <a:gd name="connsiteY2" fmla="*/ 461541 h 461540"/>
                <a:gd name="connsiteX3" fmla="*/ 0 w 138861"/>
                <a:gd name="connsiteY3" fmla="*/ 0 h 461540"/>
                <a:gd name="connsiteX4" fmla="*/ 138861 w 138861"/>
                <a:gd name="connsiteY4" fmla="*/ 0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861" h="461540">
                  <a:moveTo>
                    <a:pt x="138861" y="0"/>
                  </a:moveTo>
                  <a:lnTo>
                    <a:pt x="138793" y="461541"/>
                  </a:lnTo>
                  <a:lnTo>
                    <a:pt x="0" y="461541"/>
                  </a:lnTo>
                  <a:lnTo>
                    <a:pt x="0" y="0"/>
                  </a:lnTo>
                  <a:lnTo>
                    <a:pt x="138861" y="0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2" name="Forme libre 861">
              <a:extLst>
                <a:ext uri="{FF2B5EF4-FFF2-40B4-BE49-F238E27FC236}">
                  <a16:creationId xmlns:a16="http://schemas.microsoft.com/office/drawing/2014/main" id="{3F13E466-598B-9245-18FE-8B97AFC9492E}"/>
                </a:ext>
              </a:extLst>
            </p:cNvPr>
            <p:cNvSpPr/>
            <p:nvPr/>
          </p:nvSpPr>
          <p:spPr>
            <a:xfrm rot="5400000">
              <a:off x="5658751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3" name="Forme libre 862">
              <a:extLst>
                <a:ext uri="{FF2B5EF4-FFF2-40B4-BE49-F238E27FC236}">
                  <a16:creationId xmlns:a16="http://schemas.microsoft.com/office/drawing/2014/main" id="{1C4CB3EB-6EFC-ED3C-1752-8A2BCBCEC2F6}"/>
                </a:ext>
              </a:extLst>
            </p:cNvPr>
            <p:cNvSpPr/>
            <p:nvPr/>
          </p:nvSpPr>
          <p:spPr>
            <a:xfrm rot="5400000">
              <a:off x="5519889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4" name="Forme libre 863">
              <a:extLst>
                <a:ext uri="{FF2B5EF4-FFF2-40B4-BE49-F238E27FC236}">
                  <a16:creationId xmlns:a16="http://schemas.microsoft.com/office/drawing/2014/main" id="{15A83DAA-043F-FC18-6E22-C1E737995F56}"/>
                </a:ext>
              </a:extLst>
            </p:cNvPr>
            <p:cNvSpPr/>
            <p:nvPr/>
          </p:nvSpPr>
          <p:spPr>
            <a:xfrm rot="5400000">
              <a:off x="5519889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5" name="Forme libre 864">
              <a:extLst>
                <a:ext uri="{FF2B5EF4-FFF2-40B4-BE49-F238E27FC236}">
                  <a16:creationId xmlns:a16="http://schemas.microsoft.com/office/drawing/2014/main" id="{334BAEBE-9611-0716-3BC6-7288D7089393}"/>
                </a:ext>
              </a:extLst>
            </p:cNvPr>
            <p:cNvSpPr/>
            <p:nvPr/>
          </p:nvSpPr>
          <p:spPr>
            <a:xfrm>
              <a:off x="5696756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6" name="Forme libre 865">
              <a:extLst>
                <a:ext uri="{FF2B5EF4-FFF2-40B4-BE49-F238E27FC236}">
                  <a16:creationId xmlns:a16="http://schemas.microsoft.com/office/drawing/2014/main" id="{9D10F6F3-4663-3398-A9D6-B8594B884222}"/>
                </a:ext>
              </a:extLst>
            </p:cNvPr>
            <p:cNvSpPr/>
            <p:nvPr/>
          </p:nvSpPr>
          <p:spPr>
            <a:xfrm rot="5400000">
              <a:off x="5381028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7" name="Forme libre 866">
              <a:extLst>
                <a:ext uri="{FF2B5EF4-FFF2-40B4-BE49-F238E27FC236}">
                  <a16:creationId xmlns:a16="http://schemas.microsoft.com/office/drawing/2014/main" id="{E10CE0AA-DC7E-65AD-5C35-CDD061BC1133}"/>
                </a:ext>
              </a:extLst>
            </p:cNvPr>
            <p:cNvSpPr/>
            <p:nvPr/>
          </p:nvSpPr>
          <p:spPr>
            <a:xfrm rot="5400000">
              <a:off x="5242235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8" name="Forme libre 867">
              <a:extLst>
                <a:ext uri="{FF2B5EF4-FFF2-40B4-BE49-F238E27FC236}">
                  <a16:creationId xmlns:a16="http://schemas.microsoft.com/office/drawing/2014/main" id="{4364071A-3C71-36FC-6298-456098C74E70}"/>
                </a:ext>
              </a:extLst>
            </p:cNvPr>
            <p:cNvSpPr/>
            <p:nvPr/>
          </p:nvSpPr>
          <p:spPr>
            <a:xfrm rot="5400000">
              <a:off x="5242166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9" name="Forme libre 868">
              <a:extLst>
                <a:ext uri="{FF2B5EF4-FFF2-40B4-BE49-F238E27FC236}">
                  <a16:creationId xmlns:a16="http://schemas.microsoft.com/office/drawing/2014/main" id="{B0A3987D-E5B2-2F52-6C84-D2DE2907EBB7}"/>
                </a:ext>
              </a:extLst>
            </p:cNvPr>
            <p:cNvSpPr/>
            <p:nvPr/>
          </p:nvSpPr>
          <p:spPr>
            <a:xfrm>
              <a:off x="5419102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0" name="Forme libre 869">
              <a:extLst>
                <a:ext uri="{FF2B5EF4-FFF2-40B4-BE49-F238E27FC236}">
                  <a16:creationId xmlns:a16="http://schemas.microsoft.com/office/drawing/2014/main" id="{B1FE31D9-7D09-EBC2-8B10-58C309E55584}"/>
                </a:ext>
              </a:extLst>
            </p:cNvPr>
            <p:cNvSpPr/>
            <p:nvPr/>
          </p:nvSpPr>
          <p:spPr>
            <a:xfrm rot="5400000">
              <a:off x="5103374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1" name="Forme libre 870">
              <a:extLst>
                <a:ext uri="{FF2B5EF4-FFF2-40B4-BE49-F238E27FC236}">
                  <a16:creationId xmlns:a16="http://schemas.microsoft.com/office/drawing/2014/main" id="{7DF4EFE6-A3F5-DF82-7006-49C74A904967}"/>
                </a:ext>
              </a:extLst>
            </p:cNvPr>
            <p:cNvSpPr/>
            <p:nvPr/>
          </p:nvSpPr>
          <p:spPr>
            <a:xfrm rot="5400000">
              <a:off x="4964581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2" name="Forme libre 871">
              <a:extLst>
                <a:ext uri="{FF2B5EF4-FFF2-40B4-BE49-F238E27FC236}">
                  <a16:creationId xmlns:a16="http://schemas.microsoft.com/office/drawing/2014/main" id="{8C55EE34-E201-D93E-7CEA-C19CAB1E3702}"/>
                </a:ext>
              </a:extLst>
            </p:cNvPr>
            <p:cNvSpPr/>
            <p:nvPr/>
          </p:nvSpPr>
          <p:spPr>
            <a:xfrm rot="5400000">
              <a:off x="4964512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3" name="Forme libre 872">
              <a:extLst>
                <a:ext uri="{FF2B5EF4-FFF2-40B4-BE49-F238E27FC236}">
                  <a16:creationId xmlns:a16="http://schemas.microsoft.com/office/drawing/2014/main" id="{B96C9BAE-B201-8DBC-53D1-4F9C5E8816EA}"/>
                </a:ext>
              </a:extLst>
            </p:cNvPr>
            <p:cNvSpPr/>
            <p:nvPr/>
          </p:nvSpPr>
          <p:spPr>
            <a:xfrm>
              <a:off x="5141447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4" name="Forme libre 873">
              <a:extLst>
                <a:ext uri="{FF2B5EF4-FFF2-40B4-BE49-F238E27FC236}">
                  <a16:creationId xmlns:a16="http://schemas.microsoft.com/office/drawing/2014/main" id="{E09CC0CF-4395-A911-9322-01F23E1172F7}"/>
                </a:ext>
              </a:extLst>
            </p:cNvPr>
            <p:cNvSpPr/>
            <p:nvPr/>
          </p:nvSpPr>
          <p:spPr>
            <a:xfrm rot="5400000">
              <a:off x="4825719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5" name="Forme libre 874">
              <a:extLst>
                <a:ext uri="{FF2B5EF4-FFF2-40B4-BE49-F238E27FC236}">
                  <a16:creationId xmlns:a16="http://schemas.microsoft.com/office/drawing/2014/main" id="{67CE947E-9A60-3ADE-1EA5-5F41D9F3CC0E}"/>
                </a:ext>
              </a:extLst>
            </p:cNvPr>
            <p:cNvSpPr/>
            <p:nvPr/>
          </p:nvSpPr>
          <p:spPr>
            <a:xfrm rot="5400000">
              <a:off x="4686858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6" name="Forme libre 875">
              <a:extLst>
                <a:ext uri="{FF2B5EF4-FFF2-40B4-BE49-F238E27FC236}">
                  <a16:creationId xmlns:a16="http://schemas.microsoft.com/office/drawing/2014/main" id="{103DC638-D27D-B529-877B-FE224FE984E2}"/>
                </a:ext>
              </a:extLst>
            </p:cNvPr>
            <p:cNvSpPr/>
            <p:nvPr/>
          </p:nvSpPr>
          <p:spPr>
            <a:xfrm rot="5400000">
              <a:off x="4686858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7" name="Forme libre 876">
              <a:extLst>
                <a:ext uri="{FF2B5EF4-FFF2-40B4-BE49-F238E27FC236}">
                  <a16:creationId xmlns:a16="http://schemas.microsoft.com/office/drawing/2014/main" id="{EF7A577A-FDB5-C077-B225-298BA162B999}"/>
                </a:ext>
              </a:extLst>
            </p:cNvPr>
            <p:cNvSpPr/>
            <p:nvPr/>
          </p:nvSpPr>
          <p:spPr>
            <a:xfrm>
              <a:off x="4863725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8" name="Forme libre 877">
              <a:extLst>
                <a:ext uri="{FF2B5EF4-FFF2-40B4-BE49-F238E27FC236}">
                  <a16:creationId xmlns:a16="http://schemas.microsoft.com/office/drawing/2014/main" id="{EEEEB8EC-EB1C-2108-652A-2FE4DB445DCA}"/>
                </a:ext>
              </a:extLst>
            </p:cNvPr>
            <p:cNvSpPr/>
            <p:nvPr/>
          </p:nvSpPr>
          <p:spPr>
            <a:xfrm rot="5400000">
              <a:off x="4547997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9" name="Forme libre 878">
              <a:extLst>
                <a:ext uri="{FF2B5EF4-FFF2-40B4-BE49-F238E27FC236}">
                  <a16:creationId xmlns:a16="http://schemas.microsoft.com/office/drawing/2014/main" id="{5C2DE6AC-614D-D6F8-E1E9-76DE83C5417F}"/>
                </a:ext>
              </a:extLst>
            </p:cNvPr>
            <p:cNvSpPr/>
            <p:nvPr/>
          </p:nvSpPr>
          <p:spPr>
            <a:xfrm rot="5400000">
              <a:off x="4409204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0" name="Forme libre 879">
              <a:extLst>
                <a:ext uri="{FF2B5EF4-FFF2-40B4-BE49-F238E27FC236}">
                  <a16:creationId xmlns:a16="http://schemas.microsoft.com/office/drawing/2014/main" id="{9784B05E-63BF-7986-595E-0BE91283E28C}"/>
                </a:ext>
              </a:extLst>
            </p:cNvPr>
            <p:cNvSpPr/>
            <p:nvPr/>
          </p:nvSpPr>
          <p:spPr>
            <a:xfrm rot="5400000">
              <a:off x="4409204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1" name="Forme libre 880">
              <a:extLst>
                <a:ext uri="{FF2B5EF4-FFF2-40B4-BE49-F238E27FC236}">
                  <a16:creationId xmlns:a16="http://schemas.microsoft.com/office/drawing/2014/main" id="{848375BA-CF5B-60FC-5EBE-FF462B38FBCB}"/>
                </a:ext>
              </a:extLst>
            </p:cNvPr>
            <p:cNvSpPr/>
            <p:nvPr/>
          </p:nvSpPr>
          <p:spPr>
            <a:xfrm>
              <a:off x="4586070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2" name="Forme libre 881">
              <a:extLst>
                <a:ext uri="{FF2B5EF4-FFF2-40B4-BE49-F238E27FC236}">
                  <a16:creationId xmlns:a16="http://schemas.microsoft.com/office/drawing/2014/main" id="{8DD1ACA2-3159-8C44-0C04-8AAFE7EF9565}"/>
                </a:ext>
              </a:extLst>
            </p:cNvPr>
            <p:cNvSpPr/>
            <p:nvPr/>
          </p:nvSpPr>
          <p:spPr>
            <a:xfrm>
              <a:off x="8334780" y="2824581"/>
              <a:ext cx="138792" cy="492369"/>
            </a:xfrm>
            <a:custGeom>
              <a:avLst/>
              <a:gdLst>
                <a:gd name="connsiteX0" fmla="*/ 0 w 138792"/>
                <a:gd name="connsiteY0" fmla="*/ 0 h 492369"/>
                <a:gd name="connsiteX1" fmla="*/ 138793 w 138792"/>
                <a:gd name="connsiteY1" fmla="*/ 0 h 492369"/>
                <a:gd name="connsiteX2" fmla="*/ 138793 w 138792"/>
                <a:gd name="connsiteY2" fmla="*/ 492369 h 492369"/>
                <a:gd name="connsiteX3" fmla="*/ 0 w 138792"/>
                <a:gd name="connsiteY3" fmla="*/ 492369 h 49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92369">
                  <a:moveTo>
                    <a:pt x="0" y="0"/>
                  </a:moveTo>
                  <a:lnTo>
                    <a:pt x="138793" y="0"/>
                  </a:lnTo>
                  <a:lnTo>
                    <a:pt x="138793" y="492369"/>
                  </a:lnTo>
                  <a:lnTo>
                    <a:pt x="0" y="492369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3" name="Forme libre 882">
              <a:extLst>
                <a:ext uri="{FF2B5EF4-FFF2-40B4-BE49-F238E27FC236}">
                  <a16:creationId xmlns:a16="http://schemas.microsoft.com/office/drawing/2014/main" id="{2CAFE353-B208-0191-41CB-C5762F384031}"/>
                </a:ext>
              </a:extLst>
            </p:cNvPr>
            <p:cNvSpPr/>
            <p:nvPr/>
          </p:nvSpPr>
          <p:spPr>
            <a:xfrm rot="5400000">
              <a:off x="8019052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4" name="Forme libre 883">
              <a:extLst>
                <a:ext uri="{FF2B5EF4-FFF2-40B4-BE49-F238E27FC236}">
                  <a16:creationId xmlns:a16="http://schemas.microsoft.com/office/drawing/2014/main" id="{31A3E879-27D4-9AB0-A1FC-818FA0DBD6B8}"/>
                </a:ext>
              </a:extLst>
            </p:cNvPr>
            <p:cNvSpPr/>
            <p:nvPr/>
          </p:nvSpPr>
          <p:spPr>
            <a:xfrm rot="5400000">
              <a:off x="8018983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5" name="Forme libre 884">
              <a:extLst>
                <a:ext uri="{FF2B5EF4-FFF2-40B4-BE49-F238E27FC236}">
                  <a16:creationId xmlns:a16="http://schemas.microsoft.com/office/drawing/2014/main" id="{AB2FE915-DBC4-0070-6F60-2EA8224D706A}"/>
                </a:ext>
              </a:extLst>
            </p:cNvPr>
            <p:cNvSpPr/>
            <p:nvPr/>
          </p:nvSpPr>
          <p:spPr>
            <a:xfrm>
              <a:off x="8195918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6" name="Forme libre 885">
              <a:extLst>
                <a:ext uri="{FF2B5EF4-FFF2-40B4-BE49-F238E27FC236}">
                  <a16:creationId xmlns:a16="http://schemas.microsoft.com/office/drawing/2014/main" id="{6606E7A7-1238-B0C1-206F-A6C84E7C2F29}"/>
                </a:ext>
              </a:extLst>
            </p:cNvPr>
            <p:cNvSpPr/>
            <p:nvPr/>
          </p:nvSpPr>
          <p:spPr>
            <a:xfrm rot="5400000">
              <a:off x="7880190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7" name="Forme libre 886">
              <a:extLst>
                <a:ext uri="{FF2B5EF4-FFF2-40B4-BE49-F238E27FC236}">
                  <a16:creationId xmlns:a16="http://schemas.microsoft.com/office/drawing/2014/main" id="{AE89A528-6A46-101A-D7E8-DC99757E6128}"/>
                </a:ext>
              </a:extLst>
            </p:cNvPr>
            <p:cNvSpPr/>
            <p:nvPr/>
          </p:nvSpPr>
          <p:spPr>
            <a:xfrm rot="5400000">
              <a:off x="7741329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8" name="Forme libre 887">
              <a:extLst>
                <a:ext uri="{FF2B5EF4-FFF2-40B4-BE49-F238E27FC236}">
                  <a16:creationId xmlns:a16="http://schemas.microsoft.com/office/drawing/2014/main" id="{4E6ABC46-2280-6504-B6A1-C322F4C85D9D}"/>
                </a:ext>
              </a:extLst>
            </p:cNvPr>
            <p:cNvSpPr/>
            <p:nvPr/>
          </p:nvSpPr>
          <p:spPr>
            <a:xfrm rot="5400000">
              <a:off x="7741329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9" name="Forme libre 888">
              <a:extLst>
                <a:ext uri="{FF2B5EF4-FFF2-40B4-BE49-F238E27FC236}">
                  <a16:creationId xmlns:a16="http://schemas.microsoft.com/office/drawing/2014/main" id="{A686BB00-A07C-228D-D2B3-4D2577B34903}"/>
                </a:ext>
              </a:extLst>
            </p:cNvPr>
            <p:cNvSpPr/>
            <p:nvPr/>
          </p:nvSpPr>
          <p:spPr>
            <a:xfrm>
              <a:off x="7918264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0" name="Forme libre 889">
              <a:extLst>
                <a:ext uri="{FF2B5EF4-FFF2-40B4-BE49-F238E27FC236}">
                  <a16:creationId xmlns:a16="http://schemas.microsoft.com/office/drawing/2014/main" id="{8727DBB0-B925-582C-A37B-0A3D19FD8AAE}"/>
                </a:ext>
              </a:extLst>
            </p:cNvPr>
            <p:cNvSpPr/>
            <p:nvPr/>
          </p:nvSpPr>
          <p:spPr>
            <a:xfrm rot="5400000">
              <a:off x="7602467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1" name="Forme libre 890">
              <a:extLst>
                <a:ext uri="{FF2B5EF4-FFF2-40B4-BE49-F238E27FC236}">
                  <a16:creationId xmlns:a16="http://schemas.microsoft.com/office/drawing/2014/main" id="{B39CD62B-56F6-D51C-2D52-2B11E22F66F1}"/>
                </a:ext>
              </a:extLst>
            </p:cNvPr>
            <p:cNvSpPr/>
            <p:nvPr/>
          </p:nvSpPr>
          <p:spPr>
            <a:xfrm rot="5400000">
              <a:off x="7463675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2" name="Forme libre 891">
              <a:extLst>
                <a:ext uri="{FF2B5EF4-FFF2-40B4-BE49-F238E27FC236}">
                  <a16:creationId xmlns:a16="http://schemas.microsoft.com/office/drawing/2014/main" id="{01FDC66C-74F5-6CB0-FE3C-76DA74D98FAD}"/>
                </a:ext>
              </a:extLst>
            </p:cNvPr>
            <p:cNvSpPr/>
            <p:nvPr/>
          </p:nvSpPr>
          <p:spPr>
            <a:xfrm rot="5400000">
              <a:off x="7463606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3" name="Forme libre 892">
              <a:extLst>
                <a:ext uri="{FF2B5EF4-FFF2-40B4-BE49-F238E27FC236}">
                  <a16:creationId xmlns:a16="http://schemas.microsoft.com/office/drawing/2014/main" id="{29C8DB5C-13C5-5930-26CD-DCAFB29BA1AB}"/>
                </a:ext>
              </a:extLst>
            </p:cNvPr>
            <p:cNvSpPr/>
            <p:nvPr/>
          </p:nvSpPr>
          <p:spPr>
            <a:xfrm>
              <a:off x="7640541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4" name="Forme libre 893">
              <a:extLst>
                <a:ext uri="{FF2B5EF4-FFF2-40B4-BE49-F238E27FC236}">
                  <a16:creationId xmlns:a16="http://schemas.microsoft.com/office/drawing/2014/main" id="{741FCAD3-C1A8-EC49-AD12-7D0DECC2A9F8}"/>
                </a:ext>
              </a:extLst>
            </p:cNvPr>
            <p:cNvSpPr/>
            <p:nvPr/>
          </p:nvSpPr>
          <p:spPr>
            <a:xfrm rot="5400000">
              <a:off x="7324813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5" name="Forme libre 894">
              <a:extLst>
                <a:ext uri="{FF2B5EF4-FFF2-40B4-BE49-F238E27FC236}">
                  <a16:creationId xmlns:a16="http://schemas.microsoft.com/office/drawing/2014/main" id="{49DA5DD7-28EF-0765-BC1E-B297789A953E}"/>
                </a:ext>
              </a:extLst>
            </p:cNvPr>
            <p:cNvSpPr/>
            <p:nvPr/>
          </p:nvSpPr>
          <p:spPr>
            <a:xfrm rot="5400000">
              <a:off x="7186020" y="250899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6" name="Forme libre 895">
              <a:extLst>
                <a:ext uri="{FF2B5EF4-FFF2-40B4-BE49-F238E27FC236}">
                  <a16:creationId xmlns:a16="http://schemas.microsoft.com/office/drawing/2014/main" id="{CBEFDD17-1DA1-088F-3709-85CA81393FBD}"/>
                </a:ext>
              </a:extLst>
            </p:cNvPr>
            <p:cNvSpPr/>
            <p:nvPr/>
          </p:nvSpPr>
          <p:spPr>
            <a:xfrm rot="5400000">
              <a:off x="7185952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7" name="Forme libre 896">
              <a:extLst>
                <a:ext uri="{FF2B5EF4-FFF2-40B4-BE49-F238E27FC236}">
                  <a16:creationId xmlns:a16="http://schemas.microsoft.com/office/drawing/2014/main" id="{7F4370E0-C741-DD35-B746-D0484674D427}"/>
                </a:ext>
              </a:extLst>
            </p:cNvPr>
            <p:cNvSpPr/>
            <p:nvPr/>
          </p:nvSpPr>
          <p:spPr>
            <a:xfrm>
              <a:off x="7362887" y="4301621"/>
              <a:ext cx="138792" cy="461540"/>
            </a:xfrm>
            <a:custGeom>
              <a:avLst/>
              <a:gdLst>
                <a:gd name="connsiteX0" fmla="*/ 0 w 138792"/>
                <a:gd name="connsiteY0" fmla="*/ 0 h 461540"/>
                <a:gd name="connsiteX1" fmla="*/ 138793 w 138792"/>
                <a:gd name="connsiteY1" fmla="*/ 0 h 461540"/>
                <a:gd name="connsiteX2" fmla="*/ 138793 w 138792"/>
                <a:gd name="connsiteY2" fmla="*/ 461541 h 461540"/>
                <a:gd name="connsiteX3" fmla="*/ 0 w 138792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61540">
                  <a:moveTo>
                    <a:pt x="0" y="0"/>
                  </a:moveTo>
                  <a:lnTo>
                    <a:pt x="138793" y="0"/>
                  </a:lnTo>
                  <a:lnTo>
                    <a:pt x="138793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8" name="Forme libre 897">
              <a:extLst>
                <a:ext uri="{FF2B5EF4-FFF2-40B4-BE49-F238E27FC236}">
                  <a16:creationId xmlns:a16="http://schemas.microsoft.com/office/drawing/2014/main" id="{78068083-6395-C63B-7944-A0FC7F7564BA}"/>
                </a:ext>
              </a:extLst>
            </p:cNvPr>
            <p:cNvSpPr/>
            <p:nvPr/>
          </p:nvSpPr>
          <p:spPr>
            <a:xfrm rot="5400000">
              <a:off x="7047159" y="300143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9" name="Forme libre 898">
              <a:extLst>
                <a:ext uri="{FF2B5EF4-FFF2-40B4-BE49-F238E27FC236}">
                  <a16:creationId xmlns:a16="http://schemas.microsoft.com/office/drawing/2014/main" id="{A81FEE84-F08D-5FAB-89A7-0538ECEAA257}"/>
                </a:ext>
              </a:extLst>
            </p:cNvPr>
            <p:cNvSpPr/>
            <p:nvPr/>
          </p:nvSpPr>
          <p:spPr>
            <a:xfrm rot="5400000">
              <a:off x="6908298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0" name="Forme libre 899">
              <a:extLst>
                <a:ext uri="{FF2B5EF4-FFF2-40B4-BE49-F238E27FC236}">
                  <a16:creationId xmlns:a16="http://schemas.microsoft.com/office/drawing/2014/main" id="{FCBAE5F4-6A89-069F-80DA-04F85CC566A9}"/>
                </a:ext>
              </a:extLst>
            </p:cNvPr>
            <p:cNvSpPr/>
            <p:nvPr/>
          </p:nvSpPr>
          <p:spPr>
            <a:xfrm rot="5400000">
              <a:off x="6908298" y="349373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1" name="Forme libre 900">
              <a:extLst>
                <a:ext uri="{FF2B5EF4-FFF2-40B4-BE49-F238E27FC236}">
                  <a16:creationId xmlns:a16="http://schemas.microsoft.com/office/drawing/2014/main" id="{9FA5228F-EE4D-58E2-89C1-AFDDEEC50E9F}"/>
                </a:ext>
              </a:extLst>
            </p:cNvPr>
            <p:cNvSpPr/>
            <p:nvPr/>
          </p:nvSpPr>
          <p:spPr>
            <a:xfrm>
              <a:off x="7085164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2 w 138861"/>
                <a:gd name="connsiteY1" fmla="*/ 0 h 461540"/>
                <a:gd name="connsiteX2" fmla="*/ 138862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2" y="0"/>
                  </a:lnTo>
                  <a:lnTo>
                    <a:pt x="138862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2" name="Forme libre 901">
              <a:extLst>
                <a:ext uri="{FF2B5EF4-FFF2-40B4-BE49-F238E27FC236}">
                  <a16:creationId xmlns:a16="http://schemas.microsoft.com/office/drawing/2014/main" id="{8BF3B7F0-46B7-326B-7234-2CA2E55DA488}"/>
                </a:ext>
              </a:extLst>
            </p:cNvPr>
            <p:cNvSpPr/>
            <p:nvPr/>
          </p:nvSpPr>
          <p:spPr>
            <a:xfrm rot="5400000">
              <a:off x="6769436" y="300136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3" name="Forme libre 902">
              <a:extLst>
                <a:ext uri="{FF2B5EF4-FFF2-40B4-BE49-F238E27FC236}">
                  <a16:creationId xmlns:a16="http://schemas.microsoft.com/office/drawing/2014/main" id="{88379FDC-0B40-F539-FAB7-E8C0E19F3A02}"/>
                </a:ext>
              </a:extLst>
            </p:cNvPr>
            <p:cNvSpPr/>
            <p:nvPr/>
          </p:nvSpPr>
          <p:spPr>
            <a:xfrm rot="5400000">
              <a:off x="6491782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4" name="Forme libre 903">
              <a:extLst>
                <a:ext uri="{FF2B5EF4-FFF2-40B4-BE49-F238E27FC236}">
                  <a16:creationId xmlns:a16="http://schemas.microsoft.com/office/drawing/2014/main" id="{81B05CBD-BAEB-ECAF-9A7A-E9F92A47DD46}"/>
                </a:ext>
              </a:extLst>
            </p:cNvPr>
            <p:cNvSpPr/>
            <p:nvPr/>
          </p:nvSpPr>
          <p:spPr>
            <a:xfrm rot="5400000">
              <a:off x="6214128" y="398603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5" name="Forme libre 904">
              <a:extLst>
                <a:ext uri="{FF2B5EF4-FFF2-40B4-BE49-F238E27FC236}">
                  <a16:creationId xmlns:a16="http://schemas.microsoft.com/office/drawing/2014/main" id="{0E654652-D04E-76EE-9EF6-16C92C210B07}"/>
                </a:ext>
              </a:extLst>
            </p:cNvPr>
            <p:cNvSpPr/>
            <p:nvPr/>
          </p:nvSpPr>
          <p:spPr>
            <a:xfrm rot="5400000">
              <a:off x="5936405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6" name="Forme libre 905">
              <a:extLst>
                <a:ext uri="{FF2B5EF4-FFF2-40B4-BE49-F238E27FC236}">
                  <a16:creationId xmlns:a16="http://schemas.microsoft.com/office/drawing/2014/main" id="{9581BCFB-61C9-F115-CDA0-F8CE92DA5AFD}"/>
                </a:ext>
              </a:extLst>
            </p:cNvPr>
            <p:cNvSpPr/>
            <p:nvPr/>
          </p:nvSpPr>
          <p:spPr>
            <a:xfrm rot="5400000">
              <a:off x="5658751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7" name="Forme libre 906">
              <a:extLst>
                <a:ext uri="{FF2B5EF4-FFF2-40B4-BE49-F238E27FC236}">
                  <a16:creationId xmlns:a16="http://schemas.microsoft.com/office/drawing/2014/main" id="{0F25CD78-EF37-0F2D-5B03-EDF2EE077892}"/>
                </a:ext>
              </a:extLst>
            </p:cNvPr>
            <p:cNvSpPr/>
            <p:nvPr/>
          </p:nvSpPr>
          <p:spPr>
            <a:xfrm rot="5400000">
              <a:off x="5381096" y="398603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8" name="Forme libre 907">
              <a:extLst>
                <a:ext uri="{FF2B5EF4-FFF2-40B4-BE49-F238E27FC236}">
                  <a16:creationId xmlns:a16="http://schemas.microsoft.com/office/drawing/2014/main" id="{BF60B360-D067-B629-2BCB-6A9A79CF2C69}"/>
                </a:ext>
              </a:extLst>
            </p:cNvPr>
            <p:cNvSpPr/>
            <p:nvPr/>
          </p:nvSpPr>
          <p:spPr>
            <a:xfrm rot="5400000">
              <a:off x="5103374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9" name="Forme libre 908">
              <a:extLst>
                <a:ext uri="{FF2B5EF4-FFF2-40B4-BE49-F238E27FC236}">
                  <a16:creationId xmlns:a16="http://schemas.microsoft.com/office/drawing/2014/main" id="{C6CEB33A-854C-298E-B9F7-C2D42A30332F}"/>
                </a:ext>
              </a:extLst>
            </p:cNvPr>
            <p:cNvSpPr/>
            <p:nvPr/>
          </p:nvSpPr>
          <p:spPr>
            <a:xfrm rot="5400000">
              <a:off x="4825719" y="398603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0" name="Forme libre 909">
              <a:extLst>
                <a:ext uri="{FF2B5EF4-FFF2-40B4-BE49-F238E27FC236}">
                  <a16:creationId xmlns:a16="http://schemas.microsoft.com/office/drawing/2014/main" id="{18D7006E-861D-1CA8-891F-35FBAE1EDB45}"/>
                </a:ext>
              </a:extLst>
            </p:cNvPr>
            <p:cNvSpPr/>
            <p:nvPr/>
          </p:nvSpPr>
          <p:spPr>
            <a:xfrm rot="5400000">
              <a:off x="4547996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1" name="Forme libre 910">
              <a:extLst>
                <a:ext uri="{FF2B5EF4-FFF2-40B4-BE49-F238E27FC236}">
                  <a16:creationId xmlns:a16="http://schemas.microsoft.com/office/drawing/2014/main" id="{013A29D3-6985-87E7-7B48-3F5D74EC6587}"/>
                </a:ext>
              </a:extLst>
            </p:cNvPr>
            <p:cNvSpPr/>
            <p:nvPr/>
          </p:nvSpPr>
          <p:spPr>
            <a:xfrm>
              <a:off x="8334780" y="3809320"/>
              <a:ext cx="138792" cy="492300"/>
            </a:xfrm>
            <a:custGeom>
              <a:avLst/>
              <a:gdLst>
                <a:gd name="connsiteX0" fmla="*/ 0 w 138792"/>
                <a:gd name="connsiteY0" fmla="*/ 0 h 492300"/>
                <a:gd name="connsiteX1" fmla="*/ 138793 w 138792"/>
                <a:gd name="connsiteY1" fmla="*/ 0 h 492300"/>
                <a:gd name="connsiteX2" fmla="*/ 138793 w 138792"/>
                <a:gd name="connsiteY2" fmla="*/ 492301 h 492300"/>
                <a:gd name="connsiteX3" fmla="*/ 0 w 138792"/>
                <a:gd name="connsiteY3" fmla="*/ 492301 h 4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792" h="492300">
                  <a:moveTo>
                    <a:pt x="0" y="0"/>
                  </a:moveTo>
                  <a:lnTo>
                    <a:pt x="138793" y="0"/>
                  </a:lnTo>
                  <a:lnTo>
                    <a:pt x="138793" y="492301"/>
                  </a:lnTo>
                  <a:lnTo>
                    <a:pt x="0" y="49230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2" name="Forme libre 911">
              <a:extLst>
                <a:ext uri="{FF2B5EF4-FFF2-40B4-BE49-F238E27FC236}">
                  <a16:creationId xmlns:a16="http://schemas.microsoft.com/office/drawing/2014/main" id="{BF24E444-990F-A098-CE73-0B1209AA95AE}"/>
                </a:ext>
              </a:extLst>
            </p:cNvPr>
            <p:cNvSpPr/>
            <p:nvPr/>
          </p:nvSpPr>
          <p:spPr>
            <a:xfrm rot="5400000">
              <a:off x="7880190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4 w 492594"/>
                <a:gd name="connsiteY1" fmla="*/ 0 h 138797"/>
                <a:gd name="connsiteX2" fmla="*/ 492594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4" y="0"/>
                  </a:lnTo>
                  <a:lnTo>
                    <a:pt x="492594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3" name="Forme libre 912">
              <a:extLst>
                <a:ext uri="{FF2B5EF4-FFF2-40B4-BE49-F238E27FC236}">
                  <a16:creationId xmlns:a16="http://schemas.microsoft.com/office/drawing/2014/main" id="{B6F865A4-FC25-0B95-A39C-D6EC697DE4B2}"/>
                </a:ext>
              </a:extLst>
            </p:cNvPr>
            <p:cNvSpPr/>
            <p:nvPr/>
          </p:nvSpPr>
          <p:spPr>
            <a:xfrm rot="5400000">
              <a:off x="7602536" y="3986037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4" name="Forme libre 913">
              <a:extLst>
                <a:ext uri="{FF2B5EF4-FFF2-40B4-BE49-F238E27FC236}">
                  <a16:creationId xmlns:a16="http://schemas.microsoft.com/office/drawing/2014/main" id="{CB39137F-C205-8488-0A6E-C99BE1A82406}"/>
                </a:ext>
              </a:extLst>
            </p:cNvPr>
            <p:cNvSpPr/>
            <p:nvPr/>
          </p:nvSpPr>
          <p:spPr>
            <a:xfrm rot="5400000">
              <a:off x="7324813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5" name="Forme libre 914">
              <a:extLst>
                <a:ext uri="{FF2B5EF4-FFF2-40B4-BE49-F238E27FC236}">
                  <a16:creationId xmlns:a16="http://schemas.microsoft.com/office/drawing/2014/main" id="{165E2E21-E1D5-93AA-5D2D-329C459A5B33}"/>
                </a:ext>
              </a:extLst>
            </p:cNvPr>
            <p:cNvSpPr/>
            <p:nvPr/>
          </p:nvSpPr>
          <p:spPr>
            <a:xfrm rot="5400000">
              <a:off x="7047159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6" name="Forme libre 915">
              <a:extLst>
                <a:ext uri="{FF2B5EF4-FFF2-40B4-BE49-F238E27FC236}">
                  <a16:creationId xmlns:a16="http://schemas.microsoft.com/office/drawing/2014/main" id="{00DCBC76-D20E-80AC-1A7C-2483A59EC329}"/>
                </a:ext>
              </a:extLst>
            </p:cNvPr>
            <p:cNvSpPr/>
            <p:nvPr/>
          </p:nvSpPr>
          <p:spPr>
            <a:xfrm rot="5400000">
              <a:off x="6769505" y="398610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7" name="Forme libre 916">
              <a:extLst>
                <a:ext uri="{FF2B5EF4-FFF2-40B4-BE49-F238E27FC236}">
                  <a16:creationId xmlns:a16="http://schemas.microsoft.com/office/drawing/2014/main" id="{4FD298DA-45D6-30CD-40C9-B71F4A3AF9BB}"/>
                </a:ext>
              </a:extLst>
            </p:cNvPr>
            <p:cNvSpPr/>
            <p:nvPr/>
          </p:nvSpPr>
          <p:spPr>
            <a:xfrm rot="5400000">
              <a:off x="6630643" y="2509066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8" name="Forme libre 917">
              <a:extLst>
                <a:ext uri="{FF2B5EF4-FFF2-40B4-BE49-F238E27FC236}">
                  <a16:creationId xmlns:a16="http://schemas.microsoft.com/office/drawing/2014/main" id="{C9A18D34-A0CC-7D83-6728-E0862AB38020}"/>
                </a:ext>
              </a:extLst>
            </p:cNvPr>
            <p:cNvSpPr/>
            <p:nvPr/>
          </p:nvSpPr>
          <p:spPr>
            <a:xfrm rot="5400000">
              <a:off x="6630575" y="3493805"/>
              <a:ext cx="492594" cy="138797"/>
            </a:xfrm>
            <a:custGeom>
              <a:avLst/>
              <a:gdLst>
                <a:gd name="connsiteX0" fmla="*/ 0 w 492594"/>
                <a:gd name="connsiteY0" fmla="*/ 0 h 138797"/>
                <a:gd name="connsiteX1" fmla="*/ 492595 w 492594"/>
                <a:gd name="connsiteY1" fmla="*/ 0 h 138797"/>
                <a:gd name="connsiteX2" fmla="*/ 492595 w 492594"/>
                <a:gd name="connsiteY2" fmla="*/ 138798 h 138797"/>
                <a:gd name="connsiteX3" fmla="*/ 0 w 492594"/>
                <a:gd name="connsiteY3" fmla="*/ 138798 h 13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2594" h="138797">
                  <a:moveTo>
                    <a:pt x="0" y="0"/>
                  </a:moveTo>
                  <a:lnTo>
                    <a:pt x="492595" y="0"/>
                  </a:lnTo>
                  <a:lnTo>
                    <a:pt x="492595" y="138798"/>
                  </a:lnTo>
                  <a:lnTo>
                    <a:pt x="0" y="138798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9" name="Forme libre 918">
              <a:extLst>
                <a:ext uri="{FF2B5EF4-FFF2-40B4-BE49-F238E27FC236}">
                  <a16:creationId xmlns:a16="http://schemas.microsoft.com/office/drawing/2014/main" id="{7DF4BB28-61C4-E1BD-00D6-0FC185AD7484}"/>
                </a:ext>
              </a:extLst>
            </p:cNvPr>
            <p:cNvSpPr/>
            <p:nvPr/>
          </p:nvSpPr>
          <p:spPr>
            <a:xfrm>
              <a:off x="6807510" y="4301621"/>
              <a:ext cx="138861" cy="461540"/>
            </a:xfrm>
            <a:custGeom>
              <a:avLst/>
              <a:gdLst>
                <a:gd name="connsiteX0" fmla="*/ 0 w 138861"/>
                <a:gd name="connsiteY0" fmla="*/ 0 h 461540"/>
                <a:gd name="connsiteX1" fmla="*/ 138861 w 138861"/>
                <a:gd name="connsiteY1" fmla="*/ 0 h 461540"/>
                <a:gd name="connsiteX2" fmla="*/ 138861 w 138861"/>
                <a:gd name="connsiteY2" fmla="*/ 461541 h 461540"/>
                <a:gd name="connsiteX3" fmla="*/ 0 w 138861"/>
                <a:gd name="connsiteY3" fmla="*/ 461541 h 46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61" h="461540">
                  <a:moveTo>
                    <a:pt x="0" y="0"/>
                  </a:moveTo>
                  <a:lnTo>
                    <a:pt x="138861" y="0"/>
                  </a:lnTo>
                  <a:lnTo>
                    <a:pt x="138861" y="461541"/>
                  </a:lnTo>
                  <a:lnTo>
                    <a:pt x="0" y="461541"/>
                  </a:lnTo>
                  <a:close/>
                </a:path>
              </a:pathLst>
            </a:custGeom>
            <a:solidFill>
              <a:srgbClr val="FF8533"/>
            </a:solidFill>
            <a:ln w="6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9FA1C2F-F272-D559-0938-69729431BA96}"/>
              </a:ext>
            </a:extLst>
          </p:cNvPr>
          <p:cNvSpPr/>
          <p:nvPr userDrawn="1"/>
        </p:nvSpPr>
        <p:spPr>
          <a:xfrm>
            <a:off x="2495247" y="1556442"/>
            <a:ext cx="7200000" cy="36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56CA296-B60E-7738-C765-994D519E49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7926" y="3190900"/>
            <a:ext cx="5647267" cy="133917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94E9F7-71D1-769E-4E78-52C3D9211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8034" y="2122726"/>
            <a:ext cx="5647267" cy="82061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3000"/>
            </a:lvl1pPr>
          </a:lstStyle>
          <a:p>
            <a:r>
              <a:rPr lang="en-GB"/>
              <a:t>TITRE DEUX LIGNES</a:t>
            </a:r>
            <a:br>
              <a:rPr lang="en-GB"/>
            </a:br>
            <a:r>
              <a:rPr lang="en-GB"/>
              <a:t>TITRE DEUX LIGNES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93547"/>
      </p:ext>
    </p:extLst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Intercalaire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920">
            <a:extLst>
              <a:ext uri="{FF2B5EF4-FFF2-40B4-BE49-F238E27FC236}">
                <a16:creationId xmlns:a16="http://schemas.microsoft.com/office/drawing/2014/main" id="{6D8C9B98-5F3D-1947-2393-1678612343BC}"/>
              </a:ext>
            </a:extLst>
          </p:cNvPr>
          <p:cNvGrpSpPr/>
          <p:nvPr/>
        </p:nvGrpSpPr>
        <p:grpSpPr>
          <a:xfrm>
            <a:off x="1199" y="3143"/>
            <a:ext cx="12188095" cy="6852708"/>
            <a:chOff x="1199" y="3143"/>
            <a:chExt cx="12188095" cy="6852708"/>
          </a:xfrm>
        </p:grpSpPr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7758C128-366F-DEA9-2ABA-7FB2F4483B74}"/>
                </a:ext>
              </a:extLst>
            </p:cNvPr>
            <p:cNvSpPr/>
            <p:nvPr/>
          </p:nvSpPr>
          <p:spPr>
            <a:xfrm rot="10800000">
              <a:off x="1200" y="3143"/>
              <a:ext cx="12188095" cy="6852708"/>
            </a:xfrm>
            <a:custGeom>
              <a:avLst/>
              <a:gdLst>
                <a:gd name="connsiteX0" fmla="*/ 0 w 12188095"/>
                <a:gd name="connsiteY0" fmla="*/ 0 h 6852708"/>
                <a:gd name="connsiteX1" fmla="*/ 12188095 w 12188095"/>
                <a:gd name="connsiteY1" fmla="*/ 0 h 6852708"/>
                <a:gd name="connsiteX2" fmla="*/ 12188095 w 12188095"/>
                <a:gd name="connsiteY2" fmla="*/ 6852708 h 6852708"/>
                <a:gd name="connsiteX3" fmla="*/ 0 w 12188095"/>
                <a:gd name="connsiteY3" fmla="*/ 6852708 h 6852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8095" h="6852708">
                  <a:moveTo>
                    <a:pt x="0" y="0"/>
                  </a:moveTo>
                  <a:lnTo>
                    <a:pt x="12188095" y="0"/>
                  </a:lnTo>
                  <a:lnTo>
                    <a:pt x="12188095" y="6852708"/>
                  </a:lnTo>
                  <a:lnTo>
                    <a:pt x="0" y="6852708"/>
                  </a:lnTo>
                  <a:close/>
                </a:path>
              </a:pathLst>
            </a:custGeom>
            <a:solidFill>
              <a:srgbClr val="F55E5E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1C376A2C-B11D-1179-BD6C-F12ECDFF33E8}"/>
                </a:ext>
              </a:extLst>
            </p:cNvPr>
            <p:cNvSpPr/>
            <p:nvPr/>
          </p:nvSpPr>
          <p:spPr>
            <a:xfrm>
              <a:off x="1200" y="644047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0F423CA5-FC97-AD0D-867B-2844A52D9940}"/>
                </a:ext>
              </a:extLst>
            </p:cNvPr>
            <p:cNvSpPr/>
            <p:nvPr/>
          </p:nvSpPr>
          <p:spPr>
            <a:xfrm>
              <a:off x="1200" y="6025210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11EAFBDA-2E2A-C2EA-9E4A-42DDF4E2AFEC}"/>
                </a:ext>
              </a:extLst>
            </p:cNvPr>
            <p:cNvSpPr/>
            <p:nvPr/>
          </p:nvSpPr>
          <p:spPr>
            <a:xfrm>
              <a:off x="1200" y="560983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8 h 207687"/>
                <a:gd name="connsiteX3" fmla="*/ 0 w 2437597"/>
                <a:gd name="connsiteY3" fmla="*/ 207688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8"/>
                  </a:lnTo>
                  <a:lnTo>
                    <a:pt x="0" y="207688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61F7FBF5-2F51-5DAA-D66B-80C09E2F52BC}"/>
                </a:ext>
              </a:extLst>
            </p:cNvPr>
            <p:cNvSpPr/>
            <p:nvPr/>
          </p:nvSpPr>
          <p:spPr>
            <a:xfrm>
              <a:off x="1200" y="5194569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73235701-CE33-173C-F5B8-E0392ADBC90E}"/>
                </a:ext>
              </a:extLst>
            </p:cNvPr>
            <p:cNvSpPr/>
            <p:nvPr/>
          </p:nvSpPr>
          <p:spPr>
            <a:xfrm>
              <a:off x="1200" y="4779194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43723358-623E-E464-C85D-FCBB4C708527}"/>
                </a:ext>
              </a:extLst>
            </p:cNvPr>
            <p:cNvSpPr/>
            <p:nvPr/>
          </p:nvSpPr>
          <p:spPr>
            <a:xfrm>
              <a:off x="1200" y="436392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A5D0F01D-AFBA-FDA9-F213-62DDE3D4A6E9}"/>
                </a:ext>
              </a:extLst>
            </p:cNvPr>
            <p:cNvSpPr/>
            <p:nvPr/>
          </p:nvSpPr>
          <p:spPr>
            <a:xfrm>
              <a:off x="1200" y="394866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E6082B94-3A46-20A3-2401-C25D8D3C4CD2}"/>
                </a:ext>
              </a:extLst>
            </p:cNvPr>
            <p:cNvSpPr/>
            <p:nvPr/>
          </p:nvSpPr>
          <p:spPr>
            <a:xfrm>
              <a:off x="1200" y="353328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521EA32E-2FA3-4FFC-ABD5-064909284C22}"/>
                </a:ext>
              </a:extLst>
            </p:cNvPr>
            <p:cNvSpPr/>
            <p:nvPr/>
          </p:nvSpPr>
          <p:spPr>
            <a:xfrm>
              <a:off x="2438797" y="6232789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2E3A0274-266C-DB13-D641-4E99792943C9}"/>
                </a:ext>
              </a:extLst>
            </p:cNvPr>
            <p:cNvSpPr/>
            <p:nvPr/>
          </p:nvSpPr>
          <p:spPr>
            <a:xfrm>
              <a:off x="2438797" y="6648164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AC0EEC43-33BD-CACD-CAF1-833FB1AEE0DF}"/>
                </a:ext>
              </a:extLst>
            </p:cNvPr>
            <p:cNvSpPr/>
            <p:nvPr/>
          </p:nvSpPr>
          <p:spPr>
            <a:xfrm>
              <a:off x="2438797" y="581752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81820CF8-7F73-7577-A656-73A3B8AE1EF0}"/>
                </a:ext>
              </a:extLst>
            </p:cNvPr>
            <p:cNvSpPr/>
            <p:nvPr/>
          </p:nvSpPr>
          <p:spPr>
            <a:xfrm>
              <a:off x="2438797" y="540225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19CE6159-D1A3-54EB-CD29-1C6187F4242C}"/>
                </a:ext>
              </a:extLst>
            </p:cNvPr>
            <p:cNvSpPr/>
            <p:nvPr/>
          </p:nvSpPr>
          <p:spPr>
            <a:xfrm>
              <a:off x="2438797" y="498688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E8AA0057-3E04-8D13-D9DB-E2C0E9C5731B}"/>
                </a:ext>
              </a:extLst>
            </p:cNvPr>
            <p:cNvSpPr/>
            <p:nvPr/>
          </p:nvSpPr>
          <p:spPr>
            <a:xfrm>
              <a:off x="2438797" y="457161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1EF15D2A-9670-8798-FEC2-D0CDA5ECD510}"/>
                </a:ext>
              </a:extLst>
            </p:cNvPr>
            <p:cNvSpPr/>
            <p:nvPr/>
          </p:nvSpPr>
          <p:spPr>
            <a:xfrm>
              <a:off x="2438797" y="4156240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F39F6019-1675-60C8-6F1C-86189E196157}"/>
                </a:ext>
              </a:extLst>
            </p:cNvPr>
            <p:cNvSpPr/>
            <p:nvPr/>
          </p:nvSpPr>
          <p:spPr>
            <a:xfrm>
              <a:off x="2438797" y="3740974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F803EEAF-66B8-2161-3C95-632446F94696}"/>
                </a:ext>
              </a:extLst>
            </p:cNvPr>
            <p:cNvSpPr/>
            <p:nvPr/>
          </p:nvSpPr>
          <p:spPr>
            <a:xfrm>
              <a:off x="2438797" y="3325599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ECADD96F-8BEE-CEA0-7AC2-B9A8F456EE9B}"/>
                </a:ext>
              </a:extLst>
            </p:cNvPr>
            <p:cNvSpPr/>
            <p:nvPr/>
          </p:nvSpPr>
          <p:spPr>
            <a:xfrm>
              <a:off x="4876395" y="644047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FA917E9D-9838-0D47-47EB-0EC2436A62A5}"/>
                </a:ext>
              </a:extLst>
            </p:cNvPr>
            <p:cNvSpPr/>
            <p:nvPr/>
          </p:nvSpPr>
          <p:spPr>
            <a:xfrm>
              <a:off x="4876395" y="6025210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6797D855-D571-2330-EB21-0E6D48976626}"/>
                </a:ext>
              </a:extLst>
            </p:cNvPr>
            <p:cNvSpPr/>
            <p:nvPr/>
          </p:nvSpPr>
          <p:spPr>
            <a:xfrm>
              <a:off x="4876395" y="560983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8 h 207687"/>
                <a:gd name="connsiteX3" fmla="*/ 0 w 2437597"/>
                <a:gd name="connsiteY3" fmla="*/ 207688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8"/>
                  </a:lnTo>
                  <a:lnTo>
                    <a:pt x="0" y="207688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CCC31E9E-D3FE-1298-F053-964BD4C91E89}"/>
                </a:ext>
              </a:extLst>
            </p:cNvPr>
            <p:cNvSpPr/>
            <p:nvPr/>
          </p:nvSpPr>
          <p:spPr>
            <a:xfrm>
              <a:off x="4876395" y="5194569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7DF7D4D1-9CBA-19D9-669C-0C126CC619A2}"/>
                </a:ext>
              </a:extLst>
            </p:cNvPr>
            <p:cNvSpPr/>
            <p:nvPr/>
          </p:nvSpPr>
          <p:spPr>
            <a:xfrm>
              <a:off x="4876395" y="4779194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0074C2C7-8DB1-D837-2A4D-3BE4BA1273E3}"/>
                </a:ext>
              </a:extLst>
            </p:cNvPr>
            <p:cNvSpPr/>
            <p:nvPr/>
          </p:nvSpPr>
          <p:spPr>
            <a:xfrm>
              <a:off x="4876395" y="436392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D68C04BC-D8B5-B8A0-ED1F-F7FF18E53358}"/>
                </a:ext>
              </a:extLst>
            </p:cNvPr>
            <p:cNvSpPr/>
            <p:nvPr/>
          </p:nvSpPr>
          <p:spPr>
            <a:xfrm>
              <a:off x="4876395" y="394866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A98277D3-2ABA-2847-8F87-77FCF3F6461B}"/>
                </a:ext>
              </a:extLst>
            </p:cNvPr>
            <p:cNvSpPr/>
            <p:nvPr/>
          </p:nvSpPr>
          <p:spPr>
            <a:xfrm>
              <a:off x="4876395" y="353328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8977E22E-8BF2-5FD3-7948-0022EBE12A67}"/>
                </a:ext>
              </a:extLst>
            </p:cNvPr>
            <p:cNvSpPr/>
            <p:nvPr/>
          </p:nvSpPr>
          <p:spPr>
            <a:xfrm>
              <a:off x="9751697" y="644047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78795AC6-6AC7-3555-4422-E7F4A541279A}"/>
                </a:ext>
              </a:extLst>
            </p:cNvPr>
            <p:cNvSpPr/>
            <p:nvPr/>
          </p:nvSpPr>
          <p:spPr>
            <a:xfrm>
              <a:off x="9751697" y="6025210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125F817E-9409-41FE-597F-0277C54EE2AF}"/>
                </a:ext>
              </a:extLst>
            </p:cNvPr>
            <p:cNvSpPr/>
            <p:nvPr/>
          </p:nvSpPr>
          <p:spPr>
            <a:xfrm>
              <a:off x="9751697" y="560983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8 h 207687"/>
                <a:gd name="connsiteX3" fmla="*/ 0 w 2437597"/>
                <a:gd name="connsiteY3" fmla="*/ 207688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8"/>
                  </a:lnTo>
                  <a:lnTo>
                    <a:pt x="0" y="207688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DB117689-2BD8-5ACF-79F8-A24F6EA26544}"/>
                </a:ext>
              </a:extLst>
            </p:cNvPr>
            <p:cNvSpPr/>
            <p:nvPr/>
          </p:nvSpPr>
          <p:spPr>
            <a:xfrm>
              <a:off x="9751697" y="5194569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2762C199-9E60-EFEA-3EE9-9EA91FD4E8C4}"/>
                </a:ext>
              </a:extLst>
            </p:cNvPr>
            <p:cNvSpPr/>
            <p:nvPr/>
          </p:nvSpPr>
          <p:spPr>
            <a:xfrm>
              <a:off x="9751697" y="4779194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894AD4B4-18A6-B77C-7957-4EC605B8496D}"/>
                </a:ext>
              </a:extLst>
            </p:cNvPr>
            <p:cNvSpPr/>
            <p:nvPr/>
          </p:nvSpPr>
          <p:spPr>
            <a:xfrm>
              <a:off x="9751697" y="436392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1E2B9898-EDD1-436F-27AE-6D92AB3940A1}"/>
                </a:ext>
              </a:extLst>
            </p:cNvPr>
            <p:cNvSpPr/>
            <p:nvPr/>
          </p:nvSpPr>
          <p:spPr>
            <a:xfrm>
              <a:off x="9751697" y="394866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53540854-510F-5DD1-72E3-A0BEEEF0E144}"/>
                </a:ext>
              </a:extLst>
            </p:cNvPr>
            <p:cNvSpPr/>
            <p:nvPr/>
          </p:nvSpPr>
          <p:spPr>
            <a:xfrm>
              <a:off x="9751697" y="353328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39">
              <a:extLst>
                <a:ext uri="{FF2B5EF4-FFF2-40B4-BE49-F238E27FC236}">
                  <a16:creationId xmlns:a16="http://schemas.microsoft.com/office/drawing/2014/main" id="{D96F8482-A087-E4C8-0464-028F52FB9549}"/>
                </a:ext>
              </a:extLst>
            </p:cNvPr>
            <p:cNvSpPr/>
            <p:nvPr/>
          </p:nvSpPr>
          <p:spPr>
            <a:xfrm>
              <a:off x="7313992" y="6232789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642CD879-EA18-0748-FD18-7BE8EFCB5609}"/>
                </a:ext>
              </a:extLst>
            </p:cNvPr>
            <p:cNvSpPr/>
            <p:nvPr/>
          </p:nvSpPr>
          <p:spPr>
            <a:xfrm>
              <a:off x="7313992" y="6648164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41">
              <a:extLst>
                <a:ext uri="{FF2B5EF4-FFF2-40B4-BE49-F238E27FC236}">
                  <a16:creationId xmlns:a16="http://schemas.microsoft.com/office/drawing/2014/main" id="{2DD01DDA-7274-B146-DD8B-ECE3F129C37A}"/>
                </a:ext>
              </a:extLst>
            </p:cNvPr>
            <p:cNvSpPr/>
            <p:nvPr/>
          </p:nvSpPr>
          <p:spPr>
            <a:xfrm>
              <a:off x="7313992" y="581752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5EFDA1A6-44F4-CC42-BBFB-7D14AF06CBA1}"/>
                </a:ext>
              </a:extLst>
            </p:cNvPr>
            <p:cNvSpPr/>
            <p:nvPr/>
          </p:nvSpPr>
          <p:spPr>
            <a:xfrm>
              <a:off x="7313992" y="540225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3B7253CC-545E-7E6A-A9D6-AC13188DDE6F}"/>
                </a:ext>
              </a:extLst>
            </p:cNvPr>
            <p:cNvSpPr/>
            <p:nvPr/>
          </p:nvSpPr>
          <p:spPr>
            <a:xfrm>
              <a:off x="7313992" y="498688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C9DB5A68-0316-7A25-6B7C-AD0AF92A77EE}"/>
                </a:ext>
              </a:extLst>
            </p:cNvPr>
            <p:cNvSpPr/>
            <p:nvPr/>
          </p:nvSpPr>
          <p:spPr>
            <a:xfrm>
              <a:off x="7313992" y="457161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41D08307-345D-865E-70E6-8101B29B175C}"/>
                </a:ext>
              </a:extLst>
            </p:cNvPr>
            <p:cNvSpPr/>
            <p:nvPr/>
          </p:nvSpPr>
          <p:spPr>
            <a:xfrm>
              <a:off x="7313992" y="4156240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A7BA69B5-8661-9A73-B256-38E5ED72A015}"/>
                </a:ext>
              </a:extLst>
            </p:cNvPr>
            <p:cNvSpPr/>
            <p:nvPr/>
          </p:nvSpPr>
          <p:spPr>
            <a:xfrm>
              <a:off x="7313992" y="3740974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3A7019CB-B3B5-D606-9422-FDE6AEA59BBB}"/>
                </a:ext>
              </a:extLst>
            </p:cNvPr>
            <p:cNvSpPr/>
            <p:nvPr/>
          </p:nvSpPr>
          <p:spPr>
            <a:xfrm>
              <a:off x="7313992" y="3325599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ED7AB0FC-0835-6B83-7355-A0D3787EA13D}"/>
                </a:ext>
              </a:extLst>
            </p:cNvPr>
            <p:cNvSpPr/>
            <p:nvPr/>
          </p:nvSpPr>
          <p:spPr>
            <a:xfrm rot="10800000">
              <a:off x="9751590" y="311791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3A9A8C64-D462-E45E-7C00-B9EAC525D63D}"/>
                </a:ext>
              </a:extLst>
            </p:cNvPr>
            <p:cNvSpPr/>
            <p:nvPr/>
          </p:nvSpPr>
          <p:spPr>
            <a:xfrm rot="10800000">
              <a:off x="9751590" y="270264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1E41BB04-FA4B-7C11-D86F-B4C2E1655F30}"/>
                </a:ext>
              </a:extLst>
            </p:cNvPr>
            <p:cNvSpPr/>
            <p:nvPr/>
          </p:nvSpPr>
          <p:spPr>
            <a:xfrm rot="10800000">
              <a:off x="9751590" y="228727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B2117D98-28FB-9735-048E-A736054B61FC}"/>
                </a:ext>
              </a:extLst>
            </p:cNvPr>
            <p:cNvSpPr/>
            <p:nvPr/>
          </p:nvSpPr>
          <p:spPr>
            <a:xfrm rot="10800000">
              <a:off x="9751590" y="187211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58A8F0C3-4E4D-253D-82F7-4C82B6BCA0EA}"/>
                </a:ext>
              </a:extLst>
            </p:cNvPr>
            <p:cNvSpPr/>
            <p:nvPr/>
          </p:nvSpPr>
          <p:spPr>
            <a:xfrm rot="10800000">
              <a:off x="9751590" y="145673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0AAD00ED-86D9-B0EB-F05A-5F323FB42228}"/>
                </a:ext>
              </a:extLst>
            </p:cNvPr>
            <p:cNvSpPr/>
            <p:nvPr/>
          </p:nvSpPr>
          <p:spPr>
            <a:xfrm rot="10800000">
              <a:off x="9751590" y="1041363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D812D624-5DAD-5F5A-CE9E-76C3AB5F8B95}"/>
                </a:ext>
              </a:extLst>
            </p:cNvPr>
            <p:cNvSpPr/>
            <p:nvPr/>
          </p:nvSpPr>
          <p:spPr>
            <a:xfrm rot="10800000">
              <a:off x="9751590" y="62609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8E14B1EE-9EAD-433E-0E8F-09F00DF10F1F}"/>
                </a:ext>
              </a:extLst>
            </p:cNvPr>
            <p:cNvSpPr/>
            <p:nvPr/>
          </p:nvSpPr>
          <p:spPr>
            <a:xfrm rot="10800000">
              <a:off x="9751590" y="21072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7 w 2437597"/>
                <a:gd name="connsiteY1" fmla="*/ 0 h 207687"/>
                <a:gd name="connsiteX2" fmla="*/ 2437597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7" y="0"/>
                  </a:lnTo>
                  <a:lnTo>
                    <a:pt x="2437597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A2B78EB6-5DC8-FB1E-58C5-F0151062FB27}"/>
                </a:ext>
              </a:extLst>
            </p:cNvPr>
            <p:cNvSpPr/>
            <p:nvPr/>
          </p:nvSpPr>
          <p:spPr>
            <a:xfrm rot="10800000">
              <a:off x="7314100" y="291033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09F330E7-3C6B-192D-E7E2-DAB795A825F1}"/>
                </a:ext>
              </a:extLst>
            </p:cNvPr>
            <p:cNvSpPr/>
            <p:nvPr/>
          </p:nvSpPr>
          <p:spPr>
            <a:xfrm rot="10800000">
              <a:off x="7314100" y="2494958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4F669C8C-5CAC-5265-E4CE-914E7C9FF0EA}"/>
                </a:ext>
              </a:extLst>
            </p:cNvPr>
            <p:cNvSpPr/>
            <p:nvPr/>
          </p:nvSpPr>
          <p:spPr>
            <a:xfrm rot="10800000">
              <a:off x="7314100" y="207969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06F4B8F7-274A-4837-4E95-2EC4F4764131}"/>
                </a:ext>
              </a:extLst>
            </p:cNvPr>
            <p:cNvSpPr/>
            <p:nvPr/>
          </p:nvSpPr>
          <p:spPr>
            <a:xfrm rot="10800000">
              <a:off x="7314100" y="166431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3AA12619-822B-BA0E-E0FD-2CE3770F1B7C}"/>
                </a:ext>
              </a:extLst>
            </p:cNvPr>
            <p:cNvSpPr/>
            <p:nvPr/>
          </p:nvSpPr>
          <p:spPr>
            <a:xfrm rot="10800000">
              <a:off x="7314100" y="1249050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684A96D1-32D5-F174-272F-8282A42BC345}"/>
                </a:ext>
              </a:extLst>
            </p:cNvPr>
            <p:cNvSpPr/>
            <p:nvPr/>
          </p:nvSpPr>
          <p:spPr>
            <a:xfrm rot="10800000">
              <a:off x="7314100" y="83367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4DB922E5-E10B-DED8-30EA-EB66EE79EB24}"/>
                </a:ext>
              </a:extLst>
            </p:cNvPr>
            <p:cNvSpPr/>
            <p:nvPr/>
          </p:nvSpPr>
          <p:spPr>
            <a:xfrm rot="10800000">
              <a:off x="7314100" y="41851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6" name="Forme libre 895">
              <a:extLst>
                <a:ext uri="{FF2B5EF4-FFF2-40B4-BE49-F238E27FC236}">
                  <a16:creationId xmlns:a16="http://schemas.microsoft.com/office/drawing/2014/main" id="{25939767-372C-4A95-4E4C-3A07875454FB}"/>
                </a:ext>
              </a:extLst>
            </p:cNvPr>
            <p:cNvSpPr/>
            <p:nvPr/>
          </p:nvSpPr>
          <p:spPr>
            <a:xfrm rot="10800000">
              <a:off x="7314100" y="3143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7" name="Forme libre 896">
              <a:extLst>
                <a:ext uri="{FF2B5EF4-FFF2-40B4-BE49-F238E27FC236}">
                  <a16:creationId xmlns:a16="http://schemas.microsoft.com/office/drawing/2014/main" id="{F3F1057E-95DE-4A1A-22E3-6A68DF378BEA}"/>
                </a:ext>
              </a:extLst>
            </p:cNvPr>
            <p:cNvSpPr/>
            <p:nvPr/>
          </p:nvSpPr>
          <p:spPr>
            <a:xfrm rot="10800000">
              <a:off x="4876502" y="311791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8" name="Forme libre 897">
              <a:extLst>
                <a:ext uri="{FF2B5EF4-FFF2-40B4-BE49-F238E27FC236}">
                  <a16:creationId xmlns:a16="http://schemas.microsoft.com/office/drawing/2014/main" id="{0E90B241-E031-3915-F3FA-35283C8109CD}"/>
                </a:ext>
              </a:extLst>
            </p:cNvPr>
            <p:cNvSpPr/>
            <p:nvPr/>
          </p:nvSpPr>
          <p:spPr>
            <a:xfrm rot="10800000">
              <a:off x="4876502" y="270264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9" name="Forme libre 898">
              <a:extLst>
                <a:ext uri="{FF2B5EF4-FFF2-40B4-BE49-F238E27FC236}">
                  <a16:creationId xmlns:a16="http://schemas.microsoft.com/office/drawing/2014/main" id="{5C50DFB5-B442-9657-7956-056C5B65E4FF}"/>
                </a:ext>
              </a:extLst>
            </p:cNvPr>
            <p:cNvSpPr/>
            <p:nvPr/>
          </p:nvSpPr>
          <p:spPr>
            <a:xfrm rot="10800000">
              <a:off x="4876502" y="228727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0" name="Forme libre 899">
              <a:extLst>
                <a:ext uri="{FF2B5EF4-FFF2-40B4-BE49-F238E27FC236}">
                  <a16:creationId xmlns:a16="http://schemas.microsoft.com/office/drawing/2014/main" id="{708955F9-F119-AFC1-12BE-8DEF71644471}"/>
                </a:ext>
              </a:extLst>
            </p:cNvPr>
            <p:cNvSpPr/>
            <p:nvPr/>
          </p:nvSpPr>
          <p:spPr>
            <a:xfrm rot="10800000">
              <a:off x="4876502" y="187211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1" name="Forme libre 900">
              <a:extLst>
                <a:ext uri="{FF2B5EF4-FFF2-40B4-BE49-F238E27FC236}">
                  <a16:creationId xmlns:a16="http://schemas.microsoft.com/office/drawing/2014/main" id="{921E06C9-6F6B-BB89-ED39-4E1F43663406}"/>
                </a:ext>
              </a:extLst>
            </p:cNvPr>
            <p:cNvSpPr/>
            <p:nvPr/>
          </p:nvSpPr>
          <p:spPr>
            <a:xfrm rot="10800000">
              <a:off x="4876502" y="145673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2" name="Forme libre 901">
              <a:extLst>
                <a:ext uri="{FF2B5EF4-FFF2-40B4-BE49-F238E27FC236}">
                  <a16:creationId xmlns:a16="http://schemas.microsoft.com/office/drawing/2014/main" id="{B977CD28-62FE-779D-72F6-520248C8CCE2}"/>
                </a:ext>
              </a:extLst>
            </p:cNvPr>
            <p:cNvSpPr/>
            <p:nvPr/>
          </p:nvSpPr>
          <p:spPr>
            <a:xfrm rot="10800000">
              <a:off x="4876502" y="1041363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3" name="Forme libre 902">
              <a:extLst>
                <a:ext uri="{FF2B5EF4-FFF2-40B4-BE49-F238E27FC236}">
                  <a16:creationId xmlns:a16="http://schemas.microsoft.com/office/drawing/2014/main" id="{DB9E94D1-5591-35A9-E027-1223FFD8CBDF}"/>
                </a:ext>
              </a:extLst>
            </p:cNvPr>
            <p:cNvSpPr/>
            <p:nvPr/>
          </p:nvSpPr>
          <p:spPr>
            <a:xfrm rot="10800000">
              <a:off x="4876502" y="62609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4" name="Forme libre 903">
              <a:extLst>
                <a:ext uri="{FF2B5EF4-FFF2-40B4-BE49-F238E27FC236}">
                  <a16:creationId xmlns:a16="http://schemas.microsoft.com/office/drawing/2014/main" id="{6706E5F7-1C0C-57F3-1BD0-78E69E66BC05}"/>
                </a:ext>
              </a:extLst>
            </p:cNvPr>
            <p:cNvSpPr/>
            <p:nvPr/>
          </p:nvSpPr>
          <p:spPr>
            <a:xfrm rot="10800000">
              <a:off x="4876502" y="21072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5" name="Forme libre 904">
              <a:extLst>
                <a:ext uri="{FF2B5EF4-FFF2-40B4-BE49-F238E27FC236}">
                  <a16:creationId xmlns:a16="http://schemas.microsoft.com/office/drawing/2014/main" id="{DBC73050-AC96-664E-4257-F4BC10A03505}"/>
                </a:ext>
              </a:extLst>
            </p:cNvPr>
            <p:cNvSpPr/>
            <p:nvPr/>
          </p:nvSpPr>
          <p:spPr>
            <a:xfrm rot="10800000">
              <a:off x="1199" y="311791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6" name="Forme libre 905">
              <a:extLst>
                <a:ext uri="{FF2B5EF4-FFF2-40B4-BE49-F238E27FC236}">
                  <a16:creationId xmlns:a16="http://schemas.microsoft.com/office/drawing/2014/main" id="{7BF45387-7C46-E787-A91A-FA89037A3D5D}"/>
                </a:ext>
              </a:extLst>
            </p:cNvPr>
            <p:cNvSpPr/>
            <p:nvPr/>
          </p:nvSpPr>
          <p:spPr>
            <a:xfrm rot="10800000">
              <a:off x="1199" y="2702645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7" name="Forme libre 906">
              <a:extLst>
                <a:ext uri="{FF2B5EF4-FFF2-40B4-BE49-F238E27FC236}">
                  <a16:creationId xmlns:a16="http://schemas.microsoft.com/office/drawing/2014/main" id="{C59B30FC-B5E0-E1BF-C1A7-733097A35A30}"/>
                </a:ext>
              </a:extLst>
            </p:cNvPr>
            <p:cNvSpPr/>
            <p:nvPr/>
          </p:nvSpPr>
          <p:spPr>
            <a:xfrm rot="10800000">
              <a:off x="1199" y="228727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8" name="Forme libre 907">
              <a:extLst>
                <a:ext uri="{FF2B5EF4-FFF2-40B4-BE49-F238E27FC236}">
                  <a16:creationId xmlns:a16="http://schemas.microsoft.com/office/drawing/2014/main" id="{B95B6928-CB5C-5283-D58A-CEBF52960AC6}"/>
                </a:ext>
              </a:extLst>
            </p:cNvPr>
            <p:cNvSpPr/>
            <p:nvPr/>
          </p:nvSpPr>
          <p:spPr>
            <a:xfrm rot="10800000">
              <a:off x="1199" y="187211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9" name="Forme libre 908">
              <a:extLst>
                <a:ext uri="{FF2B5EF4-FFF2-40B4-BE49-F238E27FC236}">
                  <a16:creationId xmlns:a16="http://schemas.microsoft.com/office/drawing/2014/main" id="{E1E4B0FE-211A-7229-16B6-6A7B36A6D475}"/>
                </a:ext>
              </a:extLst>
            </p:cNvPr>
            <p:cNvSpPr/>
            <p:nvPr/>
          </p:nvSpPr>
          <p:spPr>
            <a:xfrm rot="10800000">
              <a:off x="1199" y="145673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0" name="Forme libre 909">
              <a:extLst>
                <a:ext uri="{FF2B5EF4-FFF2-40B4-BE49-F238E27FC236}">
                  <a16:creationId xmlns:a16="http://schemas.microsoft.com/office/drawing/2014/main" id="{E61D10DC-8C95-ECE0-FEF3-B5FD62B46FB6}"/>
                </a:ext>
              </a:extLst>
            </p:cNvPr>
            <p:cNvSpPr/>
            <p:nvPr/>
          </p:nvSpPr>
          <p:spPr>
            <a:xfrm rot="10800000">
              <a:off x="1199" y="1041363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1" name="Forme libre 910">
              <a:extLst>
                <a:ext uri="{FF2B5EF4-FFF2-40B4-BE49-F238E27FC236}">
                  <a16:creationId xmlns:a16="http://schemas.microsoft.com/office/drawing/2014/main" id="{1D6614D1-4AAB-F7B6-26BE-3FACCE7223C2}"/>
                </a:ext>
              </a:extLst>
            </p:cNvPr>
            <p:cNvSpPr/>
            <p:nvPr/>
          </p:nvSpPr>
          <p:spPr>
            <a:xfrm rot="10800000">
              <a:off x="1199" y="62609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2" name="Forme libre 911">
              <a:extLst>
                <a:ext uri="{FF2B5EF4-FFF2-40B4-BE49-F238E27FC236}">
                  <a16:creationId xmlns:a16="http://schemas.microsoft.com/office/drawing/2014/main" id="{CC4D5AEC-08BE-7232-9262-2AEEC1EE7FAB}"/>
                </a:ext>
              </a:extLst>
            </p:cNvPr>
            <p:cNvSpPr/>
            <p:nvPr/>
          </p:nvSpPr>
          <p:spPr>
            <a:xfrm rot="10800000">
              <a:off x="1200" y="21072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3" name="Forme libre 912">
              <a:extLst>
                <a:ext uri="{FF2B5EF4-FFF2-40B4-BE49-F238E27FC236}">
                  <a16:creationId xmlns:a16="http://schemas.microsoft.com/office/drawing/2014/main" id="{EF63D336-F9E3-6B31-3F16-337D044CF463}"/>
                </a:ext>
              </a:extLst>
            </p:cNvPr>
            <p:cNvSpPr/>
            <p:nvPr/>
          </p:nvSpPr>
          <p:spPr>
            <a:xfrm rot="10800000">
              <a:off x="2438797" y="2910332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4" name="Forme libre 913">
              <a:extLst>
                <a:ext uri="{FF2B5EF4-FFF2-40B4-BE49-F238E27FC236}">
                  <a16:creationId xmlns:a16="http://schemas.microsoft.com/office/drawing/2014/main" id="{58967B4E-D035-DC44-BF2F-5EEA02B745C6}"/>
                </a:ext>
              </a:extLst>
            </p:cNvPr>
            <p:cNvSpPr/>
            <p:nvPr/>
          </p:nvSpPr>
          <p:spPr>
            <a:xfrm rot="10800000">
              <a:off x="2438797" y="2494958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5" name="Forme libre 914">
              <a:extLst>
                <a:ext uri="{FF2B5EF4-FFF2-40B4-BE49-F238E27FC236}">
                  <a16:creationId xmlns:a16="http://schemas.microsoft.com/office/drawing/2014/main" id="{3EB96139-02A7-1CCA-AB41-7024FEB11E80}"/>
                </a:ext>
              </a:extLst>
            </p:cNvPr>
            <p:cNvSpPr/>
            <p:nvPr/>
          </p:nvSpPr>
          <p:spPr>
            <a:xfrm rot="10800000">
              <a:off x="2438797" y="2079691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6" name="Forme libre 915">
              <a:extLst>
                <a:ext uri="{FF2B5EF4-FFF2-40B4-BE49-F238E27FC236}">
                  <a16:creationId xmlns:a16="http://schemas.microsoft.com/office/drawing/2014/main" id="{B382985A-F1F8-A59E-B4E0-F412B8B2F71E}"/>
                </a:ext>
              </a:extLst>
            </p:cNvPr>
            <p:cNvSpPr/>
            <p:nvPr/>
          </p:nvSpPr>
          <p:spPr>
            <a:xfrm rot="10800000">
              <a:off x="2438797" y="166431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7" name="Forme libre 916">
              <a:extLst>
                <a:ext uri="{FF2B5EF4-FFF2-40B4-BE49-F238E27FC236}">
                  <a16:creationId xmlns:a16="http://schemas.microsoft.com/office/drawing/2014/main" id="{5D416351-6CC8-7B53-570C-19FBC5116213}"/>
                </a:ext>
              </a:extLst>
            </p:cNvPr>
            <p:cNvSpPr/>
            <p:nvPr/>
          </p:nvSpPr>
          <p:spPr>
            <a:xfrm rot="10800000">
              <a:off x="2438797" y="1249050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8" name="Forme libre 917">
              <a:extLst>
                <a:ext uri="{FF2B5EF4-FFF2-40B4-BE49-F238E27FC236}">
                  <a16:creationId xmlns:a16="http://schemas.microsoft.com/office/drawing/2014/main" id="{FB6EE992-1646-4411-7CF6-2A13A03EE65C}"/>
                </a:ext>
              </a:extLst>
            </p:cNvPr>
            <p:cNvSpPr/>
            <p:nvPr/>
          </p:nvSpPr>
          <p:spPr>
            <a:xfrm rot="10800000">
              <a:off x="2438797" y="833676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9" name="Forme libre 918">
              <a:extLst>
                <a:ext uri="{FF2B5EF4-FFF2-40B4-BE49-F238E27FC236}">
                  <a16:creationId xmlns:a16="http://schemas.microsoft.com/office/drawing/2014/main" id="{63F71352-7C12-F6AA-7D7F-AB51F6B1DA94}"/>
                </a:ext>
              </a:extLst>
            </p:cNvPr>
            <p:cNvSpPr/>
            <p:nvPr/>
          </p:nvSpPr>
          <p:spPr>
            <a:xfrm rot="10800000">
              <a:off x="2438797" y="418517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20" name="Forme libre 919">
              <a:extLst>
                <a:ext uri="{FF2B5EF4-FFF2-40B4-BE49-F238E27FC236}">
                  <a16:creationId xmlns:a16="http://schemas.microsoft.com/office/drawing/2014/main" id="{59D17091-4FF8-4B9F-D25A-865BE3656676}"/>
                </a:ext>
              </a:extLst>
            </p:cNvPr>
            <p:cNvSpPr/>
            <p:nvPr/>
          </p:nvSpPr>
          <p:spPr>
            <a:xfrm rot="10800000">
              <a:off x="2438797" y="3143"/>
              <a:ext cx="2437597" cy="207687"/>
            </a:xfrm>
            <a:custGeom>
              <a:avLst/>
              <a:gdLst>
                <a:gd name="connsiteX0" fmla="*/ 0 w 2437597"/>
                <a:gd name="connsiteY0" fmla="*/ 0 h 207687"/>
                <a:gd name="connsiteX1" fmla="*/ 2437598 w 2437597"/>
                <a:gd name="connsiteY1" fmla="*/ 0 h 207687"/>
                <a:gd name="connsiteX2" fmla="*/ 2437598 w 2437597"/>
                <a:gd name="connsiteY2" fmla="*/ 207687 h 207687"/>
                <a:gd name="connsiteX3" fmla="*/ 0 w 2437597"/>
                <a:gd name="connsiteY3" fmla="*/ 207687 h 20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597" h="207687">
                  <a:moveTo>
                    <a:pt x="0" y="0"/>
                  </a:moveTo>
                  <a:lnTo>
                    <a:pt x="2437598" y="0"/>
                  </a:lnTo>
                  <a:lnTo>
                    <a:pt x="2437598" y="207687"/>
                  </a:lnTo>
                  <a:lnTo>
                    <a:pt x="0" y="207687"/>
                  </a:lnTo>
                  <a:close/>
                </a:path>
              </a:pathLst>
            </a:custGeom>
            <a:solidFill>
              <a:srgbClr val="F23636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AA27CF2-DB8A-B657-D6DF-288E91CE4965}"/>
              </a:ext>
            </a:extLst>
          </p:cNvPr>
          <p:cNvSpPr/>
          <p:nvPr userDrawn="1"/>
        </p:nvSpPr>
        <p:spPr>
          <a:xfrm>
            <a:off x="2495247" y="1558013"/>
            <a:ext cx="7200000" cy="36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0EAF33AB-BAFE-8519-70DB-16861679D1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7926" y="3190900"/>
            <a:ext cx="5647267" cy="133917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0C5E5-D16A-2BBF-EC39-355BF2CE4A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8034" y="2122726"/>
            <a:ext cx="5647267" cy="82061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3000"/>
            </a:lvl1pPr>
          </a:lstStyle>
          <a:p>
            <a:r>
              <a:rPr lang="en-GB"/>
              <a:t>TITRE DEUX LIGNES</a:t>
            </a:r>
            <a:br>
              <a:rPr lang="en-GB"/>
            </a:br>
            <a:r>
              <a:rPr lang="en-GB"/>
              <a:t>TITRE DEUX LIGNES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66332"/>
      </p:ext>
    </p:extLst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Intercalaire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que 2">
            <a:extLst>
              <a:ext uri="{FF2B5EF4-FFF2-40B4-BE49-F238E27FC236}">
                <a16:creationId xmlns:a16="http://schemas.microsoft.com/office/drawing/2014/main" id="{5DF03037-A904-CA29-A881-4E88343971B4}"/>
              </a:ext>
            </a:extLst>
          </p:cNvPr>
          <p:cNvGrpSpPr/>
          <p:nvPr/>
        </p:nvGrpSpPr>
        <p:grpSpPr>
          <a:xfrm>
            <a:off x="1200" y="1572"/>
            <a:ext cx="12188095" cy="6852600"/>
            <a:chOff x="1200" y="1572"/>
            <a:chExt cx="12188095" cy="6852600"/>
          </a:xfrm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FAAC2C7E-1991-4F03-B61C-984AD62AD23F}"/>
                </a:ext>
              </a:extLst>
            </p:cNvPr>
            <p:cNvSpPr/>
            <p:nvPr/>
          </p:nvSpPr>
          <p:spPr>
            <a:xfrm>
              <a:off x="1200" y="1572"/>
              <a:ext cx="12188095" cy="6852600"/>
            </a:xfrm>
            <a:custGeom>
              <a:avLst/>
              <a:gdLst>
                <a:gd name="connsiteX0" fmla="*/ 0 w 12188095"/>
                <a:gd name="connsiteY0" fmla="*/ 0 h 6852600"/>
                <a:gd name="connsiteX1" fmla="*/ 12188095 w 12188095"/>
                <a:gd name="connsiteY1" fmla="*/ 0 h 6852600"/>
                <a:gd name="connsiteX2" fmla="*/ 12188095 w 12188095"/>
                <a:gd name="connsiteY2" fmla="*/ 6852601 h 6852600"/>
                <a:gd name="connsiteX3" fmla="*/ 0 w 12188095"/>
                <a:gd name="connsiteY3" fmla="*/ 6852601 h 68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8095" h="6852600">
                  <a:moveTo>
                    <a:pt x="0" y="0"/>
                  </a:moveTo>
                  <a:lnTo>
                    <a:pt x="12188095" y="0"/>
                  </a:lnTo>
                  <a:lnTo>
                    <a:pt x="12188095" y="6852601"/>
                  </a:lnTo>
                  <a:lnTo>
                    <a:pt x="0" y="6852601"/>
                  </a:lnTo>
                  <a:close/>
                </a:path>
              </a:pathLst>
            </a:custGeom>
            <a:solidFill>
              <a:srgbClr val="A1DB5D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8" name="Graphique 2">
              <a:extLst>
                <a:ext uri="{FF2B5EF4-FFF2-40B4-BE49-F238E27FC236}">
                  <a16:creationId xmlns:a16="http://schemas.microsoft.com/office/drawing/2014/main" id="{717CD439-9614-045C-65A6-0AA630319632}"/>
                </a:ext>
              </a:extLst>
            </p:cNvPr>
            <p:cNvGrpSpPr/>
            <p:nvPr/>
          </p:nvGrpSpPr>
          <p:grpSpPr>
            <a:xfrm>
              <a:off x="1200" y="1572"/>
              <a:ext cx="12188095" cy="6852600"/>
              <a:chOff x="1200" y="1572"/>
              <a:chExt cx="12188095" cy="6852600"/>
            </a:xfrm>
            <a:solidFill>
              <a:srgbClr val="B4E27D"/>
            </a:solidFill>
          </p:grpSpPr>
          <p:grpSp>
            <p:nvGrpSpPr>
              <p:cNvPr id="9" name="Graphique 2">
                <a:extLst>
                  <a:ext uri="{FF2B5EF4-FFF2-40B4-BE49-F238E27FC236}">
                    <a16:creationId xmlns:a16="http://schemas.microsoft.com/office/drawing/2014/main" id="{D8347C43-5B92-9637-C378-F22887C5336B}"/>
                  </a:ext>
                </a:extLst>
              </p:cNvPr>
              <p:cNvGrpSpPr/>
              <p:nvPr/>
            </p:nvGrpSpPr>
            <p:grpSpPr>
              <a:xfrm>
                <a:off x="1200" y="1572"/>
                <a:ext cx="2895406" cy="6852600"/>
                <a:chOff x="1200" y="1572"/>
                <a:chExt cx="2895406" cy="6852600"/>
              </a:xfrm>
              <a:solidFill>
                <a:srgbClr val="B4E27D"/>
              </a:solidFill>
            </p:grpSpPr>
            <p:grpSp>
              <p:nvGrpSpPr>
                <p:cNvPr id="10" name="Graphique 2">
                  <a:extLst>
                    <a:ext uri="{FF2B5EF4-FFF2-40B4-BE49-F238E27FC236}">
                      <a16:creationId xmlns:a16="http://schemas.microsoft.com/office/drawing/2014/main" id="{E5F90A9D-D2F8-1628-7997-1822A0BDE9E9}"/>
                    </a:ext>
                  </a:extLst>
                </p:cNvPr>
                <p:cNvGrpSpPr/>
                <p:nvPr/>
              </p:nvGrpSpPr>
              <p:grpSpPr>
                <a:xfrm>
                  <a:off x="1682805" y="311867"/>
                  <a:ext cx="367945" cy="355958"/>
                  <a:chOff x="1682805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" name="Forme libre 10">
                    <a:extLst>
                      <a:ext uri="{FF2B5EF4-FFF2-40B4-BE49-F238E27FC236}">
                        <a16:creationId xmlns:a16="http://schemas.microsoft.com/office/drawing/2014/main" id="{2005BC4F-CB55-B267-2A9E-AE965A7843F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307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" name="Forme libre 11">
                    <a:extLst>
                      <a:ext uri="{FF2B5EF4-FFF2-40B4-BE49-F238E27FC236}">
                        <a16:creationId xmlns:a16="http://schemas.microsoft.com/office/drawing/2014/main" id="{6ED17A86-5248-052D-3BAA-E016B8806AD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307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" name="Graphique 2">
                  <a:extLst>
                    <a:ext uri="{FF2B5EF4-FFF2-40B4-BE49-F238E27FC236}">
                      <a16:creationId xmlns:a16="http://schemas.microsoft.com/office/drawing/2014/main" id="{B88B12DD-A331-94B3-2B7A-3DC8A006142A}"/>
                    </a:ext>
                  </a:extLst>
                </p:cNvPr>
                <p:cNvGrpSpPr/>
                <p:nvPr/>
              </p:nvGrpSpPr>
              <p:grpSpPr>
                <a:xfrm>
                  <a:off x="2528553" y="311759"/>
                  <a:ext cx="367945" cy="356065"/>
                  <a:chOff x="2528553" y="311759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14" name="Forme libre 13">
                    <a:extLst>
                      <a:ext uri="{FF2B5EF4-FFF2-40B4-BE49-F238E27FC236}">
                        <a16:creationId xmlns:a16="http://schemas.microsoft.com/office/drawing/2014/main" id="{7AEDF4E4-1FC3-B0DD-3D5E-F4402FB16CD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20130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5" name="Forme libre 14">
                    <a:extLst>
                      <a:ext uri="{FF2B5EF4-FFF2-40B4-BE49-F238E27FC236}">
                        <a16:creationId xmlns:a16="http://schemas.microsoft.com/office/drawing/2014/main" id="{86329FD3-48A2-AB9F-E4ED-E05C834F753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6" name="Graphique 2">
                  <a:extLst>
                    <a:ext uri="{FF2B5EF4-FFF2-40B4-BE49-F238E27FC236}">
                      <a16:creationId xmlns:a16="http://schemas.microsoft.com/office/drawing/2014/main" id="{2CEBE6A5-F160-C214-3D3F-D68E5D2CEB85}"/>
                    </a:ext>
                  </a:extLst>
                </p:cNvPr>
                <p:cNvGrpSpPr/>
                <p:nvPr/>
              </p:nvGrpSpPr>
              <p:grpSpPr>
                <a:xfrm>
                  <a:off x="2110409" y="1572"/>
                  <a:ext cx="358486" cy="251094"/>
                  <a:chOff x="2110409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7" name="Forme libre 16">
                    <a:extLst>
                      <a:ext uri="{FF2B5EF4-FFF2-40B4-BE49-F238E27FC236}">
                        <a16:creationId xmlns:a16="http://schemas.microsoft.com/office/drawing/2014/main" id="{9FA15FF7-84AF-2A15-9117-332542B5B5C1}"/>
                      </a:ext>
                    </a:extLst>
                  </p:cNvPr>
                  <p:cNvSpPr/>
                  <p:nvPr/>
                </p:nvSpPr>
                <p:spPr>
                  <a:xfrm>
                    <a:off x="2321093" y="1572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2 w 147801"/>
                      <a:gd name="connsiteY1" fmla="*/ 0 h 251094"/>
                      <a:gd name="connsiteX2" fmla="*/ 147802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2" y="0"/>
                        </a:lnTo>
                        <a:lnTo>
                          <a:pt x="147802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8" name="Forme libre 17">
                    <a:extLst>
                      <a:ext uri="{FF2B5EF4-FFF2-40B4-BE49-F238E27FC236}">
                        <a16:creationId xmlns:a16="http://schemas.microsoft.com/office/drawing/2014/main" id="{FB865C7D-9C16-F383-7380-B041367DDBAF}"/>
                      </a:ext>
                    </a:extLst>
                  </p:cNvPr>
                  <p:cNvSpPr/>
                  <p:nvPr/>
                </p:nvSpPr>
                <p:spPr>
                  <a:xfrm>
                    <a:off x="2110409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" name="Graphique 2">
                  <a:extLst>
                    <a:ext uri="{FF2B5EF4-FFF2-40B4-BE49-F238E27FC236}">
                      <a16:creationId xmlns:a16="http://schemas.microsoft.com/office/drawing/2014/main" id="{CD2FE5EF-A98D-0D8A-FD9A-E0BE1147B67A}"/>
                    </a:ext>
                  </a:extLst>
                </p:cNvPr>
                <p:cNvGrpSpPr/>
                <p:nvPr/>
              </p:nvGrpSpPr>
              <p:grpSpPr>
                <a:xfrm>
                  <a:off x="2110516" y="727026"/>
                  <a:ext cx="358378" cy="365305"/>
                  <a:chOff x="2110516" y="727026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20" name="Forme libre 19">
                    <a:extLst>
                      <a:ext uri="{FF2B5EF4-FFF2-40B4-BE49-F238E27FC236}">
                        <a16:creationId xmlns:a16="http://schemas.microsoft.com/office/drawing/2014/main" id="{F185D74F-7CAE-51CB-1C50-11A21702CA7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1" name="Forme libre 20">
                    <a:extLst>
                      <a:ext uri="{FF2B5EF4-FFF2-40B4-BE49-F238E27FC236}">
                        <a16:creationId xmlns:a16="http://schemas.microsoft.com/office/drawing/2014/main" id="{5E15E96E-6B20-4BE3-D1EE-86A52227F6A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2" name="Graphique 2">
                  <a:extLst>
                    <a:ext uri="{FF2B5EF4-FFF2-40B4-BE49-F238E27FC236}">
                      <a16:creationId xmlns:a16="http://schemas.microsoft.com/office/drawing/2014/main" id="{A47F0B60-4A34-D2A9-FCCF-333538836FDE}"/>
                    </a:ext>
                  </a:extLst>
                </p:cNvPr>
                <p:cNvGrpSpPr/>
                <p:nvPr/>
              </p:nvGrpSpPr>
              <p:grpSpPr>
                <a:xfrm>
                  <a:off x="1682913" y="1151425"/>
                  <a:ext cx="367945" cy="355958"/>
                  <a:chOff x="1682913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3" name="Forme libre 22">
                    <a:extLst>
                      <a:ext uri="{FF2B5EF4-FFF2-40B4-BE49-F238E27FC236}">
                        <a16:creationId xmlns:a16="http://schemas.microsoft.com/office/drawing/2014/main" id="{3C7F8CCE-B880-CC1B-CDDE-8AD12D4C765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4" name="Forme libre 23">
                    <a:extLst>
                      <a:ext uri="{FF2B5EF4-FFF2-40B4-BE49-F238E27FC236}">
                        <a16:creationId xmlns:a16="http://schemas.microsoft.com/office/drawing/2014/main" id="{75C9EE7A-4539-90F4-F8C5-EEE627A0A36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5" name="Graphique 2">
                  <a:extLst>
                    <a:ext uri="{FF2B5EF4-FFF2-40B4-BE49-F238E27FC236}">
                      <a16:creationId xmlns:a16="http://schemas.microsoft.com/office/drawing/2014/main" id="{32B92D8C-3773-99BC-76E1-4DF519D9EE73}"/>
                    </a:ext>
                  </a:extLst>
                </p:cNvPr>
                <p:cNvGrpSpPr/>
                <p:nvPr/>
              </p:nvGrpSpPr>
              <p:grpSpPr>
                <a:xfrm>
                  <a:off x="2528553" y="1151425"/>
                  <a:ext cx="367945" cy="355958"/>
                  <a:chOff x="2528553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6" name="Forme libre 25">
                    <a:extLst>
                      <a:ext uri="{FF2B5EF4-FFF2-40B4-BE49-F238E27FC236}">
                        <a16:creationId xmlns:a16="http://schemas.microsoft.com/office/drawing/2014/main" id="{5D25B730-7117-095B-12DB-E645CFC854D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7" name="Forme libre 26">
                    <a:extLst>
                      <a:ext uri="{FF2B5EF4-FFF2-40B4-BE49-F238E27FC236}">
                        <a16:creationId xmlns:a16="http://schemas.microsoft.com/office/drawing/2014/main" id="{286EECD2-4C16-3C15-2013-A63964C4758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" name="Graphique 2">
                  <a:extLst>
                    <a:ext uri="{FF2B5EF4-FFF2-40B4-BE49-F238E27FC236}">
                      <a16:creationId xmlns:a16="http://schemas.microsoft.com/office/drawing/2014/main" id="{A220A4F8-FC1F-EF08-B0FD-EBF62E62F1D6}"/>
                    </a:ext>
                  </a:extLst>
                </p:cNvPr>
                <p:cNvGrpSpPr/>
                <p:nvPr/>
              </p:nvGrpSpPr>
              <p:grpSpPr>
                <a:xfrm>
                  <a:off x="2110516" y="1566477"/>
                  <a:ext cx="358378" cy="365305"/>
                  <a:chOff x="2110516" y="1566477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29" name="Forme libre 28">
                    <a:extLst>
                      <a:ext uri="{FF2B5EF4-FFF2-40B4-BE49-F238E27FC236}">
                        <a16:creationId xmlns:a16="http://schemas.microsoft.com/office/drawing/2014/main" id="{91FFA358-03DF-F55D-4957-BB0FFA1F841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" name="Forme libre 29">
                    <a:extLst>
                      <a:ext uri="{FF2B5EF4-FFF2-40B4-BE49-F238E27FC236}">
                        <a16:creationId xmlns:a16="http://schemas.microsoft.com/office/drawing/2014/main" id="{697C8898-2B8A-5A22-9DB6-056100C702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1" name="Graphique 2">
                  <a:extLst>
                    <a:ext uri="{FF2B5EF4-FFF2-40B4-BE49-F238E27FC236}">
                      <a16:creationId xmlns:a16="http://schemas.microsoft.com/office/drawing/2014/main" id="{8F7A6885-40E7-7A3C-E516-FF7D07E0B087}"/>
                    </a:ext>
                  </a:extLst>
                </p:cNvPr>
                <p:cNvGrpSpPr/>
                <p:nvPr/>
              </p:nvGrpSpPr>
              <p:grpSpPr>
                <a:xfrm>
                  <a:off x="1682913" y="1990554"/>
                  <a:ext cx="367945" cy="355958"/>
                  <a:chOff x="1682913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2" name="Forme libre 31">
                    <a:extLst>
                      <a:ext uri="{FF2B5EF4-FFF2-40B4-BE49-F238E27FC236}">
                        <a16:creationId xmlns:a16="http://schemas.microsoft.com/office/drawing/2014/main" id="{15DAC9F2-DCDF-22CA-5D9A-1B27A3BBF29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" name="Forme libre 32">
                    <a:extLst>
                      <a:ext uri="{FF2B5EF4-FFF2-40B4-BE49-F238E27FC236}">
                        <a16:creationId xmlns:a16="http://schemas.microsoft.com/office/drawing/2014/main" id="{1B9E5BC1-6E16-C43D-51C6-A5F1A5E1C86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" name="Graphique 2">
                  <a:extLst>
                    <a:ext uri="{FF2B5EF4-FFF2-40B4-BE49-F238E27FC236}">
                      <a16:creationId xmlns:a16="http://schemas.microsoft.com/office/drawing/2014/main" id="{A6A5F38D-9318-8A19-38ED-9BA07BFF6970}"/>
                    </a:ext>
                  </a:extLst>
                </p:cNvPr>
                <p:cNvGrpSpPr/>
                <p:nvPr/>
              </p:nvGrpSpPr>
              <p:grpSpPr>
                <a:xfrm>
                  <a:off x="2528660" y="1990447"/>
                  <a:ext cx="367945" cy="355958"/>
                  <a:chOff x="2528660" y="199044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5" name="Forme libre 34">
                    <a:extLst>
                      <a:ext uri="{FF2B5EF4-FFF2-40B4-BE49-F238E27FC236}">
                        <a16:creationId xmlns:a16="http://schemas.microsoft.com/office/drawing/2014/main" id="{7602701B-1AD9-7B2C-CC8A-E58A0A6744B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162" y="187999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" name="Forme libre 35">
                    <a:extLst>
                      <a:ext uri="{FF2B5EF4-FFF2-40B4-BE49-F238E27FC236}">
                        <a16:creationId xmlns:a16="http://schemas.microsoft.com/office/drawing/2014/main" id="{1ADEB34F-441C-C00D-C3D1-84CD8ACA9B2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162" y="20890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7" name="Graphique 2">
                  <a:extLst>
                    <a:ext uri="{FF2B5EF4-FFF2-40B4-BE49-F238E27FC236}">
                      <a16:creationId xmlns:a16="http://schemas.microsoft.com/office/drawing/2014/main" id="{B1E42730-A31F-77E2-6428-29FCCE7954B8}"/>
                    </a:ext>
                  </a:extLst>
                </p:cNvPr>
                <p:cNvGrpSpPr/>
                <p:nvPr/>
              </p:nvGrpSpPr>
              <p:grpSpPr>
                <a:xfrm>
                  <a:off x="2110516" y="1565940"/>
                  <a:ext cx="358378" cy="365305"/>
                  <a:chOff x="2110516" y="1565940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38" name="Forme libre 37">
                    <a:extLst>
                      <a:ext uri="{FF2B5EF4-FFF2-40B4-BE49-F238E27FC236}">
                        <a16:creationId xmlns:a16="http://schemas.microsoft.com/office/drawing/2014/main" id="{B639477E-FF7B-1FBC-D485-875E8E2399E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" name="Forme libre 38">
                    <a:extLst>
                      <a:ext uri="{FF2B5EF4-FFF2-40B4-BE49-F238E27FC236}">
                        <a16:creationId xmlns:a16="http://schemas.microsoft.com/office/drawing/2014/main" id="{E1E1B6AC-15D8-A9B3-2D70-059E22D44E4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0" name="Graphique 2">
                  <a:extLst>
                    <a:ext uri="{FF2B5EF4-FFF2-40B4-BE49-F238E27FC236}">
                      <a16:creationId xmlns:a16="http://schemas.microsoft.com/office/drawing/2014/main" id="{A31DF3FA-1F61-2B3D-F747-46A98A64D387}"/>
                    </a:ext>
                  </a:extLst>
                </p:cNvPr>
                <p:cNvGrpSpPr/>
                <p:nvPr/>
              </p:nvGrpSpPr>
              <p:grpSpPr>
                <a:xfrm>
                  <a:off x="2110516" y="2405606"/>
                  <a:ext cx="358378" cy="365305"/>
                  <a:chOff x="2110516" y="2405606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41" name="Forme libre 40">
                    <a:extLst>
                      <a:ext uri="{FF2B5EF4-FFF2-40B4-BE49-F238E27FC236}">
                        <a16:creationId xmlns:a16="http://schemas.microsoft.com/office/drawing/2014/main" id="{10C8EC25-EBA0-3DBE-9E9F-C374DE9CC1A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2" name="Forme libre 41">
                    <a:extLst>
                      <a:ext uri="{FF2B5EF4-FFF2-40B4-BE49-F238E27FC236}">
                        <a16:creationId xmlns:a16="http://schemas.microsoft.com/office/drawing/2014/main" id="{80A4CF75-3CC8-E2E9-B7EC-9DF63F30000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3" name="Graphique 2">
                  <a:extLst>
                    <a:ext uri="{FF2B5EF4-FFF2-40B4-BE49-F238E27FC236}">
                      <a16:creationId xmlns:a16="http://schemas.microsoft.com/office/drawing/2014/main" id="{380DC983-3B4E-F5E5-B599-8D0AD1727E0A}"/>
                    </a:ext>
                  </a:extLst>
                </p:cNvPr>
                <p:cNvGrpSpPr/>
                <p:nvPr/>
              </p:nvGrpSpPr>
              <p:grpSpPr>
                <a:xfrm>
                  <a:off x="1682913" y="2830113"/>
                  <a:ext cx="367945" cy="355958"/>
                  <a:chOff x="1682913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4" name="Forme libre 43">
                    <a:extLst>
                      <a:ext uri="{FF2B5EF4-FFF2-40B4-BE49-F238E27FC236}">
                        <a16:creationId xmlns:a16="http://schemas.microsoft.com/office/drawing/2014/main" id="{2E43B861-4213-2969-E14A-99121CC0136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5" name="Forme libre 44">
                    <a:extLst>
                      <a:ext uri="{FF2B5EF4-FFF2-40B4-BE49-F238E27FC236}">
                        <a16:creationId xmlns:a16="http://schemas.microsoft.com/office/drawing/2014/main" id="{0C5C59C7-B0DF-7474-9C07-F90D816E7D9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6" name="Graphique 2">
                  <a:extLst>
                    <a:ext uri="{FF2B5EF4-FFF2-40B4-BE49-F238E27FC236}">
                      <a16:creationId xmlns:a16="http://schemas.microsoft.com/office/drawing/2014/main" id="{AB7C54B3-14B0-C7A1-3D11-05671712843C}"/>
                    </a:ext>
                  </a:extLst>
                </p:cNvPr>
                <p:cNvGrpSpPr/>
                <p:nvPr/>
              </p:nvGrpSpPr>
              <p:grpSpPr>
                <a:xfrm>
                  <a:off x="2528553" y="2830113"/>
                  <a:ext cx="367945" cy="355958"/>
                  <a:chOff x="2528553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7" name="Forme libre 46">
                    <a:extLst>
                      <a:ext uri="{FF2B5EF4-FFF2-40B4-BE49-F238E27FC236}">
                        <a16:creationId xmlns:a16="http://schemas.microsoft.com/office/drawing/2014/main" id="{551A522C-E986-CB19-7565-658A2D0AFFC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8" name="Forme libre 47">
                    <a:extLst>
                      <a:ext uri="{FF2B5EF4-FFF2-40B4-BE49-F238E27FC236}">
                        <a16:creationId xmlns:a16="http://schemas.microsoft.com/office/drawing/2014/main" id="{7236D434-A279-7F54-A68E-E7A1FC75F1C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" name="Graphique 2">
                  <a:extLst>
                    <a:ext uri="{FF2B5EF4-FFF2-40B4-BE49-F238E27FC236}">
                      <a16:creationId xmlns:a16="http://schemas.microsoft.com/office/drawing/2014/main" id="{7E1722CE-DEFD-C69E-568F-698C3930D3F5}"/>
                    </a:ext>
                  </a:extLst>
                </p:cNvPr>
                <p:cNvGrpSpPr/>
                <p:nvPr/>
              </p:nvGrpSpPr>
              <p:grpSpPr>
                <a:xfrm>
                  <a:off x="2110516" y="3245165"/>
                  <a:ext cx="358378" cy="365305"/>
                  <a:chOff x="2110516" y="3245165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50" name="Forme libre 49">
                    <a:extLst>
                      <a:ext uri="{FF2B5EF4-FFF2-40B4-BE49-F238E27FC236}">
                        <a16:creationId xmlns:a16="http://schemas.microsoft.com/office/drawing/2014/main" id="{3EB0084E-22F9-9F1E-C209-BDB38211265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1" name="Forme libre 50">
                    <a:extLst>
                      <a:ext uri="{FF2B5EF4-FFF2-40B4-BE49-F238E27FC236}">
                        <a16:creationId xmlns:a16="http://schemas.microsoft.com/office/drawing/2014/main" id="{FE2271E3-21A8-0F9C-6814-BEBC7BC5199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2" name="Graphique 2">
                  <a:extLst>
                    <a:ext uri="{FF2B5EF4-FFF2-40B4-BE49-F238E27FC236}">
                      <a16:creationId xmlns:a16="http://schemas.microsoft.com/office/drawing/2014/main" id="{44A047D2-2966-CB6E-4F97-ADA2C01EB8BD}"/>
                    </a:ext>
                  </a:extLst>
                </p:cNvPr>
                <p:cNvGrpSpPr/>
                <p:nvPr/>
              </p:nvGrpSpPr>
              <p:grpSpPr>
                <a:xfrm>
                  <a:off x="1682913" y="3669672"/>
                  <a:ext cx="367945" cy="355958"/>
                  <a:chOff x="1682913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3" name="Forme libre 52">
                    <a:extLst>
                      <a:ext uri="{FF2B5EF4-FFF2-40B4-BE49-F238E27FC236}">
                        <a16:creationId xmlns:a16="http://schemas.microsoft.com/office/drawing/2014/main" id="{BF48B33C-68E1-69A0-5257-3A9E23C399C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4" name="Forme libre 53">
                    <a:extLst>
                      <a:ext uri="{FF2B5EF4-FFF2-40B4-BE49-F238E27FC236}">
                        <a16:creationId xmlns:a16="http://schemas.microsoft.com/office/drawing/2014/main" id="{94F59E61-400C-9C23-9617-EFD745B0686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" name="Graphique 2">
                  <a:extLst>
                    <a:ext uri="{FF2B5EF4-FFF2-40B4-BE49-F238E27FC236}">
                      <a16:creationId xmlns:a16="http://schemas.microsoft.com/office/drawing/2014/main" id="{0DCB40AF-47D2-F03A-F9AD-59A49AB975DA}"/>
                    </a:ext>
                  </a:extLst>
                </p:cNvPr>
                <p:cNvGrpSpPr/>
                <p:nvPr/>
              </p:nvGrpSpPr>
              <p:grpSpPr>
                <a:xfrm>
                  <a:off x="2528553" y="3669672"/>
                  <a:ext cx="367945" cy="355958"/>
                  <a:chOff x="2528553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6" name="Forme libre 55">
                    <a:extLst>
                      <a:ext uri="{FF2B5EF4-FFF2-40B4-BE49-F238E27FC236}">
                        <a16:creationId xmlns:a16="http://schemas.microsoft.com/office/drawing/2014/main" id="{A00A6E8E-F6FF-C870-9E57-AB5B2440F7A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" name="Forme libre 56">
                    <a:extLst>
                      <a:ext uri="{FF2B5EF4-FFF2-40B4-BE49-F238E27FC236}">
                        <a16:creationId xmlns:a16="http://schemas.microsoft.com/office/drawing/2014/main" id="{52E27C19-A95F-75B9-D45D-B3293D0FDC1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" name="Graphique 2">
                  <a:extLst>
                    <a:ext uri="{FF2B5EF4-FFF2-40B4-BE49-F238E27FC236}">
                      <a16:creationId xmlns:a16="http://schemas.microsoft.com/office/drawing/2014/main" id="{BC64DD88-9AAE-A89F-916B-33F0D59B0A97}"/>
                    </a:ext>
                  </a:extLst>
                </p:cNvPr>
                <p:cNvGrpSpPr/>
                <p:nvPr/>
              </p:nvGrpSpPr>
              <p:grpSpPr>
                <a:xfrm>
                  <a:off x="2110516" y="3245165"/>
                  <a:ext cx="358378" cy="365305"/>
                  <a:chOff x="2110516" y="3245165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59" name="Forme libre 58">
                    <a:extLst>
                      <a:ext uri="{FF2B5EF4-FFF2-40B4-BE49-F238E27FC236}">
                        <a16:creationId xmlns:a16="http://schemas.microsoft.com/office/drawing/2014/main" id="{483E6F39-A262-4261-949B-A74DE9DD186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" name="Forme libre 59">
                    <a:extLst>
                      <a:ext uri="{FF2B5EF4-FFF2-40B4-BE49-F238E27FC236}">
                        <a16:creationId xmlns:a16="http://schemas.microsoft.com/office/drawing/2014/main" id="{04CC792A-2D76-0DA8-3569-ECDE4326B00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1" name="Graphique 2">
                  <a:extLst>
                    <a:ext uri="{FF2B5EF4-FFF2-40B4-BE49-F238E27FC236}">
                      <a16:creationId xmlns:a16="http://schemas.microsoft.com/office/drawing/2014/main" id="{C7B71E1A-C1EB-1ECA-8A7B-C1F3B2A79FE6}"/>
                    </a:ext>
                  </a:extLst>
                </p:cNvPr>
                <p:cNvGrpSpPr/>
                <p:nvPr/>
              </p:nvGrpSpPr>
              <p:grpSpPr>
                <a:xfrm>
                  <a:off x="2110516" y="4084831"/>
                  <a:ext cx="358378" cy="365305"/>
                  <a:chOff x="2110516" y="4084831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62" name="Forme libre 61">
                    <a:extLst>
                      <a:ext uri="{FF2B5EF4-FFF2-40B4-BE49-F238E27FC236}">
                        <a16:creationId xmlns:a16="http://schemas.microsoft.com/office/drawing/2014/main" id="{B967345B-A10A-8ECB-DAFA-568E4547E68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" name="Forme libre 62">
                    <a:extLst>
                      <a:ext uri="{FF2B5EF4-FFF2-40B4-BE49-F238E27FC236}">
                        <a16:creationId xmlns:a16="http://schemas.microsoft.com/office/drawing/2014/main" id="{B2C2F7C5-3E31-0964-0A81-638117E8C9E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4" name="Graphique 2">
                  <a:extLst>
                    <a:ext uri="{FF2B5EF4-FFF2-40B4-BE49-F238E27FC236}">
                      <a16:creationId xmlns:a16="http://schemas.microsoft.com/office/drawing/2014/main" id="{C24CC3E0-D660-643C-7DAA-94F2BE4296B1}"/>
                    </a:ext>
                  </a:extLst>
                </p:cNvPr>
                <p:cNvGrpSpPr/>
                <p:nvPr/>
              </p:nvGrpSpPr>
              <p:grpSpPr>
                <a:xfrm>
                  <a:off x="1682913" y="4509338"/>
                  <a:ext cx="367945" cy="355958"/>
                  <a:chOff x="168291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5" name="Forme libre 64">
                    <a:extLst>
                      <a:ext uri="{FF2B5EF4-FFF2-40B4-BE49-F238E27FC236}">
                        <a16:creationId xmlns:a16="http://schemas.microsoft.com/office/drawing/2014/main" id="{058AE6FF-DADD-FEE5-9DCE-F35846E34B3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6" name="Forme libre 65">
                    <a:extLst>
                      <a:ext uri="{FF2B5EF4-FFF2-40B4-BE49-F238E27FC236}">
                        <a16:creationId xmlns:a16="http://schemas.microsoft.com/office/drawing/2014/main" id="{2BA25A9D-22BB-BB96-7307-DEA5740C2EB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7" name="Graphique 2">
                  <a:extLst>
                    <a:ext uri="{FF2B5EF4-FFF2-40B4-BE49-F238E27FC236}">
                      <a16:creationId xmlns:a16="http://schemas.microsoft.com/office/drawing/2014/main" id="{C759B7CC-4CAA-FEBF-B0EB-CDF3D3449562}"/>
                    </a:ext>
                  </a:extLst>
                </p:cNvPr>
                <p:cNvGrpSpPr/>
                <p:nvPr/>
              </p:nvGrpSpPr>
              <p:grpSpPr>
                <a:xfrm>
                  <a:off x="2528553" y="4509338"/>
                  <a:ext cx="367945" cy="355958"/>
                  <a:chOff x="252855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8" name="Forme libre 67">
                    <a:extLst>
                      <a:ext uri="{FF2B5EF4-FFF2-40B4-BE49-F238E27FC236}">
                        <a16:creationId xmlns:a16="http://schemas.microsoft.com/office/drawing/2014/main" id="{28BF245C-4F7C-1AA4-3526-68A3864DBC0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9" name="Forme libre 68">
                    <a:extLst>
                      <a:ext uri="{FF2B5EF4-FFF2-40B4-BE49-F238E27FC236}">
                        <a16:creationId xmlns:a16="http://schemas.microsoft.com/office/drawing/2014/main" id="{F02403F1-9F04-6497-3DFA-65E5987C8CE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0" name="Graphique 2">
                  <a:extLst>
                    <a:ext uri="{FF2B5EF4-FFF2-40B4-BE49-F238E27FC236}">
                      <a16:creationId xmlns:a16="http://schemas.microsoft.com/office/drawing/2014/main" id="{F98C753F-1C06-E8E8-75D5-C5340DB3434B}"/>
                    </a:ext>
                  </a:extLst>
                </p:cNvPr>
                <p:cNvGrpSpPr/>
                <p:nvPr/>
              </p:nvGrpSpPr>
              <p:grpSpPr>
                <a:xfrm>
                  <a:off x="2110516" y="4924498"/>
                  <a:ext cx="358378" cy="365305"/>
                  <a:chOff x="2110516" y="4924498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71" name="Forme libre 70">
                    <a:extLst>
                      <a:ext uri="{FF2B5EF4-FFF2-40B4-BE49-F238E27FC236}">
                        <a16:creationId xmlns:a16="http://schemas.microsoft.com/office/drawing/2014/main" id="{1D2C2507-ADF4-03FC-59C6-C3917C2AE71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2" name="Forme libre 71">
                    <a:extLst>
                      <a:ext uri="{FF2B5EF4-FFF2-40B4-BE49-F238E27FC236}">
                        <a16:creationId xmlns:a16="http://schemas.microsoft.com/office/drawing/2014/main" id="{BE751251-C1FB-912A-E799-68F28B939FC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3" name="Graphique 2">
                  <a:extLst>
                    <a:ext uri="{FF2B5EF4-FFF2-40B4-BE49-F238E27FC236}">
                      <a16:creationId xmlns:a16="http://schemas.microsoft.com/office/drawing/2014/main" id="{5996391F-3F35-CB0E-754C-90CAD01B9EC2}"/>
                    </a:ext>
                  </a:extLst>
                </p:cNvPr>
                <p:cNvGrpSpPr/>
                <p:nvPr/>
              </p:nvGrpSpPr>
              <p:grpSpPr>
                <a:xfrm>
                  <a:off x="1682913" y="5348360"/>
                  <a:ext cx="367945" cy="355958"/>
                  <a:chOff x="1682913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4" name="Forme libre 73">
                    <a:extLst>
                      <a:ext uri="{FF2B5EF4-FFF2-40B4-BE49-F238E27FC236}">
                        <a16:creationId xmlns:a16="http://schemas.microsoft.com/office/drawing/2014/main" id="{263B3076-D9A3-D72B-9083-4ECC3DEF15B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5" name="Forme libre 74">
                    <a:extLst>
                      <a:ext uri="{FF2B5EF4-FFF2-40B4-BE49-F238E27FC236}">
                        <a16:creationId xmlns:a16="http://schemas.microsoft.com/office/drawing/2014/main" id="{92C49ECA-E0E7-8230-987A-F22EBC40918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6" name="Graphique 2">
                  <a:extLst>
                    <a:ext uri="{FF2B5EF4-FFF2-40B4-BE49-F238E27FC236}">
                      <a16:creationId xmlns:a16="http://schemas.microsoft.com/office/drawing/2014/main" id="{789E94FC-EC4A-5335-0A1E-D1CC736F9675}"/>
                    </a:ext>
                  </a:extLst>
                </p:cNvPr>
                <p:cNvGrpSpPr/>
                <p:nvPr/>
              </p:nvGrpSpPr>
              <p:grpSpPr>
                <a:xfrm>
                  <a:off x="2528553" y="5348360"/>
                  <a:ext cx="367945" cy="355958"/>
                  <a:chOff x="2528553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7" name="Forme libre 76">
                    <a:extLst>
                      <a:ext uri="{FF2B5EF4-FFF2-40B4-BE49-F238E27FC236}">
                        <a16:creationId xmlns:a16="http://schemas.microsoft.com/office/drawing/2014/main" id="{D70EC979-9AE2-0352-051E-F6BA1C1F6F0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8" name="Forme libre 77">
                    <a:extLst>
                      <a:ext uri="{FF2B5EF4-FFF2-40B4-BE49-F238E27FC236}">
                        <a16:creationId xmlns:a16="http://schemas.microsoft.com/office/drawing/2014/main" id="{A319F7BC-748F-BFBF-9B4C-AAE66EBFF98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9" name="Graphique 2">
                  <a:extLst>
                    <a:ext uri="{FF2B5EF4-FFF2-40B4-BE49-F238E27FC236}">
                      <a16:creationId xmlns:a16="http://schemas.microsoft.com/office/drawing/2014/main" id="{ECAF170A-1870-79FE-B6DC-2CECE571476F}"/>
                    </a:ext>
                  </a:extLst>
                </p:cNvPr>
                <p:cNvGrpSpPr/>
                <p:nvPr/>
              </p:nvGrpSpPr>
              <p:grpSpPr>
                <a:xfrm>
                  <a:off x="2110516" y="4923961"/>
                  <a:ext cx="358378" cy="365305"/>
                  <a:chOff x="2110516" y="4923961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80" name="Forme libre 79">
                    <a:extLst>
                      <a:ext uri="{FF2B5EF4-FFF2-40B4-BE49-F238E27FC236}">
                        <a16:creationId xmlns:a16="http://schemas.microsoft.com/office/drawing/2014/main" id="{BCC7F913-D4C1-7858-163D-25214CD856A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" name="Forme libre 80">
                    <a:extLst>
                      <a:ext uri="{FF2B5EF4-FFF2-40B4-BE49-F238E27FC236}">
                        <a16:creationId xmlns:a16="http://schemas.microsoft.com/office/drawing/2014/main" id="{6AD8EB44-AAE0-B7B6-FFDD-09B2D9D14A2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2" name="Graphique 2">
                  <a:extLst>
                    <a:ext uri="{FF2B5EF4-FFF2-40B4-BE49-F238E27FC236}">
                      <a16:creationId xmlns:a16="http://schemas.microsoft.com/office/drawing/2014/main" id="{C69F928A-E88E-42F9-04AE-BB23CA73F052}"/>
                    </a:ext>
                  </a:extLst>
                </p:cNvPr>
                <p:cNvGrpSpPr/>
                <p:nvPr/>
              </p:nvGrpSpPr>
              <p:grpSpPr>
                <a:xfrm>
                  <a:off x="2110516" y="5763519"/>
                  <a:ext cx="358378" cy="365305"/>
                  <a:chOff x="2110516" y="5763519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83" name="Forme libre 82">
                    <a:extLst>
                      <a:ext uri="{FF2B5EF4-FFF2-40B4-BE49-F238E27FC236}">
                        <a16:creationId xmlns:a16="http://schemas.microsoft.com/office/drawing/2014/main" id="{D0F29F45-9736-3524-0B1D-579F5B0C34D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320986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" name="Forme libre 83">
                    <a:extLst>
                      <a:ext uri="{FF2B5EF4-FFF2-40B4-BE49-F238E27FC236}">
                        <a16:creationId xmlns:a16="http://schemas.microsoft.com/office/drawing/2014/main" id="{B2ABE281-DA62-0E1B-ACDD-97E5CC6782B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110516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5" name="Graphique 2">
                  <a:extLst>
                    <a:ext uri="{FF2B5EF4-FFF2-40B4-BE49-F238E27FC236}">
                      <a16:creationId xmlns:a16="http://schemas.microsoft.com/office/drawing/2014/main" id="{127B5E94-7D90-69D1-A691-BDCA5F51F74F}"/>
                    </a:ext>
                  </a:extLst>
                </p:cNvPr>
                <p:cNvGrpSpPr/>
                <p:nvPr/>
              </p:nvGrpSpPr>
              <p:grpSpPr>
                <a:xfrm>
                  <a:off x="1682805" y="6188026"/>
                  <a:ext cx="368052" cy="355958"/>
                  <a:chOff x="1682805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86" name="Forme libre 85">
                    <a:extLst>
                      <a:ext uri="{FF2B5EF4-FFF2-40B4-BE49-F238E27FC236}">
                        <a16:creationId xmlns:a16="http://schemas.microsoft.com/office/drawing/2014/main" id="{FC5D8F93-CB02-7BA5-5C5D-26D4BA7A07B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7" name="Forme libre 86">
                    <a:extLst>
                      <a:ext uri="{FF2B5EF4-FFF2-40B4-BE49-F238E27FC236}">
                        <a16:creationId xmlns:a16="http://schemas.microsoft.com/office/drawing/2014/main" id="{A27504CD-5806-38BB-6AA9-6ADC98AB8E9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307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8" name="Graphique 2">
                  <a:extLst>
                    <a:ext uri="{FF2B5EF4-FFF2-40B4-BE49-F238E27FC236}">
                      <a16:creationId xmlns:a16="http://schemas.microsoft.com/office/drawing/2014/main" id="{F902F756-E2F4-1085-A2C5-A98F65FF86A2}"/>
                    </a:ext>
                  </a:extLst>
                </p:cNvPr>
                <p:cNvGrpSpPr/>
                <p:nvPr/>
              </p:nvGrpSpPr>
              <p:grpSpPr>
                <a:xfrm>
                  <a:off x="2528553" y="6187919"/>
                  <a:ext cx="368052" cy="355958"/>
                  <a:chOff x="2528553" y="6187919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89" name="Forme libre 88">
                    <a:extLst>
                      <a:ext uri="{FF2B5EF4-FFF2-40B4-BE49-F238E27FC236}">
                        <a16:creationId xmlns:a16="http://schemas.microsoft.com/office/drawing/2014/main" id="{9F621CF9-6524-E7E5-DCFF-07003412CCF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162" y="607746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0" name="Forme libre 89">
                    <a:extLst>
                      <a:ext uri="{FF2B5EF4-FFF2-40B4-BE49-F238E27FC236}">
                        <a16:creationId xmlns:a16="http://schemas.microsoft.com/office/drawing/2014/main" id="{9682B78A-096F-EF38-9573-80D6B6BBBC4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628655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1" name="Graphique 2">
                  <a:extLst>
                    <a:ext uri="{FF2B5EF4-FFF2-40B4-BE49-F238E27FC236}">
                      <a16:creationId xmlns:a16="http://schemas.microsoft.com/office/drawing/2014/main" id="{935F81CA-C37B-859E-A4C2-3E25EFAB9206}"/>
                    </a:ext>
                  </a:extLst>
                </p:cNvPr>
                <p:cNvGrpSpPr/>
                <p:nvPr/>
              </p:nvGrpSpPr>
              <p:grpSpPr>
                <a:xfrm>
                  <a:off x="2110409" y="6603078"/>
                  <a:ext cx="358486" cy="251094"/>
                  <a:chOff x="2110409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92" name="Forme libre 91">
                    <a:extLst>
                      <a:ext uri="{FF2B5EF4-FFF2-40B4-BE49-F238E27FC236}">
                        <a16:creationId xmlns:a16="http://schemas.microsoft.com/office/drawing/2014/main" id="{7CB6350D-3F43-653D-40B9-B4D996C80CD7}"/>
                      </a:ext>
                    </a:extLst>
                  </p:cNvPr>
                  <p:cNvSpPr/>
                  <p:nvPr/>
                </p:nvSpPr>
                <p:spPr>
                  <a:xfrm>
                    <a:off x="2321093" y="6603078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2 w 147801"/>
                      <a:gd name="connsiteY1" fmla="*/ 0 h 251094"/>
                      <a:gd name="connsiteX2" fmla="*/ 147802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2" y="0"/>
                        </a:lnTo>
                        <a:lnTo>
                          <a:pt x="147802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3" name="Forme libre 92">
                    <a:extLst>
                      <a:ext uri="{FF2B5EF4-FFF2-40B4-BE49-F238E27FC236}">
                        <a16:creationId xmlns:a16="http://schemas.microsoft.com/office/drawing/2014/main" id="{4B820C89-2D11-5FC5-96A7-01433F314E49}"/>
                      </a:ext>
                    </a:extLst>
                  </p:cNvPr>
                  <p:cNvSpPr/>
                  <p:nvPr/>
                </p:nvSpPr>
                <p:spPr>
                  <a:xfrm>
                    <a:off x="2110409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4" name="Graphique 2">
                  <a:extLst>
                    <a:ext uri="{FF2B5EF4-FFF2-40B4-BE49-F238E27FC236}">
                      <a16:creationId xmlns:a16="http://schemas.microsoft.com/office/drawing/2014/main" id="{4FCB2DC4-F5B3-F72B-CDE1-E91EFE939E18}"/>
                    </a:ext>
                  </a:extLst>
                </p:cNvPr>
                <p:cNvGrpSpPr/>
                <p:nvPr/>
              </p:nvGrpSpPr>
              <p:grpSpPr>
                <a:xfrm>
                  <a:off x="837165" y="311867"/>
                  <a:ext cx="367945" cy="355958"/>
                  <a:chOff x="837165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5" name="Forme libre 94">
                    <a:extLst>
                      <a:ext uri="{FF2B5EF4-FFF2-40B4-BE49-F238E27FC236}">
                        <a16:creationId xmlns:a16="http://schemas.microsoft.com/office/drawing/2014/main" id="{F261CA0A-E3E0-E05C-9207-4CDDCBD8D75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6" name="Forme libre 95">
                    <a:extLst>
                      <a:ext uri="{FF2B5EF4-FFF2-40B4-BE49-F238E27FC236}">
                        <a16:creationId xmlns:a16="http://schemas.microsoft.com/office/drawing/2014/main" id="{3414A22C-DCDB-3E3F-E798-2C9E4B79BCA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7" name="Graphique 2">
                  <a:extLst>
                    <a:ext uri="{FF2B5EF4-FFF2-40B4-BE49-F238E27FC236}">
                      <a16:creationId xmlns:a16="http://schemas.microsoft.com/office/drawing/2014/main" id="{67B28F19-479B-F707-8029-5F7390470BE2}"/>
                    </a:ext>
                  </a:extLst>
                </p:cNvPr>
                <p:cNvGrpSpPr/>
                <p:nvPr/>
              </p:nvGrpSpPr>
              <p:grpSpPr>
                <a:xfrm>
                  <a:off x="1682805" y="311867"/>
                  <a:ext cx="367945" cy="355958"/>
                  <a:chOff x="1682805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8" name="Forme libre 97">
                    <a:extLst>
                      <a:ext uri="{FF2B5EF4-FFF2-40B4-BE49-F238E27FC236}">
                        <a16:creationId xmlns:a16="http://schemas.microsoft.com/office/drawing/2014/main" id="{9FBF27C0-269D-CD10-3A8C-2002CF6E040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307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9" name="Forme libre 98">
                    <a:extLst>
                      <a:ext uri="{FF2B5EF4-FFF2-40B4-BE49-F238E27FC236}">
                        <a16:creationId xmlns:a16="http://schemas.microsoft.com/office/drawing/2014/main" id="{5A66CF7A-6417-4E18-5963-56F5FA60DC6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307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0" name="Graphique 2">
                  <a:extLst>
                    <a:ext uri="{FF2B5EF4-FFF2-40B4-BE49-F238E27FC236}">
                      <a16:creationId xmlns:a16="http://schemas.microsoft.com/office/drawing/2014/main" id="{1A0B8A58-AF42-8253-F182-3D7AC7A6E290}"/>
                    </a:ext>
                  </a:extLst>
                </p:cNvPr>
                <p:cNvGrpSpPr/>
                <p:nvPr/>
              </p:nvGrpSpPr>
              <p:grpSpPr>
                <a:xfrm>
                  <a:off x="1264769" y="1572"/>
                  <a:ext cx="358486" cy="251094"/>
                  <a:chOff x="1264769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01" name="Forme libre 100">
                    <a:extLst>
                      <a:ext uri="{FF2B5EF4-FFF2-40B4-BE49-F238E27FC236}">
                        <a16:creationId xmlns:a16="http://schemas.microsoft.com/office/drawing/2014/main" id="{4EF6C69C-662C-E73D-08F6-A6D43FA87D13}"/>
                      </a:ext>
                    </a:extLst>
                  </p:cNvPr>
                  <p:cNvSpPr/>
                  <p:nvPr/>
                </p:nvSpPr>
                <p:spPr>
                  <a:xfrm>
                    <a:off x="1475346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2" name="Forme libre 101">
                    <a:extLst>
                      <a:ext uri="{FF2B5EF4-FFF2-40B4-BE49-F238E27FC236}">
                        <a16:creationId xmlns:a16="http://schemas.microsoft.com/office/drawing/2014/main" id="{2FAC689B-7E6B-0269-F7F0-915E2FECA137}"/>
                      </a:ext>
                    </a:extLst>
                  </p:cNvPr>
                  <p:cNvSpPr/>
                  <p:nvPr/>
                </p:nvSpPr>
                <p:spPr>
                  <a:xfrm>
                    <a:off x="1264769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3" name="Graphique 2">
                  <a:extLst>
                    <a:ext uri="{FF2B5EF4-FFF2-40B4-BE49-F238E27FC236}">
                      <a16:creationId xmlns:a16="http://schemas.microsoft.com/office/drawing/2014/main" id="{2280C579-E1A0-74C0-268E-2A7F23A5CA3E}"/>
                    </a:ext>
                  </a:extLst>
                </p:cNvPr>
                <p:cNvGrpSpPr/>
                <p:nvPr/>
              </p:nvGrpSpPr>
              <p:grpSpPr>
                <a:xfrm>
                  <a:off x="1264769" y="727026"/>
                  <a:ext cx="358593" cy="365305"/>
                  <a:chOff x="1264769" y="72702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04" name="Forme libre 103">
                    <a:extLst>
                      <a:ext uri="{FF2B5EF4-FFF2-40B4-BE49-F238E27FC236}">
                        <a16:creationId xmlns:a16="http://schemas.microsoft.com/office/drawing/2014/main" id="{5623A9EF-7FFC-1AB5-3DC1-02F37CE9E55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5" name="Forme libre 104">
                    <a:extLst>
                      <a:ext uri="{FF2B5EF4-FFF2-40B4-BE49-F238E27FC236}">
                        <a16:creationId xmlns:a16="http://schemas.microsoft.com/office/drawing/2014/main" id="{A509D598-9C75-2A84-1E9C-2D2F1BE050C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6" name="Graphique 2">
                  <a:extLst>
                    <a:ext uri="{FF2B5EF4-FFF2-40B4-BE49-F238E27FC236}">
                      <a16:creationId xmlns:a16="http://schemas.microsoft.com/office/drawing/2014/main" id="{F3D96185-3000-A817-DF56-2E0BE16004DF}"/>
                    </a:ext>
                  </a:extLst>
                </p:cNvPr>
                <p:cNvGrpSpPr/>
                <p:nvPr/>
              </p:nvGrpSpPr>
              <p:grpSpPr>
                <a:xfrm>
                  <a:off x="837273" y="1151425"/>
                  <a:ext cx="367945" cy="355958"/>
                  <a:chOff x="837273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7" name="Forme libre 106">
                    <a:extLst>
                      <a:ext uri="{FF2B5EF4-FFF2-40B4-BE49-F238E27FC236}">
                        <a16:creationId xmlns:a16="http://schemas.microsoft.com/office/drawing/2014/main" id="{93EB0430-BE62-20C3-DB86-4A05274CE25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8" name="Forme libre 107">
                    <a:extLst>
                      <a:ext uri="{FF2B5EF4-FFF2-40B4-BE49-F238E27FC236}">
                        <a16:creationId xmlns:a16="http://schemas.microsoft.com/office/drawing/2014/main" id="{2B3F54E0-C059-C736-2AF6-1CB2DFE45B0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9" name="Graphique 2">
                  <a:extLst>
                    <a:ext uri="{FF2B5EF4-FFF2-40B4-BE49-F238E27FC236}">
                      <a16:creationId xmlns:a16="http://schemas.microsoft.com/office/drawing/2014/main" id="{2F4EF611-2870-DC49-9235-22BB0143B651}"/>
                    </a:ext>
                  </a:extLst>
                </p:cNvPr>
                <p:cNvGrpSpPr/>
                <p:nvPr/>
              </p:nvGrpSpPr>
              <p:grpSpPr>
                <a:xfrm>
                  <a:off x="1682913" y="1151425"/>
                  <a:ext cx="367945" cy="355958"/>
                  <a:chOff x="1682913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0" name="Forme libre 109">
                    <a:extLst>
                      <a:ext uri="{FF2B5EF4-FFF2-40B4-BE49-F238E27FC236}">
                        <a16:creationId xmlns:a16="http://schemas.microsoft.com/office/drawing/2014/main" id="{40B4D674-22FA-FC18-3A94-F9FA175E6AB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1" name="Forme libre 110">
                    <a:extLst>
                      <a:ext uri="{FF2B5EF4-FFF2-40B4-BE49-F238E27FC236}">
                        <a16:creationId xmlns:a16="http://schemas.microsoft.com/office/drawing/2014/main" id="{3DB139F3-8EA5-ABCD-B2EC-A76059C63DC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2" name="Graphique 2">
                  <a:extLst>
                    <a:ext uri="{FF2B5EF4-FFF2-40B4-BE49-F238E27FC236}">
                      <a16:creationId xmlns:a16="http://schemas.microsoft.com/office/drawing/2014/main" id="{936BD8A9-025F-1239-42EC-BEAC72B2D4F7}"/>
                    </a:ext>
                  </a:extLst>
                </p:cNvPr>
                <p:cNvGrpSpPr/>
                <p:nvPr/>
              </p:nvGrpSpPr>
              <p:grpSpPr>
                <a:xfrm>
                  <a:off x="1264769" y="1566477"/>
                  <a:ext cx="358593" cy="365305"/>
                  <a:chOff x="1264769" y="1566477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13" name="Forme libre 112">
                    <a:extLst>
                      <a:ext uri="{FF2B5EF4-FFF2-40B4-BE49-F238E27FC236}">
                        <a16:creationId xmlns:a16="http://schemas.microsoft.com/office/drawing/2014/main" id="{2C5B11C5-9CB3-1AE6-D768-304D6A6162E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4" name="Forme libre 113">
                    <a:extLst>
                      <a:ext uri="{FF2B5EF4-FFF2-40B4-BE49-F238E27FC236}">
                        <a16:creationId xmlns:a16="http://schemas.microsoft.com/office/drawing/2014/main" id="{7057E38E-22EE-146A-51EF-00103372638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5" name="Graphique 2">
                  <a:extLst>
                    <a:ext uri="{FF2B5EF4-FFF2-40B4-BE49-F238E27FC236}">
                      <a16:creationId xmlns:a16="http://schemas.microsoft.com/office/drawing/2014/main" id="{BF9FF1FE-E52E-4C9E-55C8-237191A44AA7}"/>
                    </a:ext>
                  </a:extLst>
                </p:cNvPr>
                <p:cNvGrpSpPr/>
                <p:nvPr/>
              </p:nvGrpSpPr>
              <p:grpSpPr>
                <a:xfrm>
                  <a:off x="837273" y="1990554"/>
                  <a:ext cx="367945" cy="355958"/>
                  <a:chOff x="837273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6" name="Forme libre 115">
                    <a:extLst>
                      <a:ext uri="{FF2B5EF4-FFF2-40B4-BE49-F238E27FC236}">
                        <a16:creationId xmlns:a16="http://schemas.microsoft.com/office/drawing/2014/main" id="{65444C23-5C48-934F-8ADF-F1F57DF8596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7" name="Forme libre 116">
                    <a:extLst>
                      <a:ext uri="{FF2B5EF4-FFF2-40B4-BE49-F238E27FC236}">
                        <a16:creationId xmlns:a16="http://schemas.microsoft.com/office/drawing/2014/main" id="{8B603113-6F9F-0EEB-87B3-5C2135F6E1E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E4EF0527-9E76-BB74-B397-A161F1453BB4}"/>
                    </a:ext>
                  </a:extLst>
                </p:cNvPr>
                <p:cNvGrpSpPr/>
                <p:nvPr/>
              </p:nvGrpSpPr>
              <p:grpSpPr>
                <a:xfrm>
                  <a:off x="1682913" y="1990554"/>
                  <a:ext cx="367945" cy="355958"/>
                  <a:chOff x="1682913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9" name="Forme libre 118">
                    <a:extLst>
                      <a:ext uri="{FF2B5EF4-FFF2-40B4-BE49-F238E27FC236}">
                        <a16:creationId xmlns:a16="http://schemas.microsoft.com/office/drawing/2014/main" id="{15D6D168-FA96-110B-7299-3560516F74D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0" name="Forme libre 119">
                    <a:extLst>
                      <a:ext uri="{FF2B5EF4-FFF2-40B4-BE49-F238E27FC236}">
                        <a16:creationId xmlns:a16="http://schemas.microsoft.com/office/drawing/2014/main" id="{A7EF3261-EB48-65CB-1541-2BE4B960139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1" name="Graphique 2">
                  <a:extLst>
                    <a:ext uri="{FF2B5EF4-FFF2-40B4-BE49-F238E27FC236}">
                      <a16:creationId xmlns:a16="http://schemas.microsoft.com/office/drawing/2014/main" id="{DAD520CC-FBD3-01BF-81D4-6FB7416905C8}"/>
                    </a:ext>
                  </a:extLst>
                </p:cNvPr>
                <p:cNvGrpSpPr/>
                <p:nvPr/>
              </p:nvGrpSpPr>
              <p:grpSpPr>
                <a:xfrm>
                  <a:off x="1264769" y="1565940"/>
                  <a:ext cx="358593" cy="365305"/>
                  <a:chOff x="1264769" y="1565940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22" name="Forme libre 121">
                    <a:extLst>
                      <a:ext uri="{FF2B5EF4-FFF2-40B4-BE49-F238E27FC236}">
                        <a16:creationId xmlns:a16="http://schemas.microsoft.com/office/drawing/2014/main" id="{CCDD28FD-B9FE-4809-8B9A-FBB847778B7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3" name="Forme libre 122">
                    <a:extLst>
                      <a:ext uri="{FF2B5EF4-FFF2-40B4-BE49-F238E27FC236}">
                        <a16:creationId xmlns:a16="http://schemas.microsoft.com/office/drawing/2014/main" id="{83EB0265-BF14-FACB-4E35-3895E99EEC8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4" name="Graphique 2">
                  <a:extLst>
                    <a:ext uri="{FF2B5EF4-FFF2-40B4-BE49-F238E27FC236}">
                      <a16:creationId xmlns:a16="http://schemas.microsoft.com/office/drawing/2014/main" id="{DB5689AA-1376-3B69-7B94-F1C114B4FB46}"/>
                    </a:ext>
                  </a:extLst>
                </p:cNvPr>
                <p:cNvGrpSpPr/>
                <p:nvPr/>
              </p:nvGrpSpPr>
              <p:grpSpPr>
                <a:xfrm>
                  <a:off x="1264769" y="2405606"/>
                  <a:ext cx="358593" cy="365305"/>
                  <a:chOff x="1264769" y="240560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25" name="Forme libre 124">
                    <a:extLst>
                      <a:ext uri="{FF2B5EF4-FFF2-40B4-BE49-F238E27FC236}">
                        <a16:creationId xmlns:a16="http://schemas.microsoft.com/office/drawing/2014/main" id="{59AF38D5-5605-EBFC-89E7-EE25648CD81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6" name="Forme libre 125">
                    <a:extLst>
                      <a:ext uri="{FF2B5EF4-FFF2-40B4-BE49-F238E27FC236}">
                        <a16:creationId xmlns:a16="http://schemas.microsoft.com/office/drawing/2014/main" id="{DB8E4A25-409F-1C46-1A49-A98A396A662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7" name="Graphique 2">
                  <a:extLst>
                    <a:ext uri="{FF2B5EF4-FFF2-40B4-BE49-F238E27FC236}">
                      <a16:creationId xmlns:a16="http://schemas.microsoft.com/office/drawing/2014/main" id="{C30694FB-37C0-F59B-4FFF-3AA184EB9B38}"/>
                    </a:ext>
                  </a:extLst>
                </p:cNvPr>
                <p:cNvGrpSpPr/>
                <p:nvPr/>
              </p:nvGrpSpPr>
              <p:grpSpPr>
                <a:xfrm>
                  <a:off x="837165" y="2830113"/>
                  <a:ext cx="367945" cy="355958"/>
                  <a:chOff x="837165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28" name="Forme libre 127">
                    <a:extLst>
                      <a:ext uri="{FF2B5EF4-FFF2-40B4-BE49-F238E27FC236}">
                        <a16:creationId xmlns:a16="http://schemas.microsoft.com/office/drawing/2014/main" id="{DBEE4095-12F0-BE36-42F1-1B1F6E51A1E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9" name="Forme libre 128">
                    <a:extLst>
                      <a:ext uri="{FF2B5EF4-FFF2-40B4-BE49-F238E27FC236}">
                        <a16:creationId xmlns:a16="http://schemas.microsoft.com/office/drawing/2014/main" id="{DD39AEB8-1F2C-1350-314E-33FD2C1F9CB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0" name="Graphique 2">
                  <a:extLst>
                    <a:ext uri="{FF2B5EF4-FFF2-40B4-BE49-F238E27FC236}">
                      <a16:creationId xmlns:a16="http://schemas.microsoft.com/office/drawing/2014/main" id="{A65C54AC-3540-A2F6-51B2-59AD8DBE435E}"/>
                    </a:ext>
                  </a:extLst>
                </p:cNvPr>
                <p:cNvGrpSpPr/>
                <p:nvPr/>
              </p:nvGrpSpPr>
              <p:grpSpPr>
                <a:xfrm>
                  <a:off x="1682913" y="2830113"/>
                  <a:ext cx="367945" cy="355958"/>
                  <a:chOff x="1682913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31" name="Forme libre 130">
                    <a:extLst>
                      <a:ext uri="{FF2B5EF4-FFF2-40B4-BE49-F238E27FC236}">
                        <a16:creationId xmlns:a16="http://schemas.microsoft.com/office/drawing/2014/main" id="{0F9FF5FA-0383-61A8-D74F-3B57181CF3C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2" name="Forme libre 131">
                    <a:extLst>
                      <a:ext uri="{FF2B5EF4-FFF2-40B4-BE49-F238E27FC236}">
                        <a16:creationId xmlns:a16="http://schemas.microsoft.com/office/drawing/2014/main" id="{06E37E1E-84A8-AECD-6448-92DAE7A58EA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3" name="Graphique 2">
                  <a:extLst>
                    <a:ext uri="{FF2B5EF4-FFF2-40B4-BE49-F238E27FC236}">
                      <a16:creationId xmlns:a16="http://schemas.microsoft.com/office/drawing/2014/main" id="{FE3FB78B-B435-D75E-80B3-0FD630D2643B}"/>
                    </a:ext>
                  </a:extLst>
                </p:cNvPr>
                <p:cNvGrpSpPr/>
                <p:nvPr/>
              </p:nvGrpSpPr>
              <p:grpSpPr>
                <a:xfrm>
                  <a:off x="1264769" y="3245165"/>
                  <a:ext cx="358593" cy="365305"/>
                  <a:chOff x="1264769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34" name="Forme libre 133">
                    <a:extLst>
                      <a:ext uri="{FF2B5EF4-FFF2-40B4-BE49-F238E27FC236}">
                        <a16:creationId xmlns:a16="http://schemas.microsoft.com/office/drawing/2014/main" id="{F348CAE8-41BE-6605-D47A-C8F6AC7CD52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5" name="Forme libre 134">
                    <a:extLst>
                      <a:ext uri="{FF2B5EF4-FFF2-40B4-BE49-F238E27FC236}">
                        <a16:creationId xmlns:a16="http://schemas.microsoft.com/office/drawing/2014/main" id="{126CF8FD-161C-2EF5-59F0-79D9008E7C4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6" name="Graphique 2">
                  <a:extLst>
                    <a:ext uri="{FF2B5EF4-FFF2-40B4-BE49-F238E27FC236}">
                      <a16:creationId xmlns:a16="http://schemas.microsoft.com/office/drawing/2014/main" id="{3F8D5E9E-4D0D-801C-9921-DDEEE192B47B}"/>
                    </a:ext>
                  </a:extLst>
                </p:cNvPr>
                <p:cNvGrpSpPr/>
                <p:nvPr/>
              </p:nvGrpSpPr>
              <p:grpSpPr>
                <a:xfrm>
                  <a:off x="837273" y="3669780"/>
                  <a:ext cx="367945" cy="355958"/>
                  <a:chOff x="837273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37" name="Forme libre 136">
                    <a:extLst>
                      <a:ext uri="{FF2B5EF4-FFF2-40B4-BE49-F238E27FC236}">
                        <a16:creationId xmlns:a16="http://schemas.microsoft.com/office/drawing/2014/main" id="{E32275BB-9317-E3FC-4CB8-E032E58706B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38" name="Forme libre 137">
                    <a:extLst>
                      <a:ext uri="{FF2B5EF4-FFF2-40B4-BE49-F238E27FC236}">
                        <a16:creationId xmlns:a16="http://schemas.microsoft.com/office/drawing/2014/main" id="{52D6EF90-1146-77C3-A9A9-A948F9D1721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9" name="Graphique 2">
                  <a:extLst>
                    <a:ext uri="{FF2B5EF4-FFF2-40B4-BE49-F238E27FC236}">
                      <a16:creationId xmlns:a16="http://schemas.microsoft.com/office/drawing/2014/main" id="{0E21A7C5-C9B7-DE59-03CE-F10DE0A0A9F8}"/>
                    </a:ext>
                  </a:extLst>
                </p:cNvPr>
                <p:cNvGrpSpPr/>
                <p:nvPr/>
              </p:nvGrpSpPr>
              <p:grpSpPr>
                <a:xfrm>
                  <a:off x="1682913" y="3669672"/>
                  <a:ext cx="367945" cy="355958"/>
                  <a:chOff x="1682913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40" name="Forme libre 139">
                    <a:extLst>
                      <a:ext uri="{FF2B5EF4-FFF2-40B4-BE49-F238E27FC236}">
                        <a16:creationId xmlns:a16="http://schemas.microsoft.com/office/drawing/2014/main" id="{FCA512BD-0DD4-6CE5-5B85-B89F426139E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41" name="Forme libre 140">
                    <a:extLst>
                      <a:ext uri="{FF2B5EF4-FFF2-40B4-BE49-F238E27FC236}">
                        <a16:creationId xmlns:a16="http://schemas.microsoft.com/office/drawing/2014/main" id="{540A7A30-F5FF-04FB-766E-35A791616F9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42" name="Graphique 2">
                  <a:extLst>
                    <a:ext uri="{FF2B5EF4-FFF2-40B4-BE49-F238E27FC236}">
                      <a16:creationId xmlns:a16="http://schemas.microsoft.com/office/drawing/2014/main" id="{FFF58E6A-7C21-5250-EEFB-B1D930FBC292}"/>
                    </a:ext>
                  </a:extLst>
                </p:cNvPr>
                <p:cNvGrpSpPr/>
                <p:nvPr/>
              </p:nvGrpSpPr>
              <p:grpSpPr>
                <a:xfrm>
                  <a:off x="1264769" y="3245165"/>
                  <a:ext cx="358593" cy="365305"/>
                  <a:chOff x="1264769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43" name="Forme libre 142">
                    <a:extLst>
                      <a:ext uri="{FF2B5EF4-FFF2-40B4-BE49-F238E27FC236}">
                        <a16:creationId xmlns:a16="http://schemas.microsoft.com/office/drawing/2014/main" id="{4BD49A70-FED2-C3D7-5A2E-862E792ADC2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44" name="Forme libre 143">
                    <a:extLst>
                      <a:ext uri="{FF2B5EF4-FFF2-40B4-BE49-F238E27FC236}">
                        <a16:creationId xmlns:a16="http://schemas.microsoft.com/office/drawing/2014/main" id="{7ECA5084-3228-709F-539C-56812960EE5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45" name="Graphique 2">
                  <a:extLst>
                    <a:ext uri="{FF2B5EF4-FFF2-40B4-BE49-F238E27FC236}">
                      <a16:creationId xmlns:a16="http://schemas.microsoft.com/office/drawing/2014/main" id="{801B7F31-C05F-BDC2-B9B2-7FA7A12FF5A2}"/>
                    </a:ext>
                  </a:extLst>
                </p:cNvPr>
                <p:cNvGrpSpPr/>
                <p:nvPr/>
              </p:nvGrpSpPr>
              <p:grpSpPr>
                <a:xfrm>
                  <a:off x="1264769" y="4084831"/>
                  <a:ext cx="358593" cy="365305"/>
                  <a:chOff x="1264769" y="408483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46" name="Forme libre 145">
                    <a:extLst>
                      <a:ext uri="{FF2B5EF4-FFF2-40B4-BE49-F238E27FC236}">
                        <a16:creationId xmlns:a16="http://schemas.microsoft.com/office/drawing/2014/main" id="{F4E2C41E-63B1-1DF2-97A2-C46BE6B4373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47" name="Forme libre 146">
                    <a:extLst>
                      <a:ext uri="{FF2B5EF4-FFF2-40B4-BE49-F238E27FC236}">
                        <a16:creationId xmlns:a16="http://schemas.microsoft.com/office/drawing/2014/main" id="{E12992AB-1E1D-6014-762D-F006668CA35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48" name="Graphique 2">
                  <a:extLst>
                    <a:ext uri="{FF2B5EF4-FFF2-40B4-BE49-F238E27FC236}">
                      <a16:creationId xmlns:a16="http://schemas.microsoft.com/office/drawing/2014/main" id="{BEB97A61-FCFF-8C7B-0C95-94056EAA83D6}"/>
                    </a:ext>
                  </a:extLst>
                </p:cNvPr>
                <p:cNvGrpSpPr/>
                <p:nvPr/>
              </p:nvGrpSpPr>
              <p:grpSpPr>
                <a:xfrm>
                  <a:off x="837165" y="4509338"/>
                  <a:ext cx="367945" cy="355958"/>
                  <a:chOff x="837165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49" name="Forme libre 148">
                    <a:extLst>
                      <a:ext uri="{FF2B5EF4-FFF2-40B4-BE49-F238E27FC236}">
                        <a16:creationId xmlns:a16="http://schemas.microsoft.com/office/drawing/2014/main" id="{4548860D-114C-2BC5-FE03-10E4771E02D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50" name="Forme libre 149">
                    <a:extLst>
                      <a:ext uri="{FF2B5EF4-FFF2-40B4-BE49-F238E27FC236}">
                        <a16:creationId xmlns:a16="http://schemas.microsoft.com/office/drawing/2014/main" id="{CAFF03FD-1FD7-67DD-5374-B4F8F3310CE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51" name="Graphique 2">
                  <a:extLst>
                    <a:ext uri="{FF2B5EF4-FFF2-40B4-BE49-F238E27FC236}">
                      <a16:creationId xmlns:a16="http://schemas.microsoft.com/office/drawing/2014/main" id="{41837F56-3BAB-1816-908B-2F36E53E77FB}"/>
                    </a:ext>
                  </a:extLst>
                </p:cNvPr>
                <p:cNvGrpSpPr/>
                <p:nvPr/>
              </p:nvGrpSpPr>
              <p:grpSpPr>
                <a:xfrm>
                  <a:off x="1682913" y="4509338"/>
                  <a:ext cx="367945" cy="355958"/>
                  <a:chOff x="168291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52" name="Forme libre 151">
                    <a:extLst>
                      <a:ext uri="{FF2B5EF4-FFF2-40B4-BE49-F238E27FC236}">
                        <a16:creationId xmlns:a16="http://schemas.microsoft.com/office/drawing/2014/main" id="{37619215-A234-63D7-14B1-21C2A6CCEA9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53" name="Forme libre 152">
                    <a:extLst>
                      <a:ext uri="{FF2B5EF4-FFF2-40B4-BE49-F238E27FC236}">
                        <a16:creationId xmlns:a16="http://schemas.microsoft.com/office/drawing/2014/main" id="{53E07632-EED5-3B86-2D7D-A1A72682D60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54" name="Graphique 2">
                  <a:extLst>
                    <a:ext uri="{FF2B5EF4-FFF2-40B4-BE49-F238E27FC236}">
                      <a16:creationId xmlns:a16="http://schemas.microsoft.com/office/drawing/2014/main" id="{AA7363E8-D542-CBEE-6F68-21C193989490}"/>
                    </a:ext>
                  </a:extLst>
                </p:cNvPr>
                <p:cNvGrpSpPr/>
                <p:nvPr/>
              </p:nvGrpSpPr>
              <p:grpSpPr>
                <a:xfrm>
                  <a:off x="1264769" y="4924498"/>
                  <a:ext cx="358593" cy="365305"/>
                  <a:chOff x="1264769" y="4924498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55" name="Forme libre 154">
                    <a:extLst>
                      <a:ext uri="{FF2B5EF4-FFF2-40B4-BE49-F238E27FC236}">
                        <a16:creationId xmlns:a16="http://schemas.microsoft.com/office/drawing/2014/main" id="{509C560D-59DA-E465-A888-DA592EE916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56" name="Forme libre 155">
                    <a:extLst>
                      <a:ext uri="{FF2B5EF4-FFF2-40B4-BE49-F238E27FC236}">
                        <a16:creationId xmlns:a16="http://schemas.microsoft.com/office/drawing/2014/main" id="{D3A19619-04E3-D567-E649-2C9A69B6520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57" name="Graphique 2">
                  <a:extLst>
                    <a:ext uri="{FF2B5EF4-FFF2-40B4-BE49-F238E27FC236}">
                      <a16:creationId xmlns:a16="http://schemas.microsoft.com/office/drawing/2014/main" id="{F0667639-2A9D-5090-C88A-A01736A34E36}"/>
                    </a:ext>
                  </a:extLst>
                </p:cNvPr>
                <p:cNvGrpSpPr/>
                <p:nvPr/>
              </p:nvGrpSpPr>
              <p:grpSpPr>
                <a:xfrm>
                  <a:off x="837273" y="5348467"/>
                  <a:ext cx="367945" cy="355958"/>
                  <a:chOff x="837273" y="53484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58" name="Forme libre 157">
                    <a:extLst>
                      <a:ext uri="{FF2B5EF4-FFF2-40B4-BE49-F238E27FC236}">
                        <a16:creationId xmlns:a16="http://schemas.microsoft.com/office/drawing/2014/main" id="{EFEDF9B1-2C27-6BA0-F994-09181720BCF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59" name="Forme libre 158">
                    <a:extLst>
                      <a:ext uri="{FF2B5EF4-FFF2-40B4-BE49-F238E27FC236}">
                        <a16:creationId xmlns:a16="http://schemas.microsoft.com/office/drawing/2014/main" id="{CA74961F-190E-FD51-E9E1-82922764C43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60" name="Graphique 2">
                  <a:extLst>
                    <a:ext uri="{FF2B5EF4-FFF2-40B4-BE49-F238E27FC236}">
                      <a16:creationId xmlns:a16="http://schemas.microsoft.com/office/drawing/2014/main" id="{9DE59988-F128-665E-8D85-A6FFEBBB0667}"/>
                    </a:ext>
                  </a:extLst>
                </p:cNvPr>
                <p:cNvGrpSpPr/>
                <p:nvPr/>
              </p:nvGrpSpPr>
              <p:grpSpPr>
                <a:xfrm>
                  <a:off x="1682913" y="5348360"/>
                  <a:ext cx="367945" cy="355958"/>
                  <a:chOff x="1682913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61" name="Forme libre 160">
                    <a:extLst>
                      <a:ext uri="{FF2B5EF4-FFF2-40B4-BE49-F238E27FC236}">
                        <a16:creationId xmlns:a16="http://schemas.microsoft.com/office/drawing/2014/main" id="{3BFE026A-0A44-D95D-7830-87B558B56C2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62" name="Forme libre 161">
                    <a:extLst>
                      <a:ext uri="{FF2B5EF4-FFF2-40B4-BE49-F238E27FC236}">
                        <a16:creationId xmlns:a16="http://schemas.microsoft.com/office/drawing/2014/main" id="{68EDCFF4-A48C-6EF0-0577-8B22D311942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63" name="Graphique 2">
                  <a:extLst>
                    <a:ext uri="{FF2B5EF4-FFF2-40B4-BE49-F238E27FC236}">
                      <a16:creationId xmlns:a16="http://schemas.microsoft.com/office/drawing/2014/main" id="{3450D7BF-4012-1098-0E62-1906D4CE5625}"/>
                    </a:ext>
                  </a:extLst>
                </p:cNvPr>
                <p:cNvGrpSpPr/>
                <p:nvPr/>
              </p:nvGrpSpPr>
              <p:grpSpPr>
                <a:xfrm>
                  <a:off x="1264769" y="4923961"/>
                  <a:ext cx="358593" cy="365305"/>
                  <a:chOff x="1264769" y="492396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64" name="Forme libre 163">
                    <a:extLst>
                      <a:ext uri="{FF2B5EF4-FFF2-40B4-BE49-F238E27FC236}">
                        <a16:creationId xmlns:a16="http://schemas.microsoft.com/office/drawing/2014/main" id="{FE988EA2-D04B-6214-1441-3D1E92AAF5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65" name="Forme libre 164">
                    <a:extLst>
                      <a:ext uri="{FF2B5EF4-FFF2-40B4-BE49-F238E27FC236}">
                        <a16:creationId xmlns:a16="http://schemas.microsoft.com/office/drawing/2014/main" id="{3E0E167F-9DF9-3B21-1687-3082F7A0A5C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66" name="Graphique 2">
                  <a:extLst>
                    <a:ext uri="{FF2B5EF4-FFF2-40B4-BE49-F238E27FC236}">
                      <a16:creationId xmlns:a16="http://schemas.microsoft.com/office/drawing/2014/main" id="{3F22F52D-4D38-AC84-FAA0-DF99E3553A96}"/>
                    </a:ext>
                  </a:extLst>
                </p:cNvPr>
                <p:cNvGrpSpPr/>
                <p:nvPr/>
              </p:nvGrpSpPr>
              <p:grpSpPr>
                <a:xfrm>
                  <a:off x="1264769" y="5763519"/>
                  <a:ext cx="358593" cy="365305"/>
                  <a:chOff x="1264769" y="5763519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167" name="Forme libre 166">
                    <a:extLst>
                      <a:ext uri="{FF2B5EF4-FFF2-40B4-BE49-F238E27FC236}">
                        <a16:creationId xmlns:a16="http://schemas.microsoft.com/office/drawing/2014/main" id="{A41E7942-5AF6-BE35-5FB3-D87BF37F72B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75453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68" name="Forme libre 167">
                    <a:extLst>
                      <a:ext uri="{FF2B5EF4-FFF2-40B4-BE49-F238E27FC236}">
                        <a16:creationId xmlns:a16="http://schemas.microsoft.com/office/drawing/2014/main" id="{F4FB85F1-2E6A-8392-202D-6F2816A3126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64769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69" name="Graphique 2">
                  <a:extLst>
                    <a:ext uri="{FF2B5EF4-FFF2-40B4-BE49-F238E27FC236}">
                      <a16:creationId xmlns:a16="http://schemas.microsoft.com/office/drawing/2014/main" id="{D97E56FF-9131-3946-666E-C119080E86E9}"/>
                    </a:ext>
                  </a:extLst>
                </p:cNvPr>
                <p:cNvGrpSpPr/>
                <p:nvPr/>
              </p:nvGrpSpPr>
              <p:grpSpPr>
                <a:xfrm>
                  <a:off x="837165" y="6188026"/>
                  <a:ext cx="368052" cy="355958"/>
                  <a:chOff x="837165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170" name="Forme libre 169">
                    <a:extLst>
                      <a:ext uri="{FF2B5EF4-FFF2-40B4-BE49-F238E27FC236}">
                        <a16:creationId xmlns:a16="http://schemas.microsoft.com/office/drawing/2014/main" id="{2098E960-5DF7-6B1A-8F1E-955D4B84E12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71" name="Forme libre 170">
                    <a:extLst>
                      <a:ext uri="{FF2B5EF4-FFF2-40B4-BE49-F238E27FC236}">
                        <a16:creationId xmlns:a16="http://schemas.microsoft.com/office/drawing/2014/main" id="{D5BF8540-5B47-530E-A751-DB46AB433F6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72" name="Graphique 2">
                  <a:extLst>
                    <a:ext uri="{FF2B5EF4-FFF2-40B4-BE49-F238E27FC236}">
                      <a16:creationId xmlns:a16="http://schemas.microsoft.com/office/drawing/2014/main" id="{00C39EA3-7A0D-CA44-A610-8B5C4AC18C29}"/>
                    </a:ext>
                  </a:extLst>
                </p:cNvPr>
                <p:cNvGrpSpPr/>
                <p:nvPr/>
              </p:nvGrpSpPr>
              <p:grpSpPr>
                <a:xfrm>
                  <a:off x="1682805" y="6188026"/>
                  <a:ext cx="368052" cy="355958"/>
                  <a:chOff x="1682805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173" name="Forme libre 172">
                    <a:extLst>
                      <a:ext uri="{FF2B5EF4-FFF2-40B4-BE49-F238E27FC236}">
                        <a16:creationId xmlns:a16="http://schemas.microsoft.com/office/drawing/2014/main" id="{58FFAFE5-8A42-1553-F83F-805E8DAE86D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415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74" name="Forme libre 173">
                    <a:extLst>
                      <a:ext uri="{FF2B5EF4-FFF2-40B4-BE49-F238E27FC236}">
                        <a16:creationId xmlns:a16="http://schemas.microsoft.com/office/drawing/2014/main" id="{1EFEA52D-0766-0ECC-DFF0-CBF2ECE9DBA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793307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75" name="Graphique 2">
                  <a:extLst>
                    <a:ext uri="{FF2B5EF4-FFF2-40B4-BE49-F238E27FC236}">
                      <a16:creationId xmlns:a16="http://schemas.microsoft.com/office/drawing/2014/main" id="{876AF700-CB2D-DDF7-0FA2-DB0AD739EDEC}"/>
                    </a:ext>
                  </a:extLst>
                </p:cNvPr>
                <p:cNvGrpSpPr/>
                <p:nvPr/>
              </p:nvGrpSpPr>
              <p:grpSpPr>
                <a:xfrm>
                  <a:off x="1264769" y="6603078"/>
                  <a:ext cx="358486" cy="251094"/>
                  <a:chOff x="1264769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76" name="Forme libre 175">
                    <a:extLst>
                      <a:ext uri="{FF2B5EF4-FFF2-40B4-BE49-F238E27FC236}">
                        <a16:creationId xmlns:a16="http://schemas.microsoft.com/office/drawing/2014/main" id="{EE17CDD8-3A96-4DCC-AAEE-ED87CB80F69C}"/>
                      </a:ext>
                    </a:extLst>
                  </p:cNvPr>
                  <p:cNvSpPr/>
                  <p:nvPr/>
                </p:nvSpPr>
                <p:spPr>
                  <a:xfrm>
                    <a:off x="1475346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77" name="Forme libre 176">
                    <a:extLst>
                      <a:ext uri="{FF2B5EF4-FFF2-40B4-BE49-F238E27FC236}">
                        <a16:creationId xmlns:a16="http://schemas.microsoft.com/office/drawing/2014/main" id="{833355E7-3C80-1D67-E404-D3DA51E5C87E}"/>
                      </a:ext>
                    </a:extLst>
                  </p:cNvPr>
                  <p:cNvSpPr/>
                  <p:nvPr/>
                </p:nvSpPr>
                <p:spPr>
                  <a:xfrm>
                    <a:off x="1264769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78" name="Graphique 2">
                  <a:extLst>
                    <a:ext uri="{FF2B5EF4-FFF2-40B4-BE49-F238E27FC236}">
                      <a16:creationId xmlns:a16="http://schemas.microsoft.com/office/drawing/2014/main" id="{2FBE2F4C-CE72-38AF-41E8-711F8B9F2E31}"/>
                    </a:ext>
                  </a:extLst>
                </p:cNvPr>
                <p:cNvGrpSpPr/>
                <p:nvPr/>
              </p:nvGrpSpPr>
              <p:grpSpPr>
                <a:xfrm>
                  <a:off x="1200" y="311867"/>
                  <a:ext cx="358271" cy="355850"/>
                  <a:chOff x="1200" y="311867"/>
                  <a:chExt cx="358271" cy="355850"/>
                </a:xfrm>
                <a:solidFill>
                  <a:srgbClr val="B4E27D"/>
                </a:solidFill>
              </p:grpSpPr>
              <p:sp>
                <p:nvSpPr>
                  <p:cNvPr id="179" name="Forme libre 178">
                    <a:extLst>
                      <a:ext uri="{FF2B5EF4-FFF2-40B4-BE49-F238E27FC236}">
                        <a16:creationId xmlns:a16="http://schemas.microsoft.com/office/drawing/2014/main" id="{89323837-F63D-0873-BE99-7EFD1E748B2F}"/>
                      </a:ext>
                    </a:extLst>
                  </p:cNvPr>
                  <p:cNvSpPr/>
                  <p:nvPr/>
                </p:nvSpPr>
                <p:spPr>
                  <a:xfrm>
                    <a:off x="1200" y="311867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80" name="Forme libre 179">
                    <a:extLst>
                      <a:ext uri="{FF2B5EF4-FFF2-40B4-BE49-F238E27FC236}">
                        <a16:creationId xmlns:a16="http://schemas.microsoft.com/office/drawing/2014/main" id="{DCEE2125-CBE6-757F-1041-39368456DBD9}"/>
                      </a:ext>
                    </a:extLst>
                  </p:cNvPr>
                  <p:cNvSpPr/>
                  <p:nvPr/>
                </p:nvSpPr>
                <p:spPr>
                  <a:xfrm>
                    <a:off x="1200" y="520950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81" name="Graphique 2">
                  <a:extLst>
                    <a:ext uri="{FF2B5EF4-FFF2-40B4-BE49-F238E27FC236}">
                      <a16:creationId xmlns:a16="http://schemas.microsoft.com/office/drawing/2014/main" id="{2215F091-FC39-BBCC-71F1-579BF8C93E10}"/>
                    </a:ext>
                  </a:extLst>
                </p:cNvPr>
                <p:cNvGrpSpPr/>
                <p:nvPr/>
              </p:nvGrpSpPr>
              <p:grpSpPr>
                <a:xfrm>
                  <a:off x="837165" y="311867"/>
                  <a:ext cx="367945" cy="355958"/>
                  <a:chOff x="837165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82" name="Forme libre 181">
                    <a:extLst>
                      <a:ext uri="{FF2B5EF4-FFF2-40B4-BE49-F238E27FC236}">
                        <a16:creationId xmlns:a16="http://schemas.microsoft.com/office/drawing/2014/main" id="{ECF7447D-ACB3-CF0B-83AC-3F105620B0C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83" name="Forme libre 182">
                    <a:extLst>
                      <a:ext uri="{FF2B5EF4-FFF2-40B4-BE49-F238E27FC236}">
                        <a16:creationId xmlns:a16="http://schemas.microsoft.com/office/drawing/2014/main" id="{54673C55-8B26-AC7B-0358-CDCB380D12F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84" name="Graphique 2">
                  <a:extLst>
                    <a:ext uri="{FF2B5EF4-FFF2-40B4-BE49-F238E27FC236}">
                      <a16:creationId xmlns:a16="http://schemas.microsoft.com/office/drawing/2014/main" id="{4AB9109D-79FD-DCE4-DEB5-B70A1EFF1EE4}"/>
                    </a:ext>
                  </a:extLst>
                </p:cNvPr>
                <p:cNvGrpSpPr/>
                <p:nvPr/>
              </p:nvGrpSpPr>
              <p:grpSpPr>
                <a:xfrm>
                  <a:off x="419129" y="1572"/>
                  <a:ext cx="358486" cy="251094"/>
                  <a:chOff x="419129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85" name="Forme libre 184">
                    <a:extLst>
                      <a:ext uri="{FF2B5EF4-FFF2-40B4-BE49-F238E27FC236}">
                        <a16:creationId xmlns:a16="http://schemas.microsoft.com/office/drawing/2014/main" id="{C6578E1E-4D5E-9564-2986-A62A0155DD7C}"/>
                      </a:ext>
                    </a:extLst>
                  </p:cNvPr>
                  <p:cNvSpPr/>
                  <p:nvPr/>
                </p:nvSpPr>
                <p:spPr>
                  <a:xfrm>
                    <a:off x="629706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86" name="Forme libre 185">
                    <a:extLst>
                      <a:ext uri="{FF2B5EF4-FFF2-40B4-BE49-F238E27FC236}">
                        <a16:creationId xmlns:a16="http://schemas.microsoft.com/office/drawing/2014/main" id="{1AD694B4-9A7C-BDB6-034B-A085411C38B0}"/>
                      </a:ext>
                    </a:extLst>
                  </p:cNvPr>
                  <p:cNvSpPr/>
                  <p:nvPr/>
                </p:nvSpPr>
                <p:spPr>
                  <a:xfrm>
                    <a:off x="419129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87" name="Graphique 2">
                  <a:extLst>
                    <a:ext uri="{FF2B5EF4-FFF2-40B4-BE49-F238E27FC236}">
                      <a16:creationId xmlns:a16="http://schemas.microsoft.com/office/drawing/2014/main" id="{5213E6F1-3176-16C5-4F23-3A392881453B}"/>
                    </a:ext>
                  </a:extLst>
                </p:cNvPr>
                <p:cNvGrpSpPr/>
                <p:nvPr/>
              </p:nvGrpSpPr>
              <p:grpSpPr>
                <a:xfrm>
                  <a:off x="419129" y="727026"/>
                  <a:ext cx="358486" cy="365305"/>
                  <a:chOff x="419129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88" name="Forme libre 187">
                    <a:extLst>
                      <a:ext uri="{FF2B5EF4-FFF2-40B4-BE49-F238E27FC236}">
                        <a16:creationId xmlns:a16="http://schemas.microsoft.com/office/drawing/2014/main" id="{E0D96D2E-F144-2DF1-8FE3-06C30BF4B51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89" name="Forme libre 188">
                    <a:extLst>
                      <a:ext uri="{FF2B5EF4-FFF2-40B4-BE49-F238E27FC236}">
                        <a16:creationId xmlns:a16="http://schemas.microsoft.com/office/drawing/2014/main" id="{5EA95FDD-1FBF-FF6C-003A-3E634586F5B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0" name="Graphique 2">
                  <a:extLst>
                    <a:ext uri="{FF2B5EF4-FFF2-40B4-BE49-F238E27FC236}">
                      <a16:creationId xmlns:a16="http://schemas.microsoft.com/office/drawing/2014/main" id="{8B91B0E4-5331-A1ED-A97E-E638D44D0A1D}"/>
                    </a:ext>
                  </a:extLst>
                </p:cNvPr>
                <p:cNvGrpSpPr/>
                <p:nvPr/>
              </p:nvGrpSpPr>
              <p:grpSpPr>
                <a:xfrm>
                  <a:off x="1200" y="1151425"/>
                  <a:ext cx="358271" cy="355958"/>
                  <a:chOff x="1200" y="1151425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191" name="Forme libre 190">
                    <a:extLst>
                      <a:ext uri="{FF2B5EF4-FFF2-40B4-BE49-F238E27FC236}">
                        <a16:creationId xmlns:a16="http://schemas.microsoft.com/office/drawing/2014/main" id="{044240CF-AA53-02F0-045A-89981DF14421}"/>
                      </a:ext>
                    </a:extLst>
                  </p:cNvPr>
                  <p:cNvSpPr/>
                  <p:nvPr/>
                </p:nvSpPr>
                <p:spPr>
                  <a:xfrm>
                    <a:off x="1200" y="1151425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4 h 146874"/>
                      <a:gd name="connsiteX3" fmla="*/ 0 w 358271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2" name="Forme libre 191">
                    <a:extLst>
                      <a:ext uri="{FF2B5EF4-FFF2-40B4-BE49-F238E27FC236}">
                        <a16:creationId xmlns:a16="http://schemas.microsoft.com/office/drawing/2014/main" id="{781CBAC2-7532-8C38-BFE5-2601703A20BD}"/>
                      </a:ext>
                    </a:extLst>
                  </p:cNvPr>
                  <p:cNvSpPr/>
                  <p:nvPr/>
                </p:nvSpPr>
                <p:spPr>
                  <a:xfrm>
                    <a:off x="1200" y="1360509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3" name="Graphique 2">
                  <a:extLst>
                    <a:ext uri="{FF2B5EF4-FFF2-40B4-BE49-F238E27FC236}">
                      <a16:creationId xmlns:a16="http://schemas.microsoft.com/office/drawing/2014/main" id="{A3DBEF7C-4C66-C947-DB0D-184FE905C731}"/>
                    </a:ext>
                  </a:extLst>
                </p:cNvPr>
                <p:cNvGrpSpPr/>
                <p:nvPr/>
              </p:nvGrpSpPr>
              <p:grpSpPr>
                <a:xfrm>
                  <a:off x="837273" y="1151425"/>
                  <a:ext cx="367945" cy="355958"/>
                  <a:chOff x="837273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94" name="Forme libre 193">
                    <a:extLst>
                      <a:ext uri="{FF2B5EF4-FFF2-40B4-BE49-F238E27FC236}">
                        <a16:creationId xmlns:a16="http://schemas.microsoft.com/office/drawing/2014/main" id="{DF7E09AB-13B2-552F-FC93-1851C962582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5" name="Forme libre 194">
                    <a:extLst>
                      <a:ext uri="{FF2B5EF4-FFF2-40B4-BE49-F238E27FC236}">
                        <a16:creationId xmlns:a16="http://schemas.microsoft.com/office/drawing/2014/main" id="{B8AF94A3-D291-16C8-2D2F-124BF882461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6" name="Graphique 2">
                  <a:extLst>
                    <a:ext uri="{FF2B5EF4-FFF2-40B4-BE49-F238E27FC236}">
                      <a16:creationId xmlns:a16="http://schemas.microsoft.com/office/drawing/2014/main" id="{9269345B-D2B3-C177-6A16-55C9B59850E0}"/>
                    </a:ext>
                  </a:extLst>
                </p:cNvPr>
                <p:cNvGrpSpPr/>
                <p:nvPr/>
              </p:nvGrpSpPr>
              <p:grpSpPr>
                <a:xfrm>
                  <a:off x="419129" y="1566477"/>
                  <a:ext cx="358486" cy="365305"/>
                  <a:chOff x="419129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97" name="Forme libre 196">
                    <a:extLst>
                      <a:ext uri="{FF2B5EF4-FFF2-40B4-BE49-F238E27FC236}">
                        <a16:creationId xmlns:a16="http://schemas.microsoft.com/office/drawing/2014/main" id="{FBB94821-4A7D-7F7A-1516-21D31337409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98" name="Forme libre 197">
                    <a:extLst>
                      <a:ext uri="{FF2B5EF4-FFF2-40B4-BE49-F238E27FC236}">
                        <a16:creationId xmlns:a16="http://schemas.microsoft.com/office/drawing/2014/main" id="{4247A162-3F08-64A0-1506-105364E396C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99" name="Graphique 2">
                  <a:extLst>
                    <a:ext uri="{FF2B5EF4-FFF2-40B4-BE49-F238E27FC236}">
                      <a16:creationId xmlns:a16="http://schemas.microsoft.com/office/drawing/2014/main" id="{97FF6534-23AB-9895-945C-AEE2304B1854}"/>
                    </a:ext>
                  </a:extLst>
                </p:cNvPr>
                <p:cNvGrpSpPr/>
                <p:nvPr/>
              </p:nvGrpSpPr>
              <p:grpSpPr>
                <a:xfrm>
                  <a:off x="1200" y="1990554"/>
                  <a:ext cx="358271" cy="355850"/>
                  <a:chOff x="1200" y="1990554"/>
                  <a:chExt cx="358271" cy="355850"/>
                </a:xfrm>
                <a:solidFill>
                  <a:srgbClr val="B4E27D"/>
                </a:solidFill>
              </p:grpSpPr>
              <p:sp>
                <p:nvSpPr>
                  <p:cNvPr id="200" name="Forme libre 199">
                    <a:extLst>
                      <a:ext uri="{FF2B5EF4-FFF2-40B4-BE49-F238E27FC236}">
                        <a16:creationId xmlns:a16="http://schemas.microsoft.com/office/drawing/2014/main" id="{C2AEF52A-752D-23F6-6E63-947B24083AA4}"/>
                      </a:ext>
                    </a:extLst>
                  </p:cNvPr>
                  <p:cNvSpPr/>
                  <p:nvPr/>
                </p:nvSpPr>
                <p:spPr>
                  <a:xfrm>
                    <a:off x="1200" y="1990554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01" name="Forme libre 200">
                    <a:extLst>
                      <a:ext uri="{FF2B5EF4-FFF2-40B4-BE49-F238E27FC236}">
                        <a16:creationId xmlns:a16="http://schemas.microsoft.com/office/drawing/2014/main" id="{9B57575D-6E78-389D-12AF-10A31905D3BD}"/>
                      </a:ext>
                    </a:extLst>
                  </p:cNvPr>
                  <p:cNvSpPr/>
                  <p:nvPr/>
                </p:nvSpPr>
                <p:spPr>
                  <a:xfrm>
                    <a:off x="1200" y="2199638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02" name="Graphique 2">
                  <a:extLst>
                    <a:ext uri="{FF2B5EF4-FFF2-40B4-BE49-F238E27FC236}">
                      <a16:creationId xmlns:a16="http://schemas.microsoft.com/office/drawing/2014/main" id="{CAA64041-A908-5D28-F805-4202DBE246E6}"/>
                    </a:ext>
                  </a:extLst>
                </p:cNvPr>
                <p:cNvGrpSpPr/>
                <p:nvPr/>
              </p:nvGrpSpPr>
              <p:grpSpPr>
                <a:xfrm>
                  <a:off x="837273" y="1990554"/>
                  <a:ext cx="367945" cy="355958"/>
                  <a:chOff x="837273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03" name="Forme libre 202">
                    <a:extLst>
                      <a:ext uri="{FF2B5EF4-FFF2-40B4-BE49-F238E27FC236}">
                        <a16:creationId xmlns:a16="http://schemas.microsoft.com/office/drawing/2014/main" id="{5CF4ADB6-B7F7-762E-7FF7-A17EBD34288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04" name="Forme libre 203">
                    <a:extLst>
                      <a:ext uri="{FF2B5EF4-FFF2-40B4-BE49-F238E27FC236}">
                        <a16:creationId xmlns:a16="http://schemas.microsoft.com/office/drawing/2014/main" id="{CE4DABAE-EC08-AE64-694C-5CF2B5FF5BC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05" name="Graphique 2">
                  <a:extLst>
                    <a:ext uri="{FF2B5EF4-FFF2-40B4-BE49-F238E27FC236}">
                      <a16:creationId xmlns:a16="http://schemas.microsoft.com/office/drawing/2014/main" id="{1B6279E3-9A1B-F4E7-8D0F-B168E5DE8360}"/>
                    </a:ext>
                  </a:extLst>
                </p:cNvPr>
                <p:cNvGrpSpPr/>
                <p:nvPr/>
              </p:nvGrpSpPr>
              <p:grpSpPr>
                <a:xfrm>
                  <a:off x="419129" y="1565940"/>
                  <a:ext cx="358486" cy="365305"/>
                  <a:chOff x="419129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06" name="Forme libre 205">
                    <a:extLst>
                      <a:ext uri="{FF2B5EF4-FFF2-40B4-BE49-F238E27FC236}">
                        <a16:creationId xmlns:a16="http://schemas.microsoft.com/office/drawing/2014/main" id="{0BEBA502-B838-F157-6D29-5EF154C5637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07" name="Forme libre 206">
                    <a:extLst>
                      <a:ext uri="{FF2B5EF4-FFF2-40B4-BE49-F238E27FC236}">
                        <a16:creationId xmlns:a16="http://schemas.microsoft.com/office/drawing/2014/main" id="{271DE389-BF49-8661-082C-116CC7D8C8B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08" name="Graphique 2">
                  <a:extLst>
                    <a:ext uri="{FF2B5EF4-FFF2-40B4-BE49-F238E27FC236}">
                      <a16:creationId xmlns:a16="http://schemas.microsoft.com/office/drawing/2014/main" id="{F52875D4-B5E3-D392-550D-6A4F7570CCE9}"/>
                    </a:ext>
                  </a:extLst>
                </p:cNvPr>
                <p:cNvGrpSpPr/>
                <p:nvPr/>
              </p:nvGrpSpPr>
              <p:grpSpPr>
                <a:xfrm>
                  <a:off x="419129" y="2405606"/>
                  <a:ext cx="358486" cy="365305"/>
                  <a:chOff x="419129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09" name="Forme libre 208">
                    <a:extLst>
                      <a:ext uri="{FF2B5EF4-FFF2-40B4-BE49-F238E27FC236}">
                        <a16:creationId xmlns:a16="http://schemas.microsoft.com/office/drawing/2014/main" id="{8FE61579-E817-F15E-18A1-BB9A6184B67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10" name="Forme libre 209">
                    <a:extLst>
                      <a:ext uri="{FF2B5EF4-FFF2-40B4-BE49-F238E27FC236}">
                        <a16:creationId xmlns:a16="http://schemas.microsoft.com/office/drawing/2014/main" id="{E9EDF729-9513-78CA-8B9F-2A5404E81C1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11" name="Graphique 2">
                  <a:extLst>
                    <a:ext uri="{FF2B5EF4-FFF2-40B4-BE49-F238E27FC236}">
                      <a16:creationId xmlns:a16="http://schemas.microsoft.com/office/drawing/2014/main" id="{837179F6-5E95-346A-A4D3-2E8E7E0A4573}"/>
                    </a:ext>
                  </a:extLst>
                </p:cNvPr>
                <p:cNvGrpSpPr/>
                <p:nvPr/>
              </p:nvGrpSpPr>
              <p:grpSpPr>
                <a:xfrm>
                  <a:off x="1200" y="2830113"/>
                  <a:ext cx="358271" cy="355958"/>
                  <a:chOff x="1200" y="2830113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12" name="Forme libre 211">
                    <a:extLst>
                      <a:ext uri="{FF2B5EF4-FFF2-40B4-BE49-F238E27FC236}">
                        <a16:creationId xmlns:a16="http://schemas.microsoft.com/office/drawing/2014/main" id="{05926D36-761B-43C5-5541-70A3575139A2}"/>
                      </a:ext>
                    </a:extLst>
                  </p:cNvPr>
                  <p:cNvSpPr/>
                  <p:nvPr/>
                </p:nvSpPr>
                <p:spPr>
                  <a:xfrm>
                    <a:off x="1200" y="2830113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13" name="Forme libre 212">
                    <a:extLst>
                      <a:ext uri="{FF2B5EF4-FFF2-40B4-BE49-F238E27FC236}">
                        <a16:creationId xmlns:a16="http://schemas.microsoft.com/office/drawing/2014/main" id="{1D991401-88DF-2626-DF60-0A2A7E92CA85}"/>
                      </a:ext>
                    </a:extLst>
                  </p:cNvPr>
                  <p:cNvSpPr/>
                  <p:nvPr/>
                </p:nvSpPr>
                <p:spPr>
                  <a:xfrm>
                    <a:off x="1200" y="3039197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14" name="Graphique 2">
                  <a:extLst>
                    <a:ext uri="{FF2B5EF4-FFF2-40B4-BE49-F238E27FC236}">
                      <a16:creationId xmlns:a16="http://schemas.microsoft.com/office/drawing/2014/main" id="{AF2731D2-C617-3909-998A-DDD2FF35571D}"/>
                    </a:ext>
                  </a:extLst>
                </p:cNvPr>
                <p:cNvGrpSpPr/>
                <p:nvPr/>
              </p:nvGrpSpPr>
              <p:grpSpPr>
                <a:xfrm>
                  <a:off x="837165" y="2830113"/>
                  <a:ext cx="367945" cy="355958"/>
                  <a:chOff x="837165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15" name="Forme libre 214">
                    <a:extLst>
                      <a:ext uri="{FF2B5EF4-FFF2-40B4-BE49-F238E27FC236}">
                        <a16:creationId xmlns:a16="http://schemas.microsoft.com/office/drawing/2014/main" id="{EB746F81-BB22-472B-5183-21B2548FDFA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16" name="Forme libre 215">
                    <a:extLst>
                      <a:ext uri="{FF2B5EF4-FFF2-40B4-BE49-F238E27FC236}">
                        <a16:creationId xmlns:a16="http://schemas.microsoft.com/office/drawing/2014/main" id="{FE81E6E0-7CEB-2A39-A4BE-2C030EA8D7D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17" name="Graphique 2">
                  <a:extLst>
                    <a:ext uri="{FF2B5EF4-FFF2-40B4-BE49-F238E27FC236}">
                      <a16:creationId xmlns:a16="http://schemas.microsoft.com/office/drawing/2014/main" id="{D364CD18-81AA-6EBD-41DB-D63A081DB6E4}"/>
                    </a:ext>
                  </a:extLst>
                </p:cNvPr>
                <p:cNvGrpSpPr/>
                <p:nvPr/>
              </p:nvGrpSpPr>
              <p:grpSpPr>
                <a:xfrm>
                  <a:off x="419129" y="3245165"/>
                  <a:ext cx="358486" cy="365305"/>
                  <a:chOff x="419129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18" name="Forme libre 217">
                    <a:extLst>
                      <a:ext uri="{FF2B5EF4-FFF2-40B4-BE49-F238E27FC236}">
                        <a16:creationId xmlns:a16="http://schemas.microsoft.com/office/drawing/2014/main" id="{3A17A1F1-B1F8-A7BD-FB79-D6B38F7AE14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19" name="Forme libre 218">
                    <a:extLst>
                      <a:ext uri="{FF2B5EF4-FFF2-40B4-BE49-F238E27FC236}">
                        <a16:creationId xmlns:a16="http://schemas.microsoft.com/office/drawing/2014/main" id="{453E6E37-AFC1-1E5E-C3DA-228E92F9CA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20" name="Graphique 2">
                  <a:extLst>
                    <a:ext uri="{FF2B5EF4-FFF2-40B4-BE49-F238E27FC236}">
                      <a16:creationId xmlns:a16="http://schemas.microsoft.com/office/drawing/2014/main" id="{EDAA36F1-8893-F82E-EF2A-FC39977F62B5}"/>
                    </a:ext>
                  </a:extLst>
                </p:cNvPr>
                <p:cNvGrpSpPr/>
                <p:nvPr/>
              </p:nvGrpSpPr>
              <p:grpSpPr>
                <a:xfrm>
                  <a:off x="1200" y="3669672"/>
                  <a:ext cx="358271" cy="355958"/>
                  <a:chOff x="1200" y="3669672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21" name="Forme libre 220">
                    <a:extLst>
                      <a:ext uri="{FF2B5EF4-FFF2-40B4-BE49-F238E27FC236}">
                        <a16:creationId xmlns:a16="http://schemas.microsoft.com/office/drawing/2014/main" id="{077C05EE-3A3B-BE07-1FF8-68C9A1BBDE77}"/>
                      </a:ext>
                    </a:extLst>
                  </p:cNvPr>
                  <p:cNvSpPr/>
                  <p:nvPr/>
                </p:nvSpPr>
                <p:spPr>
                  <a:xfrm>
                    <a:off x="1200" y="3669672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22" name="Forme libre 221">
                    <a:extLst>
                      <a:ext uri="{FF2B5EF4-FFF2-40B4-BE49-F238E27FC236}">
                        <a16:creationId xmlns:a16="http://schemas.microsoft.com/office/drawing/2014/main" id="{EB95A928-DD26-7B8C-614D-E84C53FAB136}"/>
                      </a:ext>
                    </a:extLst>
                  </p:cNvPr>
                  <p:cNvSpPr/>
                  <p:nvPr/>
                </p:nvSpPr>
                <p:spPr>
                  <a:xfrm>
                    <a:off x="1200" y="3878863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23" name="Graphique 2">
                  <a:extLst>
                    <a:ext uri="{FF2B5EF4-FFF2-40B4-BE49-F238E27FC236}">
                      <a16:creationId xmlns:a16="http://schemas.microsoft.com/office/drawing/2014/main" id="{0871470E-BB2A-36B3-F7A7-AAA3CD580E01}"/>
                    </a:ext>
                  </a:extLst>
                </p:cNvPr>
                <p:cNvGrpSpPr/>
                <p:nvPr/>
              </p:nvGrpSpPr>
              <p:grpSpPr>
                <a:xfrm>
                  <a:off x="837273" y="3669780"/>
                  <a:ext cx="367945" cy="355958"/>
                  <a:chOff x="837273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24" name="Forme libre 223">
                    <a:extLst>
                      <a:ext uri="{FF2B5EF4-FFF2-40B4-BE49-F238E27FC236}">
                        <a16:creationId xmlns:a16="http://schemas.microsoft.com/office/drawing/2014/main" id="{D5EF91AA-00BD-7AB5-1715-1C797F1F30B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25" name="Forme libre 224">
                    <a:extLst>
                      <a:ext uri="{FF2B5EF4-FFF2-40B4-BE49-F238E27FC236}">
                        <a16:creationId xmlns:a16="http://schemas.microsoft.com/office/drawing/2014/main" id="{B45D8872-7EEC-9443-665B-358602BCC3F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26" name="Graphique 2">
                  <a:extLst>
                    <a:ext uri="{FF2B5EF4-FFF2-40B4-BE49-F238E27FC236}">
                      <a16:creationId xmlns:a16="http://schemas.microsoft.com/office/drawing/2014/main" id="{8B737455-ABAC-12DD-088F-9D3E4319E7A1}"/>
                    </a:ext>
                  </a:extLst>
                </p:cNvPr>
                <p:cNvGrpSpPr/>
                <p:nvPr/>
              </p:nvGrpSpPr>
              <p:grpSpPr>
                <a:xfrm>
                  <a:off x="419129" y="3245165"/>
                  <a:ext cx="358486" cy="365305"/>
                  <a:chOff x="419129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27" name="Forme libre 226">
                    <a:extLst>
                      <a:ext uri="{FF2B5EF4-FFF2-40B4-BE49-F238E27FC236}">
                        <a16:creationId xmlns:a16="http://schemas.microsoft.com/office/drawing/2014/main" id="{7A6A05D9-1A2A-1DEB-C9B2-9B0634F31B8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28" name="Forme libre 227">
                    <a:extLst>
                      <a:ext uri="{FF2B5EF4-FFF2-40B4-BE49-F238E27FC236}">
                        <a16:creationId xmlns:a16="http://schemas.microsoft.com/office/drawing/2014/main" id="{1B0444B5-BD07-9C7A-085B-8DAFA1252F2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29" name="Graphique 2">
                  <a:extLst>
                    <a:ext uri="{FF2B5EF4-FFF2-40B4-BE49-F238E27FC236}">
                      <a16:creationId xmlns:a16="http://schemas.microsoft.com/office/drawing/2014/main" id="{878EE0F5-3697-AC42-78F0-5EE0739359B6}"/>
                    </a:ext>
                  </a:extLst>
                </p:cNvPr>
                <p:cNvGrpSpPr/>
                <p:nvPr/>
              </p:nvGrpSpPr>
              <p:grpSpPr>
                <a:xfrm>
                  <a:off x="419129" y="4084831"/>
                  <a:ext cx="358486" cy="365305"/>
                  <a:chOff x="419129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30" name="Forme libre 229">
                    <a:extLst>
                      <a:ext uri="{FF2B5EF4-FFF2-40B4-BE49-F238E27FC236}">
                        <a16:creationId xmlns:a16="http://schemas.microsoft.com/office/drawing/2014/main" id="{B4CDC6B2-CD15-F0C0-EA73-CB977467AE8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31" name="Forme libre 230">
                    <a:extLst>
                      <a:ext uri="{FF2B5EF4-FFF2-40B4-BE49-F238E27FC236}">
                        <a16:creationId xmlns:a16="http://schemas.microsoft.com/office/drawing/2014/main" id="{13F835CC-0461-5CB0-E347-D10D49CC6B6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32" name="Graphique 2">
                  <a:extLst>
                    <a:ext uri="{FF2B5EF4-FFF2-40B4-BE49-F238E27FC236}">
                      <a16:creationId xmlns:a16="http://schemas.microsoft.com/office/drawing/2014/main" id="{850D76B8-3555-8B24-F0A0-3602DDAEC60F}"/>
                    </a:ext>
                  </a:extLst>
                </p:cNvPr>
                <p:cNvGrpSpPr/>
                <p:nvPr/>
              </p:nvGrpSpPr>
              <p:grpSpPr>
                <a:xfrm>
                  <a:off x="1200" y="4509338"/>
                  <a:ext cx="358271" cy="355958"/>
                  <a:chOff x="1200" y="4509338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33" name="Forme libre 232">
                    <a:extLst>
                      <a:ext uri="{FF2B5EF4-FFF2-40B4-BE49-F238E27FC236}">
                        <a16:creationId xmlns:a16="http://schemas.microsoft.com/office/drawing/2014/main" id="{C6C89133-CCE0-16D2-35BE-4D49FD54111A}"/>
                      </a:ext>
                    </a:extLst>
                  </p:cNvPr>
                  <p:cNvSpPr/>
                  <p:nvPr/>
                </p:nvSpPr>
                <p:spPr>
                  <a:xfrm>
                    <a:off x="1200" y="4509338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34" name="Forme libre 233">
                    <a:extLst>
                      <a:ext uri="{FF2B5EF4-FFF2-40B4-BE49-F238E27FC236}">
                        <a16:creationId xmlns:a16="http://schemas.microsoft.com/office/drawing/2014/main" id="{119D5645-9FB4-9BE1-D5D3-E0E0D0F83485}"/>
                      </a:ext>
                    </a:extLst>
                  </p:cNvPr>
                  <p:cNvSpPr/>
                  <p:nvPr/>
                </p:nvSpPr>
                <p:spPr>
                  <a:xfrm>
                    <a:off x="1200" y="4718422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35" name="Graphique 2">
                  <a:extLst>
                    <a:ext uri="{FF2B5EF4-FFF2-40B4-BE49-F238E27FC236}">
                      <a16:creationId xmlns:a16="http://schemas.microsoft.com/office/drawing/2014/main" id="{A4098CC5-711F-E324-C554-1B8CBB951ABC}"/>
                    </a:ext>
                  </a:extLst>
                </p:cNvPr>
                <p:cNvGrpSpPr/>
                <p:nvPr/>
              </p:nvGrpSpPr>
              <p:grpSpPr>
                <a:xfrm>
                  <a:off x="837165" y="4509338"/>
                  <a:ext cx="367945" cy="355958"/>
                  <a:chOff x="837165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36" name="Forme libre 235">
                    <a:extLst>
                      <a:ext uri="{FF2B5EF4-FFF2-40B4-BE49-F238E27FC236}">
                        <a16:creationId xmlns:a16="http://schemas.microsoft.com/office/drawing/2014/main" id="{753C8F08-9BEA-DE97-BBB2-04B568E732D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37" name="Forme libre 236">
                    <a:extLst>
                      <a:ext uri="{FF2B5EF4-FFF2-40B4-BE49-F238E27FC236}">
                        <a16:creationId xmlns:a16="http://schemas.microsoft.com/office/drawing/2014/main" id="{FA273303-32F5-BCBF-E6AF-ECC5A2AAB93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38" name="Graphique 2">
                  <a:extLst>
                    <a:ext uri="{FF2B5EF4-FFF2-40B4-BE49-F238E27FC236}">
                      <a16:creationId xmlns:a16="http://schemas.microsoft.com/office/drawing/2014/main" id="{04EE52B3-7747-8F6C-BCEB-3CDF4EC8A096}"/>
                    </a:ext>
                  </a:extLst>
                </p:cNvPr>
                <p:cNvGrpSpPr/>
                <p:nvPr/>
              </p:nvGrpSpPr>
              <p:grpSpPr>
                <a:xfrm>
                  <a:off x="419129" y="4924498"/>
                  <a:ext cx="358486" cy="365305"/>
                  <a:chOff x="419129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39" name="Forme libre 238">
                    <a:extLst>
                      <a:ext uri="{FF2B5EF4-FFF2-40B4-BE49-F238E27FC236}">
                        <a16:creationId xmlns:a16="http://schemas.microsoft.com/office/drawing/2014/main" id="{D281E33A-5528-28AF-9D22-595251A1A0D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40" name="Forme libre 239">
                    <a:extLst>
                      <a:ext uri="{FF2B5EF4-FFF2-40B4-BE49-F238E27FC236}">
                        <a16:creationId xmlns:a16="http://schemas.microsoft.com/office/drawing/2014/main" id="{7DF0F289-BFCD-AE22-E139-9EA39F236DF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41" name="Graphique 2">
                  <a:extLst>
                    <a:ext uri="{FF2B5EF4-FFF2-40B4-BE49-F238E27FC236}">
                      <a16:creationId xmlns:a16="http://schemas.microsoft.com/office/drawing/2014/main" id="{DDCB6DD2-7215-50B7-7300-9D734D68FCBD}"/>
                    </a:ext>
                  </a:extLst>
                </p:cNvPr>
                <p:cNvGrpSpPr/>
                <p:nvPr/>
              </p:nvGrpSpPr>
              <p:grpSpPr>
                <a:xfrm>
                  <a:off x="1200" y="5348360"/>
                  <a:ext cx="358271" cy="355958"/>
                  <a:chOff x="1200" y="5348360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42" name="Forme libre 241">
                    <a:extLst>
                      <a:ext uri="{FF2B5EF4-FFF2-40B4-BE49-F238E27FC236}">
                        <a16:creationId xmlns:a16="http://schemas.microsoft.com/office/drawing/2014/main" id="{BF6F064C-1FBD-A2B7-8EE1-52329AD8EB4E}"/>
                      </a:ext>
                    </a:extLst>
                  </p:cNvPr>
                  <p:cNvSpPr/>
                  <p:nvPr/>
                </p:nvSpPr>
                <p:spPr>
                  <a:xfrm>
                    <a:off x="1200" y="5348360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43" name="Forme libre 242">
                    <a:extLst>
                      <a:ext uri="{FF2B5EF4-FFF2-40B4-BE49-F238E27FC236}">
                        <a16:creationId xmlns:a16="http://schemas.microsoft.com/office/drawing/2014/main" id="{8603EF96-2598-B88D-7CA1-745C53D82D8D}"/>
                      </a:ext>
                    </a:extLst>
                  </p:cNvPr>
                  <p:cNvSpPr/>
                  <p:nvPr/>
                </p:nvSpPr>
                <p:spPr>
                  <a:xfrm>
                    <a:off x="1200" y="5557444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4 h 146874"/>
                      <a:gd name="connsiteX3" fmla="*/ 0 w 358271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44" name="Graphique 2">
                  <a:extLst>
                    <a:ext uri="{FF2B5EF4-FFF2-40B4-BE49-F238E27FC236}">
                      <a16:creationId xmlns:a16="http://schemas.microsoft.com/office/drawing/2014/main" id="{542BD894-B1F4-81F7-1B1E-B7644CB10034}"/>
                    </a:ext>
                  </a:extLst>
                </p:cNvPr>
                <p:cNvGrpSpPr/>
                <p:nvPr/>
              </p:nvGrpSpPr>
              <p:grpSpPr>
                <a:xfrm>
                  <a:off x="837273" y="5348467"/>
                  <a:ext cx="367945" cy="355958"/>
                  <a:chOff x="837273" y="53484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45" name="Forme libre 244">
                    <a:extLst>
                      <a:ext uri="{FF2B5EF4-FFF2-40B4-BE49-F238E27FC236}">
                        <a16:creationId xmlns:a16="http://schemas.microsoft.com/office/drawing/2014/main" id="{76F61D0F-6929-8A54-F37F-0D22DBDC4C6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46" name="Forme libre 245">
                    <a:extLst>
                      <a:ext uri="{FF2B5EF4-FFF2-40B4-BE49-F238E27FC236}">
                        <a16:creationId xmlns:a16="http://schemas.microsoft.com/office/drawing/2014/main" id="{B953A1A6-88E8-46CF-2183-8362358B9B6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2F8859E3-7F11-ED68-DB29-748B08491173}"/>
                    </a:ext>
                  </a:extLst>
                </p:cNvPr>
                <p:cNvGrpSpPr/>
                <p:nvPr/>
              </p:nvGrpSpPr>
              <p:grpSpPr>
                <a:xfrm>
                  <a:off x="419129" y="4923961"/>
                  <a:ext cx="358486" cy="365305"/>
                  <a:chOff x="419129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48" name="Forme libre 247">
                    <a:extLst>
                      <a:ext uri="{FF2B5EF4-FFF2-40B4-BE49-F238E27FC236}">
                        <a16:creationId xmlns:a16="http://schemas.microsoft.com/office/drawing/2014/main" id="{C1C674D5-7489-6ADE-B271-D23FB748967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49" name="Forme libre 248">
                    <a:extLst>
                      <a:ext uri="{FF2B5EF4-FFF2-40B4-BE49-F238E27FC236}">
                        <a16:creationId xmlns:a16="http://schemas.microsoft.com/office/drawing/2014/main" id="{A546CD6C-0A9A-BD46-C448-629DE00CAAD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50" name="Graphique 2">
                  <a:extLst>
                    <a:ext uri="{FF2B5EF4-FFF2-40B4-BE49-F238E27FC236}">
                      <a16:creationId xmlns:a16="http://schemas.microsoft.com/office/drawing/2014/main" id="{28B7F689-2BE6-3546-D9F8-C34770D78ACE}"/>
                    </a:ext>
                  </a:extLst>
                </p:cNvPr>
                <p:cNvGrpSpPr/>
                <p:nvPr/>
              </p:nvGrpSpPr>
              <p:grpSpPr>
                <a:xfrm>
                  <a:off x="419129" y="5763519"/>
                  <a:ext cx="358486" cy="365305"/>
                  <a:chOff x="419129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51" name="Forme libre 250">
                    <a:extLst>
                      <a:ext uri="{FF2B5EF4-FFF2-40B4-BE49-F238E27FC236}">
                        <a16:creationId xmlns:a16="http://schemas.microsoft.com/office/drawing/2014/main" id="{EA225191-349F-57AE-DBFB-991BC501D77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29706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52" name="Forme libre 251">
                    <a:extLst>
                      <a:ext uri="{FF2B5EF4-FFF2-40B4-BE49-F238E27FC236}">
                        <a16:creationId xmlns:a16="http://schemas.microsoft.com/office/drawing/2014/main" id="{5F9B497E-490F-FB84-0C52-F97D072DC65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19129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53" name="Graphique 2">
                  <a:extLst>
                    <a:ext uri="{FF2B5EF4-FFF2-40B4-BE49-F238E27FC236}">
                      <a16:creationId xmlns:a16="http://schemas.microsoft.com/office/drawing/2014/main" id="{DFC6D1A4-5700-C993-EC2E-39AA8B6C3531}"/>
                    </a:ext>
                  </a:extLst>
                </p:cNvPr>
                <p:cNvGrpSpPr/>
                <p:nvPr/>
              </p:nvGrpSpPr>
              <p:grpSpPr>
                <a:xfrm>
                  <a:off x="1200" y="6188026"/>
                  <a:ext cx="358271" cy="355850"/>
                  <a:chOff x="1200" y="6188026"/>
                  <a:chExt cx="358271" cy="355850"/>
                </a:xfrm>
                <a:solidFill>
                  <a:srgbClr val="B4E27D"/>
                </a:solidFill>
              </p:grpSpPr>
              <p:sp>
                <p:nvSpPr>
                  <p:cNvPr id="254" name="Forme libre 253">
                    <a:extLst>
                      <a:ext uri="{FF2B5EF4-FFF2-40B4-BE49-F238E27FC236}">
                        <a16:creationId xmlns:a16="http://schemas.microsoft.com/office/drawing/2014/main" id="{FE3719FD-E67D-63FC-0CE4-5B8E7E570545}"/>
                      </a:ext>
                    </a:extLst>
                  </p:cNvPr>
                  <p:cNvSpPr/>
                  <p:nvPr/>
                </p:nvSpPr>
                <p:spPr>
                  <a:xfrm>
                    <a:off x="1200" y="6188026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6 h 146767"/>
                      <a:gd name="connsiteX3" fmla="*/ 0 w 358271"/>
                      <a:gd name="connsiteY3" fmla="*/ 146766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6"/>
                        </a:lnTo>
                        <a:lnTo>
                          <a:pt x="0" y="14676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55" name="Forme libre 254">
                    <a:extLst>
                      <a:ext uri="{FF2B5EF4-FFF2-40B4-BE49-F238E27FC236}">
                        <a16:creationId xmlns:a16="http://schemas.microsoft.com/office/drawing/2014/main" id="{A00F3242-3704-73A7-81CA-91CB941002EC}"/>
                      </a:ext>
                    </a:extLst>
                  </p:cNvPr>
                  <p:cNvSpPr/>
                  <p:nvPr/>
                </p:nvSpPr>
                <p:spPr>
                  <a:xfrm>
                    <a:off x="1200" y="6397110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56" name="Graphique 2">
                  <a:extLst>
                    <a:ext uri="{FF2B5EF4-FFF2-40B4-BE49-F238E27FC236}">
                      <a16:creationId xmlns:a16="http://schemas.microsoft.com/office/drawing/2014/main" id="{C3FEF3E8-2725-ECF3-C801-87FC215B792B}"/>
                    </a:ext>
                  </a:extLst>
                </p:cNvPr>
                <p:cNvGrpSpPr/>
                <p:nvPr/>
              </p:nvGrpSpPr>
              <p:grpSpPr>
                <a:xfrm>
                  <a:off x="837165" y="6188026"/>
                  <a:ext cx="368052" cy="355958"/>
                  <a:chOff x="837165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257" name="Forme libre 256">
                    <a:extLst>
                      <a:ext uri="{FF2B5EF4-FFF2-40B4-BE49-F238E27FC236}">
                        <a16:creationId xmlns:a16="http://schemas.microsoft.com/office/drawing/2014/main" id="{A774547B-CA8F-471A-A9E0-D0F06992CB3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775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58" name="Forme libre 257">
                    <a:extLst>
                      <a:ext uri="{FF2B5EF4-FFF2-40B4-BE49-F238E27FC236}">
                        <a16:creationId xmlns:a16="http://schemas.microsoft.com/office/drawing/2014/main" id="{A4D883F3-3B61-7818-54ED-BBC82D4F547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7667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59" name="Graphique 2">
                  <a:extLst>
                    <a:ext uri="{FF2B5EF4-FFF2-40B4-BE49-F238E27FC236}">
                      <a16:creationId xmlns:a16="http://schemas.microsoft.com/office/drawing/2014/main" id="{D70D7614-AA72-30A4-7C22-095BD4CFA7CE}"/>
                    </a:ext>
                  </a:extLst>
                </p:cNvPr>
                <p:cNvGrpSpPr/>
                <p:nvPr/>
              </p:nvGrpSpPr>
              <p:grpSpPr>
                <a:xfrm>
                  <a:off x="419129" y="6603078"/>
                  <a:ext cx="358486" cy="251094"/>
                  <a:chOff x="419129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260" name="Forme libre 259">
                    <a:extLst>
                      <a:ext uri="{FF2B5EF4-FFF2-40B4-BE49-F238E27FC236}">
                        <a16:creationId xmlns:a16="http://schemas.microsoft.com/office/drawing/2014/main" id="{709875FE-13A3-C057-86BC-33A5D06552DF}"/>
                      </a:ext>
                    </a:extLst>
                  </p:cNvPr>
                  <p:cNvSpPr/>
                  <p:nvPr/>
                </p:nvSpPr>
                <p:spPr>
                  <a:xfrm>
                    <a:off x="629706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61" name="Forme libre 260">
                    <a:extLst>
                      <a:ext uri="{FF2B5EF4-FFF2-40B4-BE49-F238E27FC236}">
                        <a16:creationId xmlns:a16="http://schemas.microsoft.com/office/drawing/2014/main" id="{01EC6A68-D40A-9093-FAB5-D7D23DF85C51}"/>
                      </a:ext>
                    </a:extLst>
                  </p:cNvPr>
                  <p:cNvSpPr/>
                  <p:nvPr/>
                </p:nvSpPr>
                <p:spPr>
                  <a:xfrm>
                    <a:off x="419129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62" name="Graphique 2">
                  <a:extLst>
                    <a:ext uri="{FF2B5EF4-FFF2-40B4-BE49-F238E27FC236}">
                      <a16:creationId xmlns:a16="http://schemas.microsoft.com/office/drawing/2014/main" id="{EA88C779-B83A-7888-2F28-EA9D7CC89701}"/>
                    </a:ext>
                  </a:extLst>
                </p:cNvPr>
                <p:cNvGrpSpPr/>
                <p:nvPr/>
              </p:nvGrpSpPr>
              <p:grpSpPr>
                <a:xfrm>
                  <a:off x="1200" y="311867"/>
                  <a:ext cx="358271" cy="355850"/>
                  <a:chOff x="1200" y="311867"/>
                  <a:chExt cx="358271" cy="355850"/>
                </a:xfrm>
                <a:solidFill>
                  <a:srgbClr val="B4E27D"/>
                </a:solidFill>
              </p:grpSpPr>
              <p:sp>
                <p:nvSpPr>
                  <p:cNvPr id="263" name="Forme libre 262">
                    <a:extLst>
                      <a:ext uri="{FF2B5EF4-FFF2-40B4-BE49-F238E27FC236}">
                        <a16:creationId xmlns:a16="http://schemas.microsoft.com/office/drawing/2014/main" id="{FD7E9036-6364-E04D-7205-F3F24C21A334}"/>
                      </a:ext>
                    </a:extLst>
                  </p:cNvPr>
                  <p:cNvSpPr/>
                  <p:nvPr/>
                </p:nvSpPr>
                <p:spPr>
                  <a:xfrm>
                    <a:off x="1200" y="311867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64" name="Forme libre 263">
                    <a:extLst>
                      <a:ext uri="{FF2B5EF4-FFF2-40B4-BE49-F238E27FC236}">
                        <a16:creationId xmlns:a16="http://schemas.microsoft.com/office/drawing/2014/main" id="{37EB8BD2-1309-F9ED-AD4C-D1547825207B}"/>
                      </a:ext>
                    </a:extLst>
                  </p:cNvPr>
                  <p:cNvSpPr/>
                  <p:nvPr/>
                </p:nvSpPr>
                <p:spPr>
                  <a:xfrm>
                    <a:off x="1200" y="520950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65" name="Graphique 2">
                  <a:extLst>
                    <a:ext uri="{FF2B5EF4-FFF2-40B4-BE49-F238E27FC236}">
                      <a16:creationId xmlns:a16="http://schemas.microsoft.com/office/drawing/2014/main" id="{FB478C87-B0D8-B6EA-03A2-A108305993E6}"/>
                    </a:ext>
                  </a:extLst>
                </p:cNvPr>
                <p:cNvGrpSpPr/>
                <p:nvPr/>
              </p:nvGrpSpPr>
              <p:grpSpPr>
                <a:xfrm>
                  <a:off x="1200" y="1151425"/>
                  <a:ext cx="358271" cy="355958"/>
                  <a:chOff x="1200" y="1151425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66" name="Forme libre 265">
                    <a:extLst>
                      <a:ext uri="{FF2B5EF4-FFF2-40B4-BE49-F238E27FC236}">
                        <a16:creationId xmlns:a16="http://schemas.microsoft.com/office/drawing/2014/main" id="{170238A0-2D53-F30E-288C-5E0C591CFD4A}"/>
                      </a:ext>
                    </a:extLst>
                  </p:cNvPr>
                  <p:cNvSpPr/>
                  <p:nvPr/>
                </p:nvSpPr>
                <p:spPr>
                  <a:xfrm>
                    <a:off x="1200" y="1151425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4 h 146874"/>
                      <a:gd name="connsiteX3" fmla="*/ 0 w 358271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67" name="Forme libre 266">
                    <a:extLst>
                      <a:ext uri="{FF2B5EF4-FFF2-40B4-BE49-F238E27FC236}">
                        <a16:creationId xmlns:a16="http://schemas.microsoft.com/office/drawing/2014/main" id="{98C748FA-C831-C148-50C5-B4028EBFFAC2}"/>
                      </a:ext>
                    </a:extLst>
                  </p:cNvPr>
                  <p:cNvSpPr/>
                  <p:nvPr/>
                </p:nvSpPr>
                <p:spPr>
                  <a:xfrm>
                    <a:off x="1200" y="1360509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68" name="Graphique 2">
                  <a:extLst>
                    <a:ext uri="{FF2B5EF4-FFF2-40B4-BE49-F238E27FC236}">
                      <a16:creationId xmlns:a16="http://schemas.microsoft.com/office/drawing/2014/main" id="{CE74FB38-1BCE-C009-32CE-FCDE76976463}"/>
                    </a:ext>
                  </a:extLst>
                </p:cNvPr>
                <p:cNvGrpSpPr/>
                <p:nvPr/>
              </p:nvGrpSpPr>
              <p:grpSpPr>
                <a:xfrm>
                  <a:off x="1200" y="1990554"/>
                  <a:ext cx="358271" cy="355850"/>
                  <a:chOff x="1200" y="1990554"/>
                  <a:chExt cx="358271" cy="355850"/>
                </a:xfrm>
                <a:solidFill>
                  <a:srgbClr val="B4E27D"/>
                </a:solidFill>
              </p:grpSpPr>
              <p:sp>
                <p:nvSpPr>
                  <p:cNvPr id="269" name="Forme libre 268">
                    <a:extLst>
                      <a:ext uri="{FF2B5EF4-FFF2-40B4-BE49-F238E27FC236}">
                        <a16:creationId xmlns:a16="http://schemas.microsoft.com/office/drawing/2014/main" id="{3A85CAC4-AC88-52DF-5A23-4A88F6BDDA44}"/>
                      </a:ext>
                    </a:extLst>
                  </p:cNvPr>
                  <p:cNvSpPr/>
                  <p:nvPr/>
                </p:nvSpPr>
                <p:spPr>
                  <a:xfrm>
                    <a:off x="1200" y="1990554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70" name="Forme libre 269">
                    <a:extLst>
                      <a:ext uri="{FF2B5EF4-FFF2-40B4-BE49-F238E27FC236}">
                        <a16:creationId xmlns:a16="http://schemas.microsoft.com/office/drawing/2014/main" id="{8B046CB4-9347-8DBA-E1AE-36729F8D232B}"/>
                      </a:ext>
                    </a:extLst>
                  </p:cNvPr>
                  <p:cNvSpPr/>
                  <p:nvPr/>
                </p:nvSpPr>
                <p:spPr>
                  <a:xfrm>
                    <a:off x="1200" y="2199638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1" name="Graphique 2">
                  <a:extLst>
                    <a:ext uri="{FF2B5EF4-FFF2-40B4-BE49-F238E27FC236}">
                      <a16:creationId xmlns:a16="http://schemas.microsoft.com/office/drawing/2014/main" id="{FD9F97C2-2BFD-A24F-50D1-4E7594115D61}"/>
                    </a:ext>
                  </a:extLst>
                </p:cNvPr>
                <p:cNvGrpSpPr/>
                <p:nvPr/>
              </p:nvGrpSpPr>
              <p:grpSpPr>
                <a:xfrm>
                  <a:off x="1200" y="2830113"/>
                  <a:ext cx="358271" cy="355958"/>
                  <a:chOff x="1200" y="2830113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72" name="Forme libre 271">
                    <a:extLst>
                      <a:ext uri="{FF2B5EF4-FFF2-40B4-BE49-F238E27FC236}">
                        <a16:creationId xmlns:a16="http://schemas.microsoft.com/office/drawing/2014/main" id="{9A1F0AD6-389A-2430-585F-98E0D123B4F9}"/>
                      </a:ext>
                    </a:extLst>
                  </p:cNvPr>
                  <p:cNvSpPr/>
                  <p:nvPr/>
                </p:nvSpPr>
                <p:spPr>
                  <a:xfrm>
                    <a:off x="1200" y="2830113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73" name="Forme libre 272">
                    <a:extLst>
                      <a:ext uri="{FF2B5EF4-FFF2-40B4-BE49-F238E27FC236}">
                        <a16:creationId xmlns:a16="http://schemas.microsoft.com/office/drawing/2014/main" id="{C56ED6B9-FAC6-9C58-D9A8-F1418952E711}"/>
                      </a:ext>
                    </a:extLst>
                  </p:cNvPr>
                  <p:cNvSpPr/>
                  <p:nvPr/>
                </p:nvSpPr>
                <p:spPr>
                  <a:xfrm>
                    <a:off x="1200" y="3039197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4" name="Graphique 2">
                  <a:extLst>
                    <a:ext uri="{FF2B5EF4-FFF2-40B4-BE49-F238E27FC236}">
                      <a16:creationId xmlns:a16="http://schemas.microsoft.com/office/drawing/2014/main" id="{41EAB836-F6CF-D5BB-A6E1-882E807103DA}"/>
                    </a:ext>
                  </a:extLst>
                </p:cNvPr>
                <p:cNvGrpSpPr/>
                <p:nvPr/>
              </p:nvGrpSpPr>
              <p:grpSpPr>
                <a:xfrm>
                  <a:off x="1200" y="3669672"/>
                  <a:ext cx="358271" cy="355958"/>
                  <a:chOff x="1200" y="3669672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75" name="Forme libre 274">
                    <a:extLst>
                      <a:ext uri="{FF2B5EF4-FFF2-40B4-BE49-F238E27FC236}">
                        <a16:creationId xmlns:a16="http://schemas.microsoft.com/office/drawing/2014/main" id="{946C6D90-44C1-B692-0DAF-929D3AB731CB}"/>
                      </a:ext>
                    </a:extLst>
                  </p:cNvPr>
                  <p:cNvSpPr/>
                  <p:nvPr/>
                </p:nvSpPr>
                <p:spPr>
                  <a:xfrm>
                    <a:off x="1200" y="3669672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76" name="Forme libre 275">
                    <a:extLst>
                      <a:ext uri="{FF2B5EF4-FFF2-40B4-BE49-F238E27FC236}">
                        <a16:creationId xmlns:a16="http://schemas.microsoft.com/office/drawing/2014/main" id="{8149294C-084E-51A9-C893-1FA04D96BC38}"/>
                      </a:ext>
                    </a:extLst>
                  </p:cNvPr>
                  <p:cNvSpPr/>
                  <p:nvPr/>
                </p:nvSpPr>
                <p:spPr>
                  <a:xfrm>
                    <a:off x="1200" y="3878863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77" name="Graphique 2">
                  <a:extLst>
                    <a:ext uri="{FF2B5EF4-FFF2-40B4-BE49-F238E27FC236}">
                      <a16:creationId xmlns:a16="http://schemas.microsoft.com/office/drawing/2014/main" id="{273B4889-A67E-8DA8-097C-DFA20B8749AC}"/>
                    </a:ext>
                  </a:extLst>
                </p:cNvPr>
                <p:cNvGrpSpPr/>
                <p:nvPr/>
              </p:nvGrpSpPr>
              <p:grpSpPr>
                <a:xfrm>
                  <a:off x="1200" y="4509338"/>
                  <a:ext cx="358271" cy="355958"/>
                  <a:chOff x="1200" y="4509338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78" name="Forme libre 277">
                    <a:extLst>
                      <a:ext uri="{FF2B5EF4-FFF2-40B4-BE49-F238E27FC236}">
                        <a16:creationId xmlns:a16="http://schemas.microsoft.com/office/drawing/2014/main" id="{E433CE7F-3391-A786-876D-4926B164B2B1}"/>
                      </a:ext>
                    </a:extLst>
                  </p:cNvPr>
                  <p:cNvSpPr/>
                  <p:nvPr/>
                </p:nvSpPr>
                <p:spPr>
                  <a:xfrm>
                    <a:off x="1200" y="4509338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79" name="Forme libre 278">
                    <a:extLst>
                      <a:ext uri="{FF2B5EF4-FFF2-40B4-BE49-F238E27FC236}">
                        <a16:creationId xmlns:a16="http://schemas.microsoft.com/office/drawing/2014/main" id="{6B453474-B466-CA11-3CDD-9A31C3E2A706}"/>
                      </a:ext>
                    </a:extLst>
                  </p:cNvPr>
                  <p:cNvSpPr/>
                  <p:nvPr/>
                </p:nvSpPr>
                <p:spPr>
                  <a:xfrm>
                    <a:off x="1200" y="4718422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0" name="Graphique 2">
                  <a:extLst>
                    <a:ext uri="{FF2B5EF4-FFF2-40B4-BE49-F238E27FC236}">
                      <a16:creationId xmlns:a16="http://schemas.microsoft.com/office/drawing/2014/main" id="{A7A30598-22F0-2207-F23E-B4AB9B3E44E9}"/>
                    </a:ext>
                  </a:extLst>
                </p:cNvPr>
                <p:cNvGrpSpPr/>
                <p:nvPr/>
              </p:nvGrpSpPr>
              <p:grpSpPr>
                <a:xfrm>
                  <a:off x="1200" y="5348360"/>
                  <a:ext cx="358271" cy="355958"/>
                  <a:chOff x="1200" y="5348360"/>
                  <a:chExt cx="358271" cy="355958"/>
                </a:xfrm>
                <a:solidFill>
                  <a:srgbClr val="B4E27D"/>
                </a:solidFill>
              </p:grpSpPr>
              <p:sp>
                <p:nvSpPr>
                  <p:cNvPr id="281" name="Forme libre 280">
                    <a:extLst>
                      <a:ext uri="{FF2B5EF4-FFF2-40B4-BE49-F238E27FC236}">
                        <a16:creationId xmlns:a16="http://schemas.microsoft.com/office/drawing/2014/main" id="{6D727425-618F-B2FC-3433-AE2911581ADD}"/>
                      </a:ext>
                    </a:extLst>
                  </p:cNvPr>
                  <p:cNvSpPr/>
                  <p:nvPr/>
                </p:nvSpPr>
                <p:spPr>
                  <a:xfrm>
                    <a:off x="1200" y="5348360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5 h 146874"/>
                      <a:gd name="connsiteX3" fmla="*/ 0 w 358271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82" name="Forme libre 281">
                    <a:extLst>
                      <a:ext uri="{FF2B5EF4-FFF2-40B4-BE49-F238E27FC236}">
                        <a16:creationId xmlns:a16="http://schemas.microsoft.com/office/drawing/2014/main" id="{1CA7E8D5-ABC0-84BF-0350-B3AFE434CA7D}"/>
                      </a:ext>
                    </a:extLst>
                  </p:cNvPr>
                  <p:cNvSpPr/>
                  <p:nvPr/>
                </p:nvSpPr>
                <p:spPr>
                  <a:xfrm>
                    <a:off x="1200" y="5557444"/>
                    <a:ext cx="358271" cy="146874"/>
                  </a:xfrm>
                  <a:custGeom>
                    <a:avLst/>
                    <a:gdLst>
                      <a:gd name="connsiteX0" fmla="*/ 0 w 358271"/>
                      <a:gd name="connsiteY0" fmla="*/ 0 h 146874"/>
                      <a:gd name="connsiteX1" fmla="*/ 358271 w 358271"/>
                      <a:gd name="connsiteY1" fmla="*/ 0 h 146874"/>
                      <a:gd name="connsiteX2" fmla="*/ 358271 w 358271"/>
                      <a:gd name="connsiteY2" fmla="*/ 146874 h 146874"/>
                      <a:gd name="connsiteX3" fmla="*/ 0 w 358271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874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83" name="Graphique 2">
                  <a:extLst>
                    <a:ext uri="{FF2B5EF4-FFF2-40B4-BE49-F238E27FC236}">
                      <a16:creationId xmlns:a16="http://schemas.microsoft.com/office/drawing/2014/main" id="{E440517B-642D-7FB6-5605-15C6B6346F93}"/>
                    </a:ext>
                  </a:extLst>
                </p:cNvPr>
                <p:cNvGrpSpPr/>
                <p:nvPr/>
              </p:nvGrpSpPr>
              <p:grpSpPr>
                <a:xfrm>
                  <a:off x="1200" y="6188026"/>
                  <a:ext cx="358271" cy="355850"/>
                  <a:chOff x="1200" y="6188026"/>
                  <a:chExt cx="358271" cy="355850"/>
                </a:xfrm>
                <a:solidFill>
                  <a:srgbClr val="B4E27D"/>
                </a:solidFill>
              </p:grpSpPr>
              <p:sp>
                <p:nvSpPr>
                  <p:cNvPr id="284" name="Forme libre 283">
                    <a:extLst>
                      <a:ext uri="{FF2B5EF4-FFF2-40B4-BE49-F238E27FC236}">
                        <a16:creationId xmlns:a16="http://schemas.microsoft.com/office/drawing/2014/main" id="{8C39AFE4-E22C-64A0-FA14-65EA54FE2BE0}"/>
                      </a:ext>
                    </a:extLst>
                  </p:cNvPr>
                  <p:cNvSpPr/>
                  <p:nvPr/>
                </p:nvSpPr>
                <p:spPr>
                  <a:xfrm>
                    <a:off x="1200" y="6188026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6 h 146767"/>
                      <a:gd name="connsiteX3" fmla="*/ 0 w 358271"/>
                      <a:gd name="connsiteY3" fmla="*/ 146766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6"/>
                        </a:lnTo>
                        <a:lnTo>
                          <a:pt x="0" y="14676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85" name="Forme libre 284">
                    <a:extLst>
                      <a:ext uri="{FF2B5EF4-FFF2-40B4-BE49-F238E27FC236}">
                        <a16:creationId xmlns:a16="http://schemas.microsoft.com/office/drawing/2014/main" id="{E7ADEA43-ECD8-8831-10CA-ECD1AE937388}"/>
                      </a:ext>
                    </a:extLst>
                  </p:cNvPr>
                  <p:cNvSpPr/>
                  <p:nvPr/>
                </p:nvSpPr>
                <p:spPr>
                  <a:xfrm>
                    <a:off x="1200" y="6397110"/>
                    <a:ext cx="358271" cy="146767"/>
                  </a:xfrm>
                  <a:custGeom>
                    <a:avLst/>
                    <a:gdLst>
                      <a:gd name="connsiteX0" fmla="*/ 0 w 358271"/>
                      <a:gd name="connsiteY0" fmla="*/ 0 h 146767"/>
                      <a:gd name="connsiteX1" fmla="*/ 358271 w 358271"/>
                      <a:gd name="connsiteY1" fmla="*/ 0 h 146767"/>
                      <a:gd name="connsiteX2" fmla="*/ 358271 w 358271"/>
                      <a:gd name="connsiteY2" fmla="*/ 146767 h 146767"/>
                      <a:gd name="connsiteX3" fmla="*/ 0 w 358271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271" h="146767">
                        <a:moveTo>
                          <a:pt x="0" y="0"/>
                        </a:moveTo>
                        <a:lnTo>
                          <a:pt x="358271" y="0"/>
                        </a:lnTo>
                        <a:lnTo>
                          <a:pt x="358271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286" name="Graphique 2">
                <a:extLst>
                  <a:ext uri="{FF2B5EF4-FFF2-40B4-BE49-F238E27FC236}">
                    <a16:creationId xmlns:a16="http://schemas.microsoft.com/office/drawing/2014/main" id="{3C48735E-2439-F7FA-785B-8B9E199D19DC}"/>
                  </a:ext>
                </a:extLst>
              </p:cNvPr>
              <p:cNvGrpSpPr/>
              <p:nvPr/>
            </p:nvGrpSpPr>
            <p:grpSpPr>
              <a:xfrm>
                <a:off x="2528553" y="1572"/>
                <a:ext cx="3750720" cy="6852600"/>
                <a:chOff x="2528553" y="1572"/>
                <a:chExt cx="3750720" cy="6852600"/>
              </a:xfrm>
              <a:solidFill>
                <a:srgbClr val="B4E27D"/>
              </a:solidFill>
            </p:grpSpPr>
            <p:grpSp>
              <p:nvGrpSpPr>
                <p:cNvPr id="287" name="Graphique 2">
                  <a:extLst>
                    <a:ext uri="{FF2B5EF4-FFF2-40B4-BE49-F238E27FC236}">
                      <a16:creationId xmlns:a16="http://schemas.microsoft.com/office/drawing/2014/main" id="{FDB18E81-9DE1-7C2B-1405-8AC85373E8A0}"/>
                    </a:ext>
                  </a:extLst>
                </p:cNvPr>
                <p:cNvGrpSpPr/>
                <p:nvPr/>
              </p:nvGrpSpPr>
              <p:grpSpPr>
                <a:xfrm>
                  <a:off x="5065473" y="311867"/>
                  <a:ext cx="368052" cy="355958"/>
                  <a:chOff x="5065473" y="311867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288" name="Forme libre 287">
                    <a:extLst>
                      <a:ext uri="{FF2B5EF4-FFF2-40B4-BE49-F238E27FC236}">
                        <a16:creationId xmlns:a16="http://schemas.microsoft.com/office/drawing/2014/main" id="{F8D4F382-DB12-E7A5-E86D-1F893864824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5975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89" name="Forme libre 288">
                    <a:extLst>
                      <a:ext uri="{FF2B5EF4-FFF2-40B4-BE49-F238E27FC236}">
                        <a16:creationId xmlns:a16="http://schemas.microsoft.com/office/drawing/2014/main" id="{2C6DA514-9DB5-A6F8-0472-8BE6E727522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90" name="Graphique 2">
                  <a:extLst>
                    <a:ext uri="{FF2B5EF4-FFF2-40B4-BE49-F238E27FC236}">
                      <a16:creationId xmlns:a16="http://schemas.microsoft.com/office/drawing/2014/main" id="{6E0859C4-98D1-2BB0-8D25-2AFF92B70833}"/>
                    </a:ext>
                  </a:extLst>
                </p:cNvPr>
                <p:cNvGrpSpPr/>
                <p:nvPr/>
              </p:nvGrpSpPr>
              <p:grpSpPr>
                <a:xfrm>
                  <a:off x="5911221" y="311759"/>
                  <a:ext cx="367945" cy="355958"/>
                  <a:chOff x="5911221" y="311759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291" name="Forme libre 290">
                    <a:extLst>
                      <a:ext uri="{FF2B5EF4-FFF2-40B4-BE49-F238E27FC236}">
                        <a16:creationId xmlns:a16="http://schemas.microsoft.com/office/drawing/2014/main" id="{41BA3243-4E8A-1DD9-EE52-DAEE55721FC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20130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2" name="Forme libre 291">
                    <a:extLst>
                      <a:ext uri="{FF2B5EF4-FFF2-40B4-BE49-F238E27FC236}">
                        <a16:creationId xmlns:a16="http://schemas.microsoft.com/office/drawing/2014/main" id="{C1CF4D36-6AE6-BADA-C149-FE77009A993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41039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93" name="Graphique 2">
                  <a:extLst>
                    <a:ext uri="{FF2B5EF4-FFF2-40B4-BE49-F238E27FC236}">
                      <a16:creationId xmlns:a16="http://schemas.microsoft.com/office/drawing/2014/main" id="{CEF7431F-9833-7050-A563-F28F939F2A0B}"/>
                    </a:ext>
                  </a:extLst>
                </p:cNvPr>
                <p:cNvGrpSpPr/>
                <p:nvPr/>
              </p:nvGrpSpPr>
              <p:grpSpPr>
                <a:xfrm>
                  <a:off x="5493184" y="1572"/>
                  <a:ext cx="358486" cy="251094"/>
                  <a:chOff x="5493184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294" name="Forme libre 293">
                    <a:extLst>
                      <a:ext uri="{FF2B5EF4-FFF2-40B4-BE49-F238E27FC236}">
                        <a16:creationId xmlns:a16="http://schemas.microsoft.com/office/drawing/2014/main" id="{0D452A10-8005-C35A-E7B4-137BA520ADA3}"/>
                      </a:ext>
                    </a:extLst>
                  </p:cNvPr>
                  <p:cNvSpPr/>
                  <p:nvPr/>
                </p:nvSpPr>
                <p:spPr>
                  <a:xfrm>
                    <a:off x="5703761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5" name="Forme libre 294">
                    <a:extLst>
                      <a:ext uri="{FF2B5EF4-FFF2-40B4-BE49-F238E27FC236}">
                        <a16:creationId xmlns:a16="http://schemas.microsoft.com/office/drawing/2014/main" id="{BDDC4337-AB0B-2669-F5D3-7C319EC79846}"/>
                      </a:ext>
                    </a:extLst>
                  </p:cNvPr>
                  <p:cNvSpPr/>
                  <p:nvPr/>
                </p:nvSpPr>
                <p:spPr>
                  <a:xfrm>
                    <a:off x="5493184" y="1572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2 w 147801"/>
                      <a:gd name="connsiteY1" fmla="*/ 0 h 251094"/>
                      <a:gd name="connsiteX2" fmla="*/ 147802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2" y="0"/>
                        </a:lnTo>
                        <a:lnTo>
                          <a:pt x="147802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96" name="Graphique 2">
                  <a:extLst>
                    <a:ext uri="{FF2B5EF4-FFF2-40B4-BE49-F238E27FC236}">
                      <a16:creationId xmlns:a16="http://schemas.microsoft.com/office/drawing/2014/main" id="{1E9226BC-71B3-134C-6AF2-97508A40442A}"/>
                    </a:ext>
                  </a:extLst>
                </p:cNvPr>
                <p:cNvGrpSpPr/>
                <p:nvPr/>
              </p:nvGrpSpPr>
              <p:grpSpPr>
                <a:xfrm>
                  <a:off x="5493077" y="727026"/>
                  <a:ext cx="358486" cy="365305"/>
                  <a:chOff x="5493077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297" name="Forme libre 296">
                    <a:extLst>
                      <a:ext uri="{FF2B5EF4-FFF2-40B4-BE49-F238E27FC236}">
                        <a16:creationId xmlns:a16="http://schemas.microsoft.com/office/drawing/2014/main" id="{ADF99C9D-ED92-D9F4-25BB-811384038ED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298" name="Forme libre 297">
                    <a:extLst>
                      <a:ext uri="{FF2B5EF4-FFF2-40B4-BE49-F238E27FC236}">
                        <a16:creationId xmlns:a16="http://schemas.microsoft.com/office/drawing/2014/main" id="{9D09646E-B9E6-7BDE-B75A-01DB946D4AE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299" name="Graphique 2">
                  <a:extLst>
                    <a:ext uri="{FF2B5EF4-FFF2-40B4-BE49-F238E27FC236}">
                      <a16:creationId xmlns:a16="http://schemas.microsoft.com/office/drawing/2014/main" id="{24CC45BE-43B7-EE9F-732B-D212BA670E13}"/>
                    </a:ext>
                  </a:extLst>
                </p:cNvPr>
                <p:cNvGrpSpPr/>
                <p:nvPr/>
              </p:nvGrpSpPr>
              <p:grpSpPr>
                <a:xfrm>
                  <a:off x="5065581" y="1151425"/>
                  <a:ext cx="367945" cy="355958"/>
                  <a:chOff x="5065581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00" name="Forme libre 299">
                    <a:extLst>
                      <a:ext uri="{FF2B5EF4-FFF2-40B4-BE49-F238E27FC236}">
                        <a16:creationId xmlns:a16="http://schemas.microsoft.com/office/drawing/2014/main" id="{8570D226-D04C-C17B-7181-58F75778820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1" name="Forme libre 300">
                    <a:extLst>
                      <a:ext uri="{FF2B5EF4-FFF2-40B4-BE49-F238E27FC236}">
                        <a16:creationId xmlns:a16="http://schemas.microsoft.com/office/drawing/2014/main" id="{F9E06B28-E123-4C9F-A654-F27BA225233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02" name="Graphique 2">
                  <a:extLst>
                    <a:ext uri="{FF2B5EF4-FFF2-40B4-BE49-F238E27FC236}">
                      <a16:creationId xmlns:a16="http://schemas.microsoft.com/office/drawing/2014/main" id="{CA43B31F-D930-3E88-2547-9F26EF6ABE9E}"/>
                    </a:ext>
                  </a:extLst>
                </p:cNvPr>
                <p:cNvGrpSpPr/>
                <p:nvPr/>
              </p:nvGrpSpPr>
              <p:grpSpPr>
                <a:xfrm>
                  <a:off x="5911221" y="1151425"/>
                  <a:ext cx="367945" cy="355958"/>
                  <a:chOff x="5911221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03" name="Forme libre 302">
                    <a:extLst>
                      <a:ext uri="{FF2B5EF4-FFF2-40B4-BE49-F238E27FC236}">
                        <a16:creationId xmlns:a16="http://schemas.microsoft.com/office/drawing/2014/main" id="{479005F0-1805-A57E-8BA0-59BBF04FA23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4" name="Forme libre 303">
                    <a:extLst>
                      <a:ext uri="{FF2B5EF4-FFF2-40B4-BE49-F238E27FC236}">
                        <a16:creationId xmlns:a16="http://schemas.microsoft.com/office/drawing/2014/main" id="{9C1A7B52-7E71-5642-5233-106A4789CA7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05" name="Graphique 2">
                  <a:extLst>
                    <a:ext uri="{FF2B5EF4-FFF2-40B4-BE49-F238E27FC236}">
                      <a16:creationId xmlns:a16="http://schemas.microsoft.com/office/drawing/2014/main" id="{064B28A8-E4DA-1585-098B-E3E884A9F738}"/>
                    </a:ext>
                  </a:extLst>
                </p:cNvPr>
                <p:cNvGrpSpPr/>
                <p:nvPr/>
              </p:nvGrpSpPr>
              <p:grpSpPr>
                <a:xfrm>
                  <a:off x="5493077" y="1566477"/>
                  <a:ext cx="358486" cy="365305"/>
                  <a:chOff x="5493077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06" name="Forme libre 305">
                    <a:extLst>
                      <a:ext uri="{FF2B5EF4-FFF2-40B4-BE49-F238E27FC236}">
                        <a16:creationId xmlns:a16="http://schemas.microsoft.com/office/drawing/2014/main" id="{40EBABE4-6DF2-EFF8-185F-C27E4411AB5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07" name="Forme libre 306">
                    <a:extLst>
                      <a:ext uri="{FF2B5EF4-FFF2-40B4-BE49-F238E27FC236}">
                        <a16:creationId xmlns:a16="http://schemas.microsoft.com/office/drawing/2014/main" id="{5254133F-2682-E741-AF7C-0810F19E953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08" name="Graphique 2">
                  <a:extLst>
                    <a:ext uri="{FF2B5EF4-FFF2-40B4-BE49-F238E27FC236}">
                      <a16:creationId xmlns:a16="http://schemas.microsoft.com/office/drawing/2014/main" id="{AC1E65C3-80DC-6E59-9432-037D69D4A4A5}"/>
                    </a:ext>
                  </a:extLst>
                </p:cNvPr>
                <p:cNvGrpSpPr/>
                <p:nvPr/>
              </p:nvGrpSpPr>
              <p:grpSpPr>
                <a:xfrm>
                  <a:off x="5065581" y="1990554"/>
                  <a:ext cx="367945" cy="355958"/>
                  <a:chOff x="5065581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09" name="Forme libre 308">
                    <a:extLst>
                      <a:ext uri="{FF2B5EF4-FFF2-40B4-BE49-F238E27FC236}">
                        <a16:creationId xmlns:a16="http://schemas.microsoft.com/office/drawing/2014/main" id="{926E6342-E132-9DA8-3900-F1589B0288B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0" name="Forme libre 309">
                    <a:extLst>
                      <a:ext uri="{FF2B5EF4-FFF2-40B4-BE49-F238E27FC236}">
                        <a16:creationId xmlns:a16="http://schemas.microsoft.com/office/drawing/2014/main" id="{AFE06E6E-99E2-7982-6275-A0E5CF725F8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11" name="Graphique 2">
                  <a:extLst>
                    <a:ext uri="{FF2B5EF4-FFF2-40B4-BE49-F238E27FC236}">
                      <a16:creationId xmlns:a16="http://schemas.microsoft.com/office/drawing/2014/main" id="{808ABAD3-B3A2-9B76-164B-CF1E998E05DF}"/>
                    </a:ext>
                  </a:extLst>
                </p:cNvPr>
                <p:cNvGrpSpPr/>
                <p:nvPr/>
              </p:nvGrpSpPr>
              <p:grpSpPr>
                <a:xfrm>
                  <a:off x="5911328" y="1990447"/>
                  <a:ext cx="367945" cy="355958"/>
                  <a:chOff x="5911328" y="199044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12" name="Forme libre 311">
                    <a:extLst>
                      <a:ext uri="{FF2B5EF4-FFF2-40B4-BE49-F238E27FC236}">
                        <a16:creationId xmlns:a16="http://schemas.microsoft.com/office/drawing/2014/main" id="{181EBAEE-4DD3-244C-1151-4CB6A4CD8C6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830" y="187999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3" name="Forme libre 312">
                    <a:extLst>
                      <a:ext uri="{FF2B5EF4-FFF2-40B4-BE49-F238E27FC236}">
                        <a16:creationId xmlns:a16="http://schemas.microsoft.com/office/drawing/2014/main" id="{64CE2A4E-E075-783F-BB30-910D2990268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830" y="20890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14" name="Graphique 2">
                  <a:extLst>
                    <a:ext uri="{FF2B5EF4-FFF2-40B4-BE49-F238E27FC236}">
                      <a16:creationId xmlns:a16="http://schemas.microsoft.com/office/drawing/2014/main" id="{2F916E25-AC40-AEF5-0690-5691312CEB3A}"/>
                    </a:ext>
                  </a:extLst>
                </p:cNvPr>
                <p:cNvGrpSpPr/>
                <p:nvPr/>
              </p:nvGrpSpPr>
              <p:grpSpPr>
                <a:xfrm>
                  <a:off x="5493077" y="1565940"/>
                  <a:ext cx="358486" cy="365305"/>
                  <a:chOff x="5493077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15" name="Forme libre 314">
                    <a:extLst>
                      <a:ext uri="{FF2B5EF4-FFF2-40B4-BE49-F238E27FC236}">
                        <a16:creationId xmlns:a16="http://schemas.microsoft.com/office/drawing/2014/main" id="{1322FDDB-4AA0-5BAB-4FC3-E74E089125B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6" name="Forme libre 315">
                    <a:extLst>
                      <a:ext uri="{FF2B5EF4-FFF2-40B4-BE49-F238E27FC236}">
                        <a16:creationId xmlns:a16="http://schemas.microsoft.com/office/drawing/2014/main" id="{95111588-0288-5D54-802B-5928B34C544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17" name="Graphique 2">
                  <a:extLst>
                    <a:ext uri="{FF2B5EF4-FFF2-40B4-BE49-F238E27FC236}">
                      <a16:creationId xmlns:a16="http://schemas.microsoft.com/office/drawing/2014/main" id="{368FB44D-D63E-D827-45EA-393DF38F5DDC}"/>
                    </a:ext>
                  </a:extLst>
                </p:cNvPr>
                <p:cNvGrpSpPr/>
                <p:nvPr/>
              </p:nvGrpSpPr>
              <p:grpSpPr>
                <a:xfrm>
                  <a:off x="5493077" y="2405606"/>
                  <a:ext cx="358486" cy="365305"/>
                  <a:chOff x="5493077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18" name="Forme libre 317">
                    <a:extLst>
                      <a:ext uri="{FF2B5EF4-FFF2-40B4-BE49-F238E27FC236}">
                        <a16:creationId xmlns:a16="http://schemas.microsoft.com/office/drawing/2014/main" id="{79EF0EB5-3CAD-0E88-8F04-EC337C6EBD4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19" name="Forme libre 318">
                    <a:extLst>
                      <a:ext uri="{FF2B5EF4-FFF2-40B4-BE49-F238E27FC236}">
                        <a16:creationId xmlns:a16="http://schemas.microsoft.com/office/drawing/2014/main" id="{1C07EF2A-CB78-AE85-9FD1-0AFA12EB853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20" name="Graphique 2">
                  <a:extLst>
                    <a:ext uri="{FF2B5EF4-FFF2-40B4-BE49-F238E27FC236}">
                      <a16:creationId xmlns:a16="http://schemas.microsoft.com/office/drawing/2014/main" id="{21306BFC-EA9D-0DCB-C203-49111DD2EA8E}"/>
                    </a:ext>
                  </a:extLst>
                </p:cNvPr>
                <p:cNvGrpSpPr/>
                <p:nvPr/>
              </p:nvGrpSpPr>
              <p:grpSpPr>
                <a:xfrm>
                  <a:off x="5065581" y="2830113"/>
                  <a:ext cx="367945" cy="355958"/>
                  <a:chOff x="5065581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21" name="Forme libre 320">
                    <a:extLst>
                      <a:ext uri="{FF2B5EF4-FFF2-40B4-BE49-F238E27FC236}">
                        <a16:creationId xmlns:a16="http://schemas.microsoft.com/office/drawing/2014/main" id="{512DB23D-B6A3-08CC-3C54-736DF543A6D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2" name="Forme libre 321">
                    <a:extLst>
                      <a:ext uri="{FF2B5EF4-FFF2-40B4-BE49-F238E27FC236}">
                        <a16:creationId xmlns:a16="http://schemas.microsoft.com/office/drawing/2014/main" id="{69B855F5-DFD0-8BFE-A55A-DD630FA00C8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23" name="Graphique 2">
                  <a:extLst>
                    <a:ext uri="{FF2B5EF4-FFF2-40B4-BE49-F238E27FC236}">
                      <a16:creationId xmlns:a16="http://schemas.microsoft.com/office/drawing/2014/main" id="{5B8F8472-0A50-EE4B-AEFD-05B59C11E77B}"/>
                    </a:ext>
                  </a:extLst>
                </p:cNvPr>
                <p:cNvGrpSpPr/>
                <p:nvPr/>
              </p:nvGrpSpPr>
              <p:grpSpPr>
                <a:xfrm>
                  <a:off x="5911221" y="2830113"/>
                  <a:ext cx="367945" cy="355958"/>
                  <a:chOff x="5911221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24" name="Forme libre 323">
                    <a:extLst>
                      <a:ext uri="{FF2B5EF4-FFF2-40B4-BE49-F238E27FC236}">
                        <a16:creationId xmlns:a16="http://schemas.microsoft.com/office/drawing/2014/main" id="{8D5A8234-21A2-40D3-905F-0823EA3A12E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5" name="Forme libre 324">
                    <a:extLst>
                      <a:ext uri="{FF2B5EF4-FFF2-40B4-BE49-F238E27FC236}">
                        <a16:creationId xmlns:a16="http://schemas.microsoft.com/office/drawing/2014/main" id="{802701A7-051A-4E7A-961A-4D212268F90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26" name="Graphique 2">
                  <a:extLst>
                    <a:ext uri="{FF2B5EF4-FFF2-40B4-BE49-F238E27FC236}">
                      <a16:creationId xmlns:a16="http://schemas.microsoft.com/office/drawing/2014/main" id="{D486870B-CF9A-E234-2A22-CFBADBB885CA}"/>
                    </a:ext>
                  </a:extLst>
                </p:cNvPr>
                <p:cNvGrpSpPr/>
                <p:nvPr/>
              </p:nvGrpSpPr>
              <p:grpSpPr>
                <a:xfrm>
                  <a:off x="5493077" y="3245165"/>
                  <a:ext cx="358486" cy="365305"/>
                  <a:chOff x="5493077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27" name="Forme libre 326">
                    <a:extLst>
                      <a:ext uri="{FF2B5EF4-FFF2-40B4-BE49-F238E27FC236}">
                        <a16:creationId xmlns:a16="http://schemas.microsoft.com/office/drawing/2014/main" id="{FC170FE6-E795-A5AC-898E-9BCBFF19406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28" name="Forme libre 327">
                    <a:extLst>
                      <a:ext uri="{FF2B5EF4-FFF2-40B4-BE49-F238E27FC236}">
                        <a16:creationId xmlns:a16="http://schemas.microsoft.com/office/drawing/2014/main" id="{F811CDB5-7E7F-A7A5-A6D5-F05DFEB1323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29" name="Graphique 2">
                  <a:extLst>
                    <a:ext uri="{FF2B5EF4-FFF2-40B4-BE49-F238E27FC236}">
                      <a16:creationId xmlns:a16="http://schemas.microsoft.com/office/drawing/2014/main" id="{47A3A4D8-2110-1051-CD34-9E14A2D5FAF0}"/>
                    </a:ext>
                  </a:extLst>
                </p:cNvPr>
                <p:cNvGrpSpPr/>
                <p:nvPr/>
              </p:nvGrpSpPr>
              <p:grpSpPr>
                <a:xfrm>
                  <a:off x="5065581" y="3669672"/>
                  <a:ext cx="367945" cy="355958"/>
                  <a:chOff x="5065581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30" name="Forme libre 329">
                    <a:extLst>
                      <a:ext uri="{FF2B5EF4-FFF2-40B4-BE49-F238E27FC236}">
                        <a16:creationId xmlns:a16="http://schemas.microsoft.com/office/drawing/2014/main" id="{F8405E6D-FF2C-1CDD-343C-4148661506C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1" name="Forme libre 330">
                    <a:extLst>
                      <a:ext uri="{FF2B5EF4-FFF2-40B4-BE49-F238E27FC236}">
                        <a16:creationId xmlns:a16="http://schemas.microsoft.com/office/drawing/2014/main" id="{C5390349-E313-7DAD-5086-243B581A9DA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2" name="Graphique 2">
                  <a:extLst>
                    <a:ext uri="{FF2B5EF4-FFF2-40B4-BE49-F238E27FC236}">
                      <a16:creationId xmlns:a16="http://schemas.microsoft.com/office/drawing/2014/main" id="{C7A7B5E6-4DDC-F881-213D-566C77C3BFDF}"/>
                    </a:ext>
                  </a:extLst>
                </p:cNvPr>
                <p:cNvGrpSpPr/>
                <p:nvPr/>
              </p:nvGrpSpPr>
              <p:grpSpPr>
                <a:xfrm>
                  <a:off x="5911221" y="3669672"/>
                  <a:ext cx="367945" cy="355958"/>
                  <a:chOff x="5911221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33" name="Forme libre 332">
                    <a:extLst>
                      <a:ext uri="{FF2B5EF4-FFF2-40B4-BE49-F238E27FC236}">
                        <a16:creationId xmlns:a16="http://schemas.microsoft.com/office/drawing/2014/main" id="{8648E176-F425-0D70-E8CA-997196DD4E0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4" name="Forme libre 333">
                    <a:extLst>
                      <a:ext uri="{FF2B5EF4-FFF2-40B4-BE49-F238E27FC236}">
                        <a16:creationId xmlns:a16="http://schemas.microsoft.com/office/drawing/2014/main" id="{4125E38D-419B-C0D6-843C-68FB08DC88E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5" name="Graphique 2">
                  <a:extLst>
                    <a:ext uri="{FF2B5EF4-FFF2-40B4-BE49-F238E27FC236}">
                      <a16:creationId xmlns:a16="http://schemas.microsoft.com/office/drawing/2014/main" id="{2885D063-6657-48B3-F7D3-0C2B37E00FA8}"/>
                    </a:ext>
                  </a:extLst>
                </p:cNvPr>
                <p:cNvGrpSpPr/>
                <p:nvPr/>
              </p:nvGrpSpPr>
              <p:grpSpPr>
                <a:xfrm>
                  <a:off x="5493077" y="3245165"/>
                  <a:ext cx="358486" cy="365305"/>
                  <a:chOff x="5493077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36" name="Forme libre 335">
                    <a:extLst>
                      <a:ext uri="{FF2B5EF4-FFF2-40B4-BE49-F238E27FC236}">
                        <a16:creationId xmlns:a16="http://schemas.microsoft.com/office/drawing/2014/main" id="{A3C07BC4-36BD-2F53-7708-6C0BE3717B5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37" name="Forme libre 336">
                    <a:extLst>
                      <a:ext uri="{FF2B5EF4-FFF2-40B4-BE49-F238E27FC236}">
                        <a16:creationId xmlns:a16="http://schemas.microsoft.com/office/drawing/2014/main" id="{84BD1AB8-A904-DD8D-98EF-1947383A916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8" name="Graphique 2">
                  <a:extLst>
                    <a:ext uri="{FF2B5EF4-FFF2-40B4-BE49-F238E27FC236}">
                      <a16:creationId xmlns:a16="http://schemas.microsoft.com/office/drawing/2014/main" id="{CA911D30-6719-FCDF-0AEE-98F3A0785F5A}"/>
                    </a:ext>
                  </a:extLst>
                </p:cNvPr>
                <p:cNvGrpSpPr/>
                <p:nvPr/>
              </p:nvGrpSpPr>
              <p:grpSpPr>
                <a:xfrm>
                  <a:off x="5493077" y="4084831"/>
                  <a:ext cx="358486" cy="365305"/>
                  <a:chOff x="5493077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39" name="Forme libre 338">
                    <a:extLst>
                      <a:ext uri="{FF2B5EF4-FFF2-40B4-BE49-F238E27FC236}">
                        <a16:creationId xmlns:a16="http://schemas.microsoft.com/office/drawing/2014/main" id="{6EEE95A5-D654-CEFA-D1F5-B5F7F18B5CD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0" name="Forme libre 339">
                    <a:extLst>
                      <a:ext uri="{FF2B5EF4-FFF2-40B4-BE49-F238E27FC236}">
                        <a16:creationId xmlns:a16="http://schemas.microsoft.com/office/drawing/2014/main" id="{2CF1AEAE-D6D7-AE50-3A8E-4CB67BF724C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1" name="Graphique 2">
                  <a:extLst>
                    <a:ext uri="{FF2B5EF4-FFF2-40B4-BE49-F238E27FC236}">
                      <a16:creationId xmlns:a16="http://schemas.microsoft.com/office/drawing/2014/main" id="{140BF6E5-47FB-D842-174F-55EEDF017FA1}"/>
                    </a:ext>
                  </a:extLst>
                </p:cNvPr>
                <p:cNvGrpSpPr/>
                <p:nvPr/>
              </p:nvGrpSpPr>
              <p:grpSpPr>
                <a:xfrm>
                  <a:off x="5065581" y="4509338"/>
                  <a:ext cx="367945" cy="355958"/>
                  <a:chOff x="5065581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42" name="Forme libre 341">
                    <a:extLst>
                      <a:ext uri="{FF2B5EF4-FFF2-40B4-BE49-F238E27FC236}">
                        <a16:creationId xmlns:a16="http://schemas.microsoft.com/office/drawing/2014/main" id="{2479DA02-E074-7AF6-8593-5C615FF0313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3" name="Forme libre 342">
                    <a:extLst>
                      <a:ext uri="{FF2B5EF4-FFF2-40B4-BE49-F238E27FC236}">
                        <a16:creationId xmlns:a16="http://schemas.microsoft.com/office/drawing/2014/main" id="{4278DBA1-9CCE-4A50-11FE-00254C646C9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4" name="Graphique 2">
                  <a:extLst>
                    <a:ext uri="{FF2B5EF4-FFF2-40B4-BE49-F238E27FC236}">
                      <a16:creationId xmlns:a16="http://schemas.microsoft.com/office/drawing/2014/main" id="{F9B7FFE4-61C9-33F3-342C-37A4AED5511C}"/>
                    </a:ext>
                  </a:extLst>
                </p:cNvPr>
                <p:cNvGrpSpPr/>
                <p:nvPr/>
              </p:nvGrpSpPr>
              <p:grpSpPr>
                <a:xfrm>
                  <a:off x="5911221" y="4509338"/>
                  <a:ext cx="367945" cy="355958"/>
                  <a:chOff x="5911221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45" name="Forme libre 344">
                    <a:extLst>
                      <a:ext uri="{FF2B5EF4-FFF2-40B4-BE49-F238E27FC236}">
                        <a16:creationId xmlns:a16="http://schemas.microsoft.com/office/drawing/2014/main" id="{17CCBA87-C36C-9C57-7116-4BB35F1F350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6" name="Forme libre 345">
                    <a:extLst>
                      <a:ext uri="{FF2B5EF4-FFF2-40B4-BE49-F238E27FC236}">
                        <a16:creationId xmlns:a16="http://schemas.microsoft.com/office/drawing/2014/main" id="{5B01FEEF-667C-E3A8-B61B-D3560CC9AA7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7" name="Graphique 2">
                  <a:extLst>
                    <a:ext uri="{FF2B5EF4-FFF2-40B4-BE49-F238E27FC236}">
                      <a16:creationId xmlns:a16="http://schemas.microsoft.com/office/drawing/2014/main" id="{06AACE77-4F46-C6CC-007A-A7F56B719B53}"/>
                    </a:ext>
                  </a:extLst>
                </p:cNvPr>
                <p:cNvGrpSpPr/>
                <p:nvPr/>
              </p:nvGrpSpPr>
              <p:grpSpPr>
                <a:xfrm>
                  <a:off x="5493077" y="4924498"/>
                  <a:ext cx="358486" cy="365305"/>
                  <a:chOff x="5493077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48" name="Forme libre 347">
                    <a:extLst>
                      <a:ext uri="{FF2B5EF4-FFF2-40B4-BE49-F238E27FC236}">
                        <a16:creationId xmlns:a16="http://schemas.microsoft.com/office/drawing/2014/main" id="{D55B9700-AE31-4D3B-D151-FAF2B0229EB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49" name="Forme libre 348">
                    <a:extLst>
                      <a:ext uri="{FF2B5EF4-FFF2-40B4-BE49-F238E27FC236}">
                        <a16:creationId xmlns:a16="http://schemas.microsoft.com/office/drawing/2014/main" id="{8D3A45D0-E216-B996-1495-5AFD5316147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0" name="Graphique 2">
                  <a:extLst>
                    <a:ext uri="{FF2B5EF4-FFF2-40B4-BE49-F238E27FC236}">
                      <a16:creationId xmlns:a16="http://schemas.microsoft.com/office/drawing/2014/main" id="{7867A3A2-4905-2727-9FB7-0971A3888B40}"/>
                    </a:ext>
                  </a:extLst>
                </p:cNvPr>
                <p:cNvGrpSpPr/>
                <p:nvPr/>
              </p:nvGrpSpPr>
              <p:grpSpPr>
                <a:xfrm>
                  <a:off x="5065581" y="5348360"/>
                  <a:ext cx="367945" cy="355958"/>
                  <a:chOff x="5065581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51" name="Forme libre 350">
                    <a:extLst>
                      <a:ext uri="{FF2B5EF4-FFF2-40B4-BE49-F238E27FC236}">
                        <a16:creationId xmlns:a16="http://schemas.microsoft.com/office/drawing/2014/main" id="{E6A60EB2-4DA3-A027-1A1A-F70A77814BC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2" name="Forme libre 351">
                    <a:extLst>
                      <a:ext uri="{FF2B5EF4-FFF2-40B4-BE49-F238E27FC236}">
                        <a16:creationId xmlns:a16="http://schemas.microsoft.com/office/drawing/2014/main" id="{0E017553-8349-511E-BE01-5F3C4732116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3" name="Graphique 2">
                  <a:extLst>
                    <a:ext uri="{FF2B5EF4-FFF2-40B4-BE49-F238E27FC236}">
                      <a16:creationId xmlns:a16="http://schemas.microsoft.com/office/drawing/2014/main" id="{0A8EB770-D231-64B1-7197-CE8339FFC6EB}"/>
                    </a:ext>
                  </a:extLst>
                </p:cNvPr>
                <p:cNvGrpSpPr/>
                <p:nvPr/>
              </p:nvGrpSpPr>
              <p:grpSpPr>
                <a:xfrm>
                  <a:off x="5911221" y="5348360"/>
                  <a:ext cx="367945" cy="355958"/>
                  <a:chOff x="5911221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54" name="Forme libre 353">
                    <a:extLst>
                      <a:ext uri="{FF2B5EF4-FFF2-40B4-BE49-F238E27FC236}">
                        <a16:creationId xmlns:a16="http://schemas.microsoft.com/office/drawing/2014/main" id="{3BA07973-F780-AB8E-756A-B908972A050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5" name="Forme libre 354">
                    <a:extLst>
                      <a:ext uri="{FF2B5EF4-FFF2-40B4-BE49-F238E27FC236}">
                        <a16:creationId xmlns:a16="http://schemas.microsoft.com/office/drawing/2014/main" id="{4A9E762D-B493-C676-AAE6-2F45A8B7655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6" name="Graphique 2">
                  <a:extLst>
                    <a:ext uri="{FF2B5EF4-FFF2-40B4-BE49-F238E27FC236}">
                      <a16:creationId xmlns:a16="http://schemas.microsoft.com/office/drawing/2014/main" id="{22B47361-D208-7090-503D-08D2AF98D2DE}"/>
                    </a:ext>
                  </a:extLst>
                </p:cNvPr>
                <p:cNvGrpSpPr/>
                <p:nvPr/>
              </p:nvGrpSpPr>
              <p:grpSpPr>
                <a:xfrm>
                  <a:off x="5493077" y="4923961"/>
                  <a:ext cx="358486" cy="365305"/>
                  <a:chOff x="5493077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57" name="Forme libre 356">
                    <a:extLst>
                      <a:ext uri="{FF2B5EF4-FFF2-40B4-BE49-F238E27FC236}">
                        <a16:creationId xmlns:a16="http://schemas.microsoft.com/office/drawing/2014/main" id="{E6A7C33C-6EEE-81F2-2BB1-6CE6E2D90A1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58" name="Forme libre 357">
                    <a:extLst>
                      <a:ext uri="{FF2B5EF4-FFF2-40B4-BE49-F238E27FC236}">
                        <a16:creationId xmlns:a16="http://schemas.microsoft.com/office/drawing/2014/main" id="{0C362F54-1FE3-98CA-7449-A3258C27D71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9" name="Graphique 2">
                  <a:extLst>
                    <a:ext uri="{FF2B5EF4-FFF2-40B4-BE49-F238E27FC236}">
                      <a16:creationId xmlns:a16="http://schemas.microsoft.com/office/drawing/2014/main" id="{DE6E4130-9762-8367-31F4-BD45F19B0A75}"/>
                    </a:ext>
                  </a:extLst>
                </p:cNvPr>
                <p:cNvGrpSpPr/>
                <p:nvPr/>
              </p:nvGrpSpPr>
              <p:grpSpPr>
                <a:xfrm>
                  <a:off x="5493077" y="5763519"/>
                  <a:ext cx="358486" cy="365305"/>
                  <a:chOff x="5493077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360" name="Forme libre 359">
                    <a:extLst>
                      <a:ext uri="{FF2B5EF4-FFF2-40B4-BE49-F238E27FC236}">
                        <a16:creationId xmlns:a16="http://schemas.microsoft.com/office/drawing/2014/main" id="{29BDFF59-DD07-026F-E5EA-4D1BE3523C9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703653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1" name="Forme libre 360">
                    <a:extLst>
                      <a:ext uri="{FF2B5EF4-FFF2-40B4-BE49-F238E27FC236}">
                        <a16:creationId xmlns:a16="http://schemas.microsoft.com/office/drawing/2014/main" id="{646A219A-684C-EBA9-BA48-1F3B6EC56FF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493077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2" name="Graphique 2">
                  <a:extLst>
                    <a:ext uri="{FF2B5EF4-FFF2-40B4-BE49-F238E27FC236}">
                      <a16:creationId xmlns:a16="http://schemas.microsoft.com/office/drawing/2014/main" id="{EC76E10D-B826-4F25-BEAB-F589F49B7583}"/>
                    </a:ext>
                  </a:extLst>
                </p:cNvPr>
                <p:cNvGrpSpPr/>
                <p:nvPr/>
              </p:nvGrpSpPr>
              <p:grpSpPr>
                <a:xfrm>
                  <a:off x="5065473" y="6188026"/>
                  <a:ext cx="368052" cy="355958"/>
                  <a:chOff x="5065473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363" name="Forme libre 362">
                    <a:extLst>
                      <a:ext uri="{FF2B5EF4-FFF2-40B4-BE49-F238E27FC236}">
                        <a16:creationId xmlns:a16="http://schemas.microsoft.com/office/drawing/2014/main" id="{2BA78393-0181-3EFC-1666-29C436A9021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4" name="Forme libre 363">
                    <a:extLst>
                      <a:ext uri="{FF2B5EF4-FFF2-40B4-BE49-F238E27FC236}">
                        <a16:creationId xmlns:a16="http://schemas.microsoft.com/office/drawing/2014/main" id="{48DCD7D9-19DD-992B-224E-6FA32B83D00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5975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5" name="Graphique 2">
                  <a:extLst>
                    <a:ext uri="{FF2B5EF4-FFF2-40B4-BE49-F238E27FC236}">
                      <a16:creationId xmlns:a16="http://schemas.microsoft.com/office/drawing/2014/main" id="{3FEF6053-6859-511F-7B04-6A17BC685F86}"/>
                    </a:ext>
                  </a:extLst>
                </p:cNvPr>
                <p:cNvGrpSpPr/>
                <p:nvPr/>
              </p:nvGrpSpPr>
              <p:grpSpPr>
                <a:xfrm>
                  <a:off x="5911221" y="6187919"/>
                  <a:ext cx="368052" cy="355958"/>
                  <a:chOff x="5911221" y="6187919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366" name="Forme libre 365">
                    <a:extLst>
                      <a:ext uri="{FF2B5EF4-FFF2-40B4-BE49-F238E27FC236}">
                        <a16:creationId xmlns:a16="http://schemas.microsoft.com/office/drawing/2014/main" id="{E8864A36-3081-3CD0-D9C3-30159AED143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830" y="607746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67" name="Forme libre 366">
                    <a:extLst>
                      <a:ext uri="{FF2B5EF4-FFF2-40B4-BE49-F238E27FC236}">
                        <a16:creationId xmlns:a16="http://schemas.microsoft.com/office/drawing/2014/main" id="{9012FF38-969F-007A-6B79-FABCB1BE77F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021722" y="628655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8" name="Graphique 2">
                  <a:extLst>
                    <a:ext uri="{FF2B5EF4-FFF2-40B4-BE49-F238E27FC236}">
                      <a16:creationId xmlns:a16="http://schemas.microsoft.com/office/drawing/2014/main" id="{50729C34-723D-0961-A103-24A87ECFDFDA}"/>
                    </a:ext>
                  </a:extLst>
                </p:cNvPr>
                <p:cNvGrpSpPr/>
                <p:nvPr/>
              </p:nvGrpSpPr>
              <p:grpSpPr>
                <a:xfrm>
                  <a:off x="5493184" y="6603078"/>
                  <a:ext cx="358486" cy="251094"/>
                  <a:chOff x="5493184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369" name="Forme libre 368">
                    <a:extLst>
                      <a:ext uri="{FF2B5EF4-FFF2-40B4-BE49-F238E27FC236}">
                        <a16:creationId xmlns:a16="http://schemas.microsoft.com/office/drawing/2014/main" id="{6B934562-0EEE-BC99-8B54-507740508FDB}"/>
                      </a:ext>
                    </a:extLst>
                  </p:cNvPr>
                  <p:cNvSpPr/>
                  <p:nvPr/>
                </p:nvSpPr>
                <p:spPr>
                  <a:xfrm>
                    <a:off x="5703761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0" name="Forme libre 369">
                    <a:extLst>
                      <a:ext uri="{FF2B5EF4-FFF2-40B4-BE49-F238E27FC236}">
                        <a16:creationId xmlns:a16="http://schemas.microsoft.com/office/drawing/2014/main" id="{CC199D33-A222-FA8F-E5C0-46FE10AA19AE}"/>
                      </a:ext>
                    </a:extLst>
                  </p:cNvPr>
                  <p:cNvSpPr/>
                  <p:nvPr/>
                </p:nvSpPr>
                <p:spPr>
                  <a:xfrm>
                    <a:off x="5493184" y="6603078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2 w 147801"/>
                      <a:gd name="connsiteY1" fmla="*/ 0 h 251094"/>
                      <a:gd name="connsiteX2" fmla="*/ 147802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2" y="0"/>
                        </a:lnTo>
                        <a:lnTo>
                          <a:pt x="147802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71" name="Graphique 2">
                  <a:extLst>
                    <a:ext uri="{FF2B5EF4-FFF2-40B4-BE49-F238E27FC236}">
                      <a16:creationId xmlns:a16="http://schemas.microsoft.com/office/drawing/2014/main" id="{06108D9D-641E-5B32-4AD1-93DA91D6EFA3}"/>
                    </a:ext>
                  </a:extLst>
                </p:cNvPr>
                <p:cNvGrpSpPr/>
                <p:nvPr/>
              </p:nvGrpSpPr>
              <p:grpSpPr>
                <a:xfrm>
                  <a:off x="4219833" y="311867"/>
                  <a:ext cx="367945" cy="355958"/>
                  <a:chOff x="4219833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72" name="Forme libre 371">
                    <a:extLst>
                      <a:ext uri="{FF2B5EF4-FFF2-40B4-BE49-F238E27FC236}">
                        <a16:creationId xmlns:a16="http://schemas.microsoft.com/office/drawing/2014/main" id="{D2BB1B0C-1A3E-99C0-AF7E-A71826A82CD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3" name="Forme libre 372">
                    <a:extLst>
                      <a:ext uri="{FF2B5EF4-FFF2-40B4-BE49-F238E27FC236}">
                        <a16:creationId xmlns:a16="http://schemas.microsoft.com/office/drawing/2014/main" id="{D2A3A50E-6E0F-E8B6-EE3F-23F51BB28E4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74" name="Graphique 2">
                  <a:extLst>
                    <a:ext uri="{FF2B5EF4-FFF2-40B4-BE49-F238E27FC236}">
                      <a16:creationId xmlns:a16="http://schemas.microsoft.com/office/drawing/2014/main" id="{3446CDAA-6EDC-96C6-BF90-3F45DF61EDCD}"/>
                    </a:ext>
                  </a:extLst>
                </p:cNvPr>
                <p:cNvGrpSpPr/>
                <p:nvPr/>
              </p:nvGrpSpPr>
              <p:grpSpPr>
                <a:xfrm>
                  <a:off x="5065473" y="311867"/>
                  <a:ext cx="368052" cy="355958"/>
                  <a:chOff x="5065473" y="311867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375" name="Forme libre 374">
                    <a:extLst>
                      <a:ext uri="{FF2B5EF4-FFF2-40B4-BE49-F238E27FC236}">
                        <a16:creationId xmlns:a16="http://schemas.microsoft.com/office/drawing/2014/main" id="{8D54F61A-6A1B-65B7-C545-9BDB99D7F67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5975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6" name="Forme libre 375">
                    <a:extLst>
                      <a:ext uri="{FF2B5EF4-FFF2-40B4-BE49-F238E27FC236}">
                        <a16:creationId xmlns:a16="http://schemas.microsoft.com/office/drawing/2014/main" id="{5C13CC76-60AE-9986-EEDA-3AD2DB1A123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77" name="Graphique 2">
                  <a:extLst>
                    <a:ext uri="{FF2B5EF4-FFF2-40B4-BE49-F238E27FC236}">
                      <a16:creationId xmlns:a16="http://schemas.microsoft.com/office/drawing/2014/main" id="{087A57AF-0637-4305-9213-D4FDDE230D13}"/>
                    </a:ext>
                  </a:extLst>
                </p:cNvPr>
                <p:cNvGrpSpPr/>
                <p:nvPr/>
              </p:nvGrpSpPr>
              <p:grpSpPr>
                <a:xfrm>
                  <a:off x="4647436" y="1572"/>
                  <a:ext cx="358486" cy="251094"/>
                  <a:chOff x="4647436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378" name="Forme libre 377">
                    <a:extLst>
                      <a:ext uri="{FF2B5EF4-FFF2-40B4-BE49-F238E27FC236}">
                        <a16:creationId xmlns:a16="http://schemas.microsoft.com/office/drawing/2014/main" id="{7797F034-BEA6-FB16-2786-B5F5D233A1F7}"/>
                      </a:ext>
                    </a:extLst>
                  </p:cNvPr>
                  <p:cNvSpPr/>
                  <p:nvPr/>
                </p:nvSpPr>
                <p:spPr>
                  <a:xfrm>
                    <a:off x="4858013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79" name="Forme libre 378">
                    <a:extLst>
                      <a:ext uri="{FF2B5EF4-FFF2-40B4-BE49-F238E27FC236}">
                        <a16:creationId xmlns:a16="http://schemas.microsoft.com/office/drawing/2014/main" id="{F23DAA7F-29CE-2642-2B9A-31630487722F}"/>
                      </a:ext>
                    </a:extLst>
                  </p:cNvPr>
                  <p:cNvSpPr/>
                  <p:nvPr/>
                </p:nvSpPr>
                <p:spPr>
                  <a:xfrm>
                    <a:off x="4647436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80" name="Graphique 2">
                  <a:extLst>
                    <a:ext uri="{FF2B5EF4-FFF2-40B4-BE49-F238E27FC236}">
                      <a16:creationId xmlns:a16="http://schemas.microsoft.com/office/drawing/2014/main" id="{B33773AA-20F8-9F3B-112E-43F296B7EF75}"/>
                    </a:ext>
                  </a:extLst>
                </p:cNvPr>
                <p:cNvGrpSpPr/>
                <p:nvPr/>
              </p:nvGrpSpPr>
              <p:grpSpPr>
                <a:xfrm>
                  <a:off x="4647436" y="727026"/>
                  <a:ext cx="358593" cy="365305"/>
                  <a:chOff x="4647436" y="72702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381" name="Forme libre 380">
                    <a:extLst>
                      <a:ext uri="{FF2B5EF4-FFF2-40B4-BE49-F238E27FC236}">
                        <a16:creationId xmlns:a16="http://schemas.microsoft.com/office/drawing/2014/main" id="{DDC7F7E7-545D-942E-31FE-9892282CA70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2" name="Forme libre 381">
                    <a:extLst>
                      <a:ext uri="{FF2B5EF4-FFF2-40B4-BE49-F238E27FC236}">
                        <a16:creationId xmlns:a16="http://schemas.microsoft.com/office/drawing/2014/main" id="{33450DC3-1DB5-A0F4-6785-DDC9ED3FDBB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83" name="Graphique 2">
                  <a:extLst>
                    <a:ext uri="{FF2B5EF4-FFF2-40B4-BE49-F238E27FC236}">
                      <a16:creationId xmlns:a16="http://schemas.microsoft.com/office/drawing/2014/main" id="{099A5993-6BF0-EBAE-2C33-261A522E533E}"/>
                    </a:ext>
                  </a:extLst>
                </p:cNvPr>
                <p:cNvGrpSpPr/>
                <p:nvPr/>
              </p:nvGrpSpPr>
              <p:grpSpPr>
                <a:xfrm>
                  <a:off x="4219941" y="1151425"/>
                  <a:ext cx="367945" cy="355958"/>
                  <a:chOff x="4219941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84" name="Forme libre 383">
                    <a:extLst>
                      <a:ext uri="{FF2B5EF4-FFF2-40B4-BE49-F238E27FC236}">
                        <a16:creationId xmlns:a16="http://schemas.microsoft.com/office/drawing/2014/main" id="{E51F5017-A4CF-9496-61A2-9F2C4187229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5" name="Forme libre 384">
                    <a:extLst>
                      <a:ext uri="{FF2B5EF4-FFF2-40B4-BE49-F238E27FC236}">
                        <a16:creationId xmlns:a16="http://schemas.microsoft.com/office/drawing/2014/main" id="{40D79C9F-23AF-11B1-6830-D319D22E415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86" name="Graphique 2">
                  <a:extLst>
                    <a:ext uri="{FF2B5EF4-FFF2-40B4-BE49-F238E27FC236}">
                      <a16:creationId xmlns:a16="http://schemas.microsoft.com/office/drawing/2014/main" id="{394D7380-C95C-FF1E-FF66-1E40A7A19E74}"/>
                    </a:ext>
                  </a:extLst>
                </p:cNvPr>
                <p:cNvGrpSpPr/>
                <p:nvPr/>
              </p:nvGrpSpPr>
              <p:grpSpPr>
                <a:xfrm>
                  <a:off x="5065581" y="1151425"/>
                  <a:ext cx="367945" cy="355958"/>
                  <a:chOff x="5065581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87" name="Forme libre 386">
                    <a:extLst>
                      <a:ext uri="{FF2B5EF4-FFF2-40B4-BE49-F238E27FC236}">
                        <a16:creationId xmlns:a16="http://schemas.microsoft.com/office/drawing/2014/main" id="{523D3AA9-113E-370C-A43C-089D0A7655F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88" name="Forme libre 387">
                    <a:extLst>
                      <a:ext uri="{FF2B5EF4-FFF2-40B4-BE49-F238E27FC236}">
                        <a16:creationId xmlns:a16="http://schemas.microsoft.com/office/drawing/2014/main" id="{24F7CCF6-9926-5D61-03F8-AD966BEFB1D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89" name="Graphique 2">
                  <a:extLst>
                    <a:ext uri="{FF2B5EF4-FFF2-40B4-BE49-F238E27FC236}">
                      <a16:creationId xmlns:a16="http://schemas.microsoft.com/office/drawing/2014/main" id="{03DA73FC-4F81-A35A-D6F6-93A3ECAC817F}"/>
                    </a:ext>
                  </a:extLst>
                </p:cNvPr>
                <p:cNvGrpSpPr/>
                <p:nvPr/>
              </p:nvGrpSpPr>
              <p:grpSpPr>
                <a:xfrm>
                  <a:off x="4647436" y="1566477"/>
                  <a:ext cx="358593" cy="365305"/>
                  <a:chOff x="4647436" y="1566477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390" name="Forme libre 389">
                    <a:extLst>
                      <a:ext uri="{FF2B5EF4-FFF2-40B4-BE49-F238E27FC236}">
                        <a16:creationId xmlns:a16="http://schemas.microsoft.com/office/drawing/2014/main" id="{70E67D2C-E71F-C3E7-125D-83865B84F3E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1" name="Forme libre 390">
                    <a:extLst>
                      <a:ext uri="{FF2B5EF4-FFF2-40B4-BE49-F238E27FC236}">
                        <a16:creationId xmlns:a16="http://schemas.microsoft.com/office/drawing/2014/main" id="{158F9767-6BDE-9FBB-70A0-1CBADE384EC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92" name="Graphique 2">
                  <a:extLst>
                    <a:ext uri="{FF2B5EF4-FFF2-40B4-BE49-F238E27FC236}">
                      <a16:creationId xmlns:a16="http://schemas.microsoft.com/office/drawing/2014/main" id="{D35084CD-DBF0-292C-D35A-1507E3201DC7}"/>
                    </a:ext>
                  </a:extLst>
                </p:cNvPr>
                <p:cNvGrpSpPr/>
                <p:nvPr/>
              </p:nvGrpSpPr>
              <p:grpSpPr>
                <a:xfrm>
                  <a:off x="4219941" y="1990554"/>
                  <a:ext cx="367945" cy="355958"/>
                  <a:chOff x="4219941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93" name="Forme libre 392">
                    <a:extLst>
                      <a:ext uri="{FF2B5EF4-FFF2-40B4-BE49-F238E27FC236}">
                        <a16:creationId xmlns:a16="http://schemas.microsoft.com/office/drawing/2014/main" id="{79B4A7BF-DD92-0AFF-3989-B756E484B25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4" name="Forme libre 393">
                    <a:extLst>
                      <a:ext uri="{FF2B5EF4-FFF2-40B4-BE49-F238E27FC236}">
                        <a16:creationId xmlns:a16="http://schemas.microsoft.com/office/drawing/2014/main" id="{234EFBBB-DF59-CECD-54F4-E8D8C54A96F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95" name="Graphique 2">
                  <a:extLst>
                    <a:ext uri="{FF2B5EF4-FFF2-40B4-BE49-F238E27FC236}">
                      <a16:creationId xmlns:a16="http://schemas.microsoft.com/office/drawing/2014/main" id="{19516E08-1EAF-3BFD-05CB-EF5C7224D28A}"/>
                    </a:ext>
                  </a:extLst>
                </p:cNvPr>
                <p:cNvGrpSpPr/>
                <p:nvPr/>
              </p:nvGrpSpPr>
              <p:grpSpPr>
                <a:xfrm>
                  <a:off x="5065581" y="1990554"/>
                  <a:ext cx="367945" cy="355958"/>
                  <a:chOff x="5065581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396" name="Forme libre 395">
                    <a:extLst>
                      <a:ext uri="{FF2B5EF4-FFF2-40B4-BE49-F238E27FC236}">
                        <a16:creationId xmlns:a16="http://schemas.microsoft.com/office/drawing/2014/main" id="{18BB8F86-37B4-0F3B-302D-5EF7236A7CF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397" name="Forme libre 396">
                    <a:extLst>
                      <a:ext uri="{FF2B5EF4-FFF2-40B4-BE49-F238E27FC236}">
                        <a16:creationId xmlns:a16="http://schemas.microsoft.com/office/drawing/2014/main" id="{C7B3F79F-3091-EAEA-D179-942A4E9D29C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98" name="Graphique 2">
                  <a:extLst>
                    <a:ext uri="{FF2B5EF4-FFF2-40B4-BE49-F238E27FC236}">
                      <a16:creationId xmlns:a16="http://schemas.microsoft.com/office/drawing/2014/main" id="{A22AC568-AA28-30FE-A57F-4731C46E9F1A}"/>
                    </a:ext>
                  </a:extLst>
                </p:cNvPr>
                <p:cNvGrpSpPr/>
                <p:nvPr/>
              </p:nvGrpSpPr>
              <p:grpSpPr>
                <a:xfrm>
                  <a:off x="4647436" y="1565940"/>
                  <a:ext cx="358593" cy="365305"/>
                  <a:chOff x="4647436" y="1565940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399" name="Forme libre 398">
                    <a:extLst>
                      <a:ext uri="{FF2B5EF4-FFF2-40B4-BE49-F238E27FC236}">
                        <a16:creationId xmlns:a16="http://schemas.microsoft.com/office/drawing/2014/main" id="{DECACD83-AA64-B0A1-9EC1-8F8303FA050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0" name="Forme libre 399">
                    <a:extLst>
                      <a:ext uri="{FF2B5EF4-FFF2-40B4-BE49-F238E27FC236}">
                        <a16:creationId xmlns:a16="http://schemas.microsoft.com/office/drawing/2014/main" id="{D9A653CA-3EEA-CD7C-F904-DCCD8574D3D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01" name="Graphique 2">
                  <a:extLst>
                    <a:ext uri="{FF2B5EF4-FFF2-40B4-BE49-F238E27FC236}">
                      <a16:creationId xmlns:a16="http://schemas.microsoft.com/office/drawing/2014/main" id="{063F1188-82D0-2D3F-C7BE-BBC3F60EE0C4}"/>
                    </a:ext>
                  </a:extLst>
                </p:cNvPr>
                <p:cNvGrpSpPr/>
                <p:nvPr/>
              </p:nvGrpSpPr>
              <p:grpSpPr>
                <a:xfrm>
                  <a:off x="4647436" y="2405606"/>
                  <a:ext cx="358593" cy="365305"/>
                  <a:chOff x="4647436" y="240560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402" name="Forme libre 401">
                    <a:extLst>
                      <a:ext uri="{FF2B5EF4-FFF2-40B4-BE49-F238E27FC236}">
                        <a16:creationId xmlns:a16="http://schemas.microsoft.com/office/drawing/2014/main" id="{C5417EC9-FE7B-125C-A7AD-84624A508B2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3" name="Forme libre 402">
                    <a:extLst>
                      <a:ext uri="{FF2B5EF4-FFF2-40B4-BE49-F238E27FC236}">
                        <a16:creationId xmlns:a16="http://schemas.microsoft.com/office/drawing/2014/main" id="{71BD9DF0-EA3C-C2F0-45D7-189075D800D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04" name="Graphique 2">
                  <a:extLst>
                    <a:ext uri="{FF2B5EF4-FFF2-40B4-BE49-F238E27FC236}">
                      <a16:creationId xmlns:a16="http://schemas.microsoft.com/office/drawing/2014/main" id="{CBA900E3-490C-6115-3AB2-35135CB81892}"/>
                    </a:ext>
                  </a:extLst>
                </p:cNvPr>
                <p:cNvGrpSpPr/>
                <p:nvPr/>
              </p:nvGrpSpPr>
              <p:grpSpPr>
                <a:xfrm>
                  <a:off x="4219833" y="2830113"/>
                  <a:ext cx="368052" cy="355958"/>
                  <a:chOff x="4219833" y="2830113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405" name="Forme libre 404">
                    <a:extLst>
                      <a:ext uri="{FF2B5EF4-FFF2-40B4-BE49-F238E27FC236}">
                        <a16:creationId xmlns:a16="http://schemas.microsoft.com/office/drawing/2014/main" id="{8B4D6B58-70F4-372F-66EC-ECBD112615D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6" name="Forme libre 405">
                    <a:extLst>
                      <a:ext uri="{FF2B5EF4-FFF2-40B4-BE49-F238E27FC236}">
                        <a16:creationId xmlns:a16="http://schemas.microsoft.com/office/drawing/2014/main" id="{85CBCF55-A6E4-B5F7-83AB-106A683AC37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07" name="Graphique 2">
                  <a:extLst>
                    <a:ext uri="{FF2B5EF4-FFF2-40B4-BE49-F238E27FC236}">
                      <a16:creationId xmlns:a16="http://schemas.microsoft.com/office/drawing/2014/main" id="{D423E249-5D09-074C-BD70-EE9C12C4535E}"/>
                    </a:ext>
                  </a:extLst>
                </p:cNvPr>
                <p:cNvGrpSpPr/>
                <p:nvPr/>
              </p:nvGrpSpPr>
              <p:grpSpPr>
                <a:xfrm>
                  <a:off x="5065581" y="2830113"/>
                  <a:ext cx="367945" cy="355958"/>
                  <a:chOff x="5065581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08" name="Forme libre 407">
                    <a:extLst>
                      <a:ext uri="{FF2B5EF4-FFF2-40B4-BE49-F238E27FC236}">
                        <a16:creationId xmlns:a16="http://schemas.microsoft.com/office/drawing/2014/main" id="{CC9F0314-33F4-11BF-8303-F1896FF7681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09" name="Forme libre 408">
                    <a:extLst>
                      <a:ext uri="{FF2B5EF4-FFF2-40B4-BE49-F238E27FC236}">
                        <a16:creationId xmlns:a16="http://schemas.microsoft.com/office/drawing/2014/main" id="{4FA4315E-2D14-5FC1-74CB-CCBA723BD7B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10" name="Graphique 2">
                  <a:extLst>
                    <a:ext uri="{FF2B5EF4-FFF2-40B4-BE49-F238E27FC236}">
                      <a16:creationId xmlns:a16="http://schemas.microsoft.com/office/drawing/2014/main" id="{67F99F93-2D45-7423-E27F-6E082AD5140F}"/>
                    </a:ext>
                  </a:extLst>
                </p:cNvPr>
                <p:cNvGrpSpPr/>
                <p:nvPr/>
              </p:nvGrpSpPr>
              <p:grpSpPr>
                <a:xfrm>
                  <a:off x="4647436" y="3245165"/>
                  <a:ext cx="358593" cy="365305"/>
                  <a:chOff x="4647436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411" name="Forme libre 410">
                    <a:extLst>
                      <a:ext uri="{FF2B5EF4-FFF2-40B4-BE49-F238E27FC236}">
                        <a16:creationId xmlns:a16="http://schemas.microsoft.com/office/drawing/2014/main" id="{AEBB3E61-5AFF-786A-53B7-12C44EBD3B4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12" name="Forme libre 411">
                    <a:extLst>
                      <a:ext uri="{FF2B5EF4-FFF2-40B4-BE49-F238E27FC236}">
                        <a16:creationId xmlns:a16="http://schemas.microsoft.com/office/drawing/2014/main" id="{FFAD3FBF-39BA-57B7-FF3C-37114305F3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13" name="Graphique 2">
                  <a:extLst>
                    <a:ext uri="{FF2B5EF4-FFF2-40B4-BE49-F238E27FC236}">
                      <a16:creationId xmlns:a16="http://schemas.microsoft.com/office/drawing/2014/main" id="{85676CE8-64B1-B3C1-438F-5E7136BC3BB5}"/>
                    </a:ext>
                  </a:extLst>
                </p:cNvPr>
                <p:cNvGrpSpPr/>
                <p:nvPr/>
              </p:nvGrpSpPr>
              <p:grpSpPr>
                <a:xfrm>
                  <a:off x="4219941" y="3669780"/>
                  <a:ext cx="367945" cy="355958"/>
                  <a:chOff x="4219941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14" name="Forme libre 413">
                    <a:extLst>
                      <a:ext uri="{FF2B5EF4-FFF2-40B4-BE49-F238E27FC236}">
                        <a16:creationId xmlns:a16="http://schemas.microsoft.com/office/drawing/2014/main" id="{6ACB2549-C134-0749-BD73-F2BBD45BF3A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15" name="Forme libre 414">
                    <a:extLst>
                      <a:ext uri="{FF2B5EF4-FFF2-40B4-BE49-F238E27FC236}">
                        <a16:creationId xmlns:a16="http://schemas.microsoft.com/office/drawing/2014/main" id="{CD8E7E9C-2CD1-6011-EEB2-29E1A0CFE2E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16" name="Graphique 2">
                  <a:extLst>
                    <a:ext uri="{FF2B5EF4-FFF2-40B4-BE49-F238E27FC236}">
                      <a16:creationId xmlns:a16="http://schemas.microsoft.com/office/drawing/2014/main" id="{0AE32D32-4DDA-51C2-B147-604EEBA0CE75}"/>
                    </a:ext>
                  </a:extLst>
                </p:cNvPr>
                <p:cNvGrpSpPr/>
                <p:nvPr/>
              </p:nvGrpSpPr>
              <p:grpSpPr>
                <a:xfrm>
                  <a:off x="5065581" y="3669672"/>
                  <a:ext cx="367945" cy="355958"/>
                  <a:chOff x="5065581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17" name="Forme libre 416">
                    <a:extLst>
                      <a:ext uri="{FF2B5EF4-FFF2-40B4-BE49-F238E27FC236}">
                        <a16:creationId xmlns:a16="http://schemas.microsoft.com/office/drawing/2014/main" id="{3DA38009-DD5B-D1D0-6A9F-EE93D411C86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18" name="Forme libre 417">
                    <a:extLst>
                      <a:ext uri="{FF2B5EF4-FFF2-40B4-BE49-F238E27FC236}">
                        <a16:creationId xmlns:a16="http://schemas.microsoft.com/office/drawing/2014/main" id="{FAA951CB-8547-3352-704B-7440ACD74BE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19" name="Graphique 2">
                  <a:extLst>
                    <a:ext uri="{FF2B5EF4-FFF2-40B4-BE49-F238E27FC236}">
                      <a16:creationId xmlns:a16="http://schemas.microsoft.com/office/drawing/2014/main" id="{DAA47B09-8A8C-8243-09AC-753E62AACC27}"/>
                    </a:ext>
                  </a:extLst>
                </p:cNvPr>
                <p:cNvGrpSpPr/>
                <p:nvPr/>
              </p:nvGrpSpPr>
              <p:grpSpPr>
                <a:xfrm>
                  <a:off x="4647436" y="3245165"/>
                  <a:ext cx="358593" cy="365305"/>
                  <a:chOff x="4647436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420" name="Forme libre 419">
                    <a:extLst>
                      <a:ext uri="{FF2B5EF4-FFF2-40B4-BE49-F238E27FC236}">
                        <a16:creationId xmlns:a16="http://schemas.microsoft.com/office/drawing/2014/main" id="{447FD131-6870-C669-CF8E-2397B82413F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21" name="Forme libre 420">
                    <a:extLst>
                      <a:ext uri="{FF2B5EF4-FFF2-40B4-BE49-F238E27FC236}">
                        <a16:creationId xmlns:a16="http://schemas.microsoft.com/office/drawing/2014/main" id="{09E9A2B0-E848-0209-5623-703E5F52B1E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22" name="Graphique 2">
                  <a:extLst>
                    <a:ext uri="{FF2B5EF4-FFF2-40B4-BE49-F238E27FC236}">
                      <a16:creationId xmlns:a16="http://schemas.microsoft.com/office/drawing/2014/main" id="{186E3DFE-1C69-8FAA-4E3A-C710E59EF29F}"/>
                    </a:ext>
                  </a:extLst>
                </p:cNvPr>
                <p:cNvGrpSpPr/>
                <p:nvPr/>
              </p:nvGrpSpPr>
              <p:grpSpPr>
                <a:xfrm>
                  <a:off x="4647436" y="4084831"/>
                  <a:ext cx="358593" cy="365305"/>
                  <a:chOff x="4647436" y="408483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423" name="Forme libre 422">
                    <a:extLst>
                      <a:ext uri="{FF2B5EF4-FFF2-40B4-BE49-F238E27FC236}">
                        <a16:creationId xmlns:a16="http://schemas.microsoft.com/office/drawing/2014/main" id="{4A9DFF27-30B8-6180-0004-320A1664765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24" name="Forme libre 423">
                    <a:extLst>
                      <a:ext uri="{FF2B5EF4-FFF2-40B4-BE49-F238E27FC236}">
                        <a16:creationId xmlns:a16="http://schemas.microsoft.com/office/drawing/2014/main" id="{5780C741-4B65-0B14-55AE-CA84FAE2D45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25" name="Graphique 2">
                  <a:extLst>
                    <a:ext uri="{FF2B5EF4-FFF2-40B4-BE49-F238E27FC236}">
                      <a16:creationId xmlns:a16="http://schemas.microsoft.com/office/drawing/2014/main" id="{C0C68F91-2290-C9A4-09EC-E5D214587624}"/>
                    </a:ext>
                  </a:extLst>
                </p:cNvPr>
                <p:cNvGrpSpPr/>
                <p:nvPr/>
              </p:nvGrpSpPr>
              <p:grpSpPr>
                <a:xfrm>
                  <a:off x="4219833" y="4509338"/>
                  <a:ext cx="367945" cy="355958"/>
                  <a:chOff x="421983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26" name="Forme libre 425">
                    <a:extLst>
                      <a:ext uri="{FF2B5EF4-FFF2-40B4-BE49-F238E27FC236}">
                        <a16:creationId xmlns:a16="http://schemas.microsoft.com/office/drawing/2014/main" id="{10A177A3-C8E3-0098-4B50-0CE84202FF6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27" name="Forme libre 426">
                    <a:extLst>
                      <a:ext uri="{FF2B5EF4-FFF2-40B4-BE49-F238E27FC236}">
                        <a16:creationId xmlns:a16="http://schemas.microsoft.com/office/drawing/2014/main" id="{F2D6F0FE-8219-FAA4-F87F-1C807E2A8E0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28" name="Graphique 2">
                  <a:extLst>
                    <a:ext uri="{FF2B5EF4-FFF2-40B4-BE49-F238E27FC236}">
                      <a16:creationId xmlns:a16="http://schemas.microsoft.com/office/drawing/2014/main" id="{407062F7-AE42-8547-C144-03DD143C937B}"/>
                    </a:ext>
                  </a:extLst>
                </p:cNvPr>
                <p:cNvGrpSpPr/>
                <p:nvPr/>
              </p:nvGrpSpPr>
              <p:grpSpPr>
                <a:xfrm>
                  <a:off x="5065581" y="4509338"/>
                  <a:ext cx="367945" cy="355958"/>
                  <a:chOff x="5065581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29" name="Forme libre 428">
                    <a:extLst>
                      <a:ext uri="{FF2B5EF4-FFF2-40B4-BE49-F238E27FC236}">
                        <a16:creationId xmlns:a16="http://schemas.microsoft.com/office/drawing/2014/main" id="{B7B93CEC-19D3-8437-FEDA-BC60BFAC8AF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30" name="Forme libre 429">
                    <a:extLst>
                      <a:ext uri="{FF2B5EF4-FFF2-40B4-BE49-F238E27FC236}">
                        <a16:creationId xmlns:a16="http://schemas.microsoft.com/office/drawing/2014/main" id="{A325DA24-82ED-655B-06C0-62230910312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31" name="Graphique 2">
                  <a:extLst>
                    <a:ext uri="{FF2B5EF4-FFF2-40B4-BE49-F238E27FC236}">
                      <a16:creationId xmlns:a16="http://schemas.microsoft.com/office/drawing/2014/main" id="{CABEFF06-47B6-6C84-8FAB-4F296CD8B4AE}"/>
                    </a:ext>
                  </a:extLst>
                </p:cNvPr>
                <p:cNvGrpSpPr/>
                <p:nvPr/>
              </p:nvGrpSpPr>
              <p:grpSpPr>
                <a:xfrm>
                  <a:off x="4647436" y="4924498"/>
                  <a:ext cx="358593" cy="365305"/>
                  <a:chOff x="4647436" y="4924498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432" name="Forme libre 431">
                    <a:extLst>
                      <a:ext uri="{FF2B5EF4-FFF2-40B4-BE49-F238E27FC236}">
                        <a16:creationId xmlns:a16="http://schemas.microsoft.com/office/drawing/2014/main" id="{3811B001-297A-DE5B-7D09-9A45F100D93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33" name="Forme libre 432">
                    <a:extLst>
                      <a:ext uri="{FF2B5EF4-FFF2-40B4-BE49-F238E27FC236}">
                        <a16:creationId xmlns:a16="http://schemas.microsoft.com/office/drawing/2014/main" id="{D7BFFC11-79E2-C4F5-3F5D-E5A8BA0604A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34" name="Graphique 2">
                  <a:extLst>
                    <a:ext uri="{FF2B5EF4-FFF2-40B4-BE49-F238E27FC236}">
                      <a16:creationId xmlns:a16="http://schemas.microsoft.com/office/drawing/2014/main" id="{BD603804-B391-39A1-4CF4-6421ED5AEC6F}"/>
                    </a:ext>
                  </a:extLst>
                </p:cNvPr>
                <p:cNvGrpSpPr/>
                <p:nvPr/>
              </p:nvGrpSpPr>
              <p:grpSpPr>
                <a:xfrm>
                  <a:off x="4219941" y="5348360"/>
                  <a:ext cx="367945" cy="356065"/>
                  <a:chOff x="4219941" y="5348360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435" name="Forme libre 434">
                    <a:extLst>
                      <a:ext uri="{FF2B5EF4-FFF2-40B4-BE49-F238E27FC236}">
                        <a16:creationId xmlns:a16="http://schemas.microsoft.com/office/drawing/2014/main" id="{FFD5F1FA-3790-90F1-5FEB-371A7E5E166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36" name="Forme libre 435">
                    <a:extLst>
                      <a:ext uri="{FF2B5EF4-FFF2-40B4-BE49-F238E27FC236}">
                        <a16:creationId xmlns:a16="http://schemas.microsoft.com/office/drawing/2014/main" id="{369085E9-B6BE-9B67-C0F2-643FDA4F71C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37" name="Graphique 2">
                  <a:extLst>
                    <a:ext uri="{FF2B5EF4-FFF2-40B4-BE49-F238E27FC236}">
                      <a16:creationId xmlns:a16="http://schemas.microsoft.com/office/drawing/2014/main" id="{671DB04C-CA8D-9989-AE76-1A3DD842CD7B}"/>
                    </a:ext>
                  </a:extLst>
                </p:cNvPr>
                <p:cNvGrpSpPr/>
                <p:nvPr/>
              </p:nvGrpSpPr>
              <p:grpSpPr>
                <a:xfrm>
                  <a:off x="5065581" y="5348360"/>
                  <a:ext cx="367945" cy="355958"/>
                  <a:chOff x="5065581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38" name="Forme libre 437">
                    <a:extLst>
                      <a:ext uri="{FF2B5EF4-FFF2-40B4-BE49-F238E27FC236}">
                        <a16:creationId xmlns:a16="http://schemas.microsoft.com/office/drawing/2014/main" id="{95EFF9A5-F10F-9B0F-F0CD-4CB2DBBEBAB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39" name="Forme libre 438">
                    <a:extLst>
                      <a:ext uri="{FF2B5EF4-FFF2-40B4-BE49-F238E27FC236}">
                        <a16:creationId xmlns:a16="http://schemas.microsoft.com/office/drawing/2014/main" id="{31BF4329-0BE0-4BFA-D084-4C3C84DF263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0" name="Graphique 2">
                  <a:extLst>
                    <a:ext uri="{FF2B5EF4-FFF2-40B4-BE49-F238E27FC236}">
                      <a16:creationId xmlns:a16="http://schemas.microsoft.com/office/drawing/2014/main" id="{E8F7EFDA-95F3-EF44-DA0E-34F145708CB2}"/>
                    </a:ext>
                  </a:extLst>
                </p:cNvPr>
                <p:cNvGrpSpPr/>
                <p:nvPr/>
              </p:nvGrpSpPr>
              <p:grpSpPr>
                <a:xfrm>
                  <a:off x="4647436" y="4923961"/>
                  <a:ext cx="358593" cy="365305"/>
                  <a:chOff x="4647436" y="492396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441" name="Forme libre 440">
                    <a:extLst>
                      <a:ext uri="{FF2B5EF4-FFF2-40B4-BE49-F238E27FC236}">
                        <a16:creationId xmlns:a16="http://schemas.microsoft.com/office/drawing/2014/main" id="{96193D2F-81D3-9DF8-6CFD-7D0EB72C60C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42" name="Forme libre 441">
                    <a:extLst>
                      <a:ext uri="{FF2B5EF4-FFF2-40B4-BE49-F238E27FC236}">
                        <a16:creationId xmlns:a16="http://schemas.microsoft.com/office/drawing/2014/main" id="{A39CB018-0893-D2F5-1980-CFE06F269EC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3" name="Graphique 2">
                  <a:extLst>
                    <a:ext uri="{FF2B5EF4-FFF2-40B4-BE49-F238E27FC236}">
                      <a16:creationId xmlns:a16="http://schemas.microsoft.com/office/drawing/2014/main" id="{0FEA6502-5BF2-34DC-31E1-AE9B98EF2FC2}"/>
                    </a:ext>
                  </a:extLst>
                </p:cNvPr>
                <p:cNvGrpSpPr/>
                <p:nvPr/>
              </p:nvGrpSpPr>
              <p:grpSpPr>
                <a:xfrm>
                  <a:off x="4647436" y="5763519"/>
                  <a:ext cx="358593" cy="365305"/>
                  <a:chOff x="4647436" y="5763519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444" name="Forme libre 443">
                    <a:extLst>
                      <a:ext uri="{FF2B5EF4-FFF2-40B4-BE49-F238E27FC236}">
                        <a16:creationId xmlns:a16="http://schemas.microsoft.com/office/drawing/2014/main" id="{E4637DC8-B95E-79A5-FAA3-CCD6E3F4AFC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858121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45" name="Forme libre 444">
                    <a:extLst>
                      <a:ext uri="{FF2B5EF4-FFF2-40B4-BE49-F238E27FC236}">
                        <a16:creationId xmlns:a16="http://schemas.microsoft.com/office/drawing/2014/main" id="{659B1C7F-4217-826A-55A0-E98685FBE9E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647436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6" name="Graphique 2">
                  <a:extLst>
                    <a:ext uri="{FF2B5EF4-FFF2-40B4-BE49-F238E27FC236}">
                      <a16:creationId xmlns:a16="http://schemas.microsoft.com/office/drawing/2014/main" id="{3669339A-A57D-2B6E-84C8-4EAD4F0ACD10}"/>
                    </a:ext>
                  </a:extLst>
                </p:cNvPr>
                <p:cNvGrpSpPr/>
                <p:nvPr/>
              </p:nvGrpSpPr>
              <p:grpSpPr>
                <a:xfrm>
                  <a:off x="4219833" y="6188026"/>
                  <a:ext cx="368052" cy="355958"/>
                  <a:chOff x="4219833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447" name="Forme libre 446">
                    <a:extLst>
                      <a:ext uri="{FF2B5EF4-FFF2-40B4-BE49-F238E27FC236}">
                        <a16:creationId xmlns:a16="http://schemas.microsoft.com/office/drawing/2014/main" id="{E4A7CB1E-BBEF-DA5C-BE22-8411D660A05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48" name="Forme libre 447">
                    <a:extLst>
                      <a:ext uri="{FF2B5EF4-FFF2-40B4-BE49-F238E27FC236}">
                        <a16:creationId xmlns:a16="http://schemas.microsoft.com/office/drawing/2014/main" id="{5EC76083-564E-14BB-A41C-EE502443E84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49" name="Graphique 2">
                  <a:extLst>
                    <a:ext uri="{FF2B5EF4-FFF2-40B4-BE49-F238E27FC236}">
                      <a16:creationId xmlns:a16="http://schemas.microsoft.com/office/drawing/2014/main" id="{A7F636F4-B48D-67D6-A347-40277BA3B77A}"/>
                    </a:ext>
                  </a:extLst>
                </p:cNvPr>
                <p:cNvGrpSpPr/>
                <p:nvPr/>
              </p:nvGrpSpPr>
              <p:grpSpPr>
                <a:xfrm>
                  <a:off x="5065473" y="6188026"/>
                  <a:ext cx="368052" cy="355958"/>
                  <a:chOff x="5065473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450" name="Forme libre 449">
                    <a:extLst>
                      <a:ext uri="{FF2B5EF4-FFF2-40B4-BE49-F238E27FC236}">
                        <a16:creationId xmlns:a16="http://schemas.microsoft.com/office/drawing/2014/main" id="{DE87402A-9D0A-75A9-F962-A5CF30A1177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6082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51" name="Forme libre 450">
                    <a:extLst>
                      <a:ext uri="{FF2B5EF4-FFF2-40B4-BE49-F238E27FC236}">
                        <a16:creationId xmlns:a16="http://schemas.microsoft.com/office/drawing/2014/main" id="{B91EB3D0-5D42-C278-C33A-FA4171E67C2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75975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52" name="Graphique 2">
                  <a:extLst>
                    <a:ext uri="{FF2B5EF4-FFF2-40B4-BE49-F238E27FC236}">
                      <a16:creationId xmlns:a16="http://schemas.microsoft.com/office/drawing/2014/main" id="{5AC6B5C9-FD56-A927-B7D1-FF1FAD21D18A}"/>
                    </a:ext>
                  </a:extLst>
                </p:cNvPr>
                <p:cNvGrpSpPr/>
                <p:nvPr/>
              </p:nvGrpSpPr>
              <p:grpSpPr>
                <a:xfrm>
                  <a:off x="4647436" y="6603078"/>
                  <a:ext cx="358486" cy="251094"/>
                  <a:chOff x="4647436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453" name="Forme libre 452">
                    <a:extLst>
                      <a:ext uri="{FF2B5EF4-FFF2-40B4-BE49-F238E27FC236}">
                        <a16:creationId xmlns:a16="http://schemas.microsoft.com/office/drawing/2014/main" id="{0A2A48A9-92ED-9676-0A5D-801EBC28D4D1}"/>
                      </a:ext>
                    </a:extLst>
                  </p:cNvPr>
                  <p:cNvSpPr/>
                  <p:nvPr/>
                </p:nvSpPr>
                <p:spPr>
                  <a:xfrm>
                    <a:off x="4858013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54" name="Forme libre 453">
                    <a:extLst>
                      <a:ext uri="{FF2B5EF4-FFF2-40B4-BE49-F238E27FC236}">
                        <a16:creationId xmlns:a16="http://schemas.microsoft.com/office/drawing/2014/main" id="{7296DDDF-1F6C-B28B-8E0F-756AD1C8B55C}"/>
                      </a:ext>
                    </a:extLst>
                  </p:cNvPr>
                  <p:cNvSpPr/>
                  <p:nvPr/>
                </p:nvSpPr>
                <p:spPr>
                  <a:xfrm>
                    <a:off x="4647436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55" name="Graphique 2">
                  <a:extLst>
                    <a:ext uri="{FF2B5EF4-FFF2-40B4-BE49-F238E27FC236}">
                      <a16:creationId xmlns:a16="http://schemas.microsoft.com/office/drawing/2014/main" id="{52D320F0-6BE8-D1B0-1FC3-70801DFA84E5}"/>
                    </a:ext>
                  </a:extLst>
                </p:cNvPr>
                <p:cNvGrpSpPr/>
                <p:nvPr/>
              </p:nvGrpSpPr>
              <p:grpSpPr>
                <a:xfrm>
                  <a:off x="3374193" y="311867"/>
                  <a:ext cx="367945" cy="355958"/>
                  <a:chOff x="3374193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56" name="Forme libre 455">
                    <a:extLst>
                      <a:ext uri="{FF2B5EF4-FFF2-40B4-BE49-F238E27FC236}">
                        <a16:creationId xmlns:a16="http://schemas.microsoft.com/office/drawing/2014/main" id="{36CAC5B9-5427-665B-1399-2C23C1F4818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57" name="Forme libre 456">
                    <a:extLst>
                      <a:ext uri="{FF2B5EF4-FFF2-40B4-BE49-F238E27FC236}">
                        <a16:creationId xmlns:a16="http://schemas.microsoft.com/office/drawing/2014/main" id="{BCB702B7-E9B1-8341-5313-3B16F1A0866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58" name="Graphique 2">
                  <a:extLst>
                    <a:ext uri="{FF2B5EF4-FFF2-40B4-BE49-F238E27FC236}">
                      <a16:creationId xmlns:a16="http://schemas.microsoft.com/office/drawing/2014/main" id="{BEB0A273-2562-DC9E-46A5-8D968F40169E}"/>
                    </a:ext>
                  </a:extLst>
                </p:cNvPr>
                <p:cNvGrpSpPr/>
                <p:nvPr/>
              </p:nvGrpSpPr>
              <p:grpSpPr>
                <a:xfrm>
                  <a:off x="4219833" y="311867"/>
                  <a:ext cx="367945" cy="355958"/>
                  <a:chOff x="4219833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59" name="Forme libre 458">
                    <a:extLst>
                      <a:ext uri="{FF2B5EF4-FFF2-40B4-BE49-F238E27FC236}">
                        <a16:creationId xmlns:a16="http://schemas.microsoft.com/office/drawing/2014/main" id="{77416DCB-2E19-DC66-FE5D-D76607CA5D8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60" name="Forme libre 459">
                    <a:extLst>
                      <a:ext uri="{FF2B5EF4-FFF2-40B4-BE49-F238E27FC236}">
                        <a16:creationId xmlns:a16="http://schemas.microsoft.com/office/drawing/2014/main" id="{02B09EEF-45DA-A20A-9078-701CA8E6E2E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61" name="Graphique 2">
                  <a:extLst>
                    <a:ext uri="{FF2B5EF4-FFF2-40B4-BE49-F238E27FC236}">
                      <a16:creationId xmlns:a16="http://schemas.microsoft.com/office/drawing/2014/main" id="{44B6F938-E798-A50A-2090-E596573BF715}"/>
                    </a:ext>
                  </a:extLst>
                </p:cNvPr>
                <p:cNvGrpSpPr/>
                <p:nvPr/>
              </p:nvGrpSpPr>
              <p:grpSpPr>
                <a:xfrm>
                  <a:off x="3801796" y="1572"/>
                  <a:ext cx="358486" cy="251094"/>
                  <a:chOff x="3801796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462" name="Forme libre 461">
                    <a:extLst>
                      <a:ext uri="{FF2B5EF4-FFF2-40B4-BE49-F238E27FC236}">
                        <a16:creationId xmlns:a16="http://schemas.microsoft.com/office/drawing/2014/main" id="{78EAB530-EB19-BEF9-E75E-86B17455BC05}"/>
                      </a:ext>
                    </a:extLst>
                  </p:cNvPr>
                  <p:cNvSpPr/>
                  <p:nvPr/>
                </p:nvSpPr>
                <p:spPr>
                  <a:xfrm>
                    <a:off x="4012373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63" name="Forme libre 462">
                    <a:extLst>
                      <a:ext uri="{FF2B5EF4-FFF2-40B4-BE49-F238E27FC236}">
                        <a16:creationId xmlns:a16="http://schemas.microsoft.com/office/drawing/2014/main" id="{FD2B160C-2841-60B2-C4C5-94511D525928}"/>
                      </a:ext>
                    </a:extLst>
                  </p:cNvPr>
                  <p:cNvSpPr/>
                  <p:nvPr/>
                </p:nvSpPr>
                <p:spPr>
                  <a:xfrm>
                    <a:off x="3801796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64" name="Graphique 2">
                  <a:extLst>
                    <a:ext uri="{FF2B5EF4-FFF2-40B4-BE49-F238E27FC236}">
                      <a16:creationId xmlns:a16="http://schemas.microsoft.com/office/drawing/2014/main" id="{53586701-F066-37EC-CB52-8BA87DB5E784}"/>
                    </a:ext>
                  </a:extLst>
                </p:cNvPr>
                <p:cNvGrpSpPr/>
                <p:nvPr/>
              </p:nvGrpSpPr>
              <p:grpSpPr>
                <a:xfrm>
                  <a:off x="3801796" y="727026"/>
                  <a:ext cx="358486" cy="365305"/>
                  <a:chOff x="3801796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465" name="Forme libre 464">
                    <a:extLst>
                      <a:ext uri="{FF2B5EF4-FFF2-40B4-BE49-F238E27FC236}">
                        <a16:creationId xmlns:a16="http://schemas.microsoft.com/office/drawing/2014/main" id="{335F5CF2-1F61-F77E-30E0-917F74F99EA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66" name="Forme libre 465">
                    <a:extLst>
                      <a:ext uri="{FF2B5EF4-FFF2-40B4-BE49-F238E27FC236}">
                        <a16:creationId xmlns:a16="http://schemas.microsoft.com/office/drawing/2014/main" id="{3F1F22D9-FA61-892F-A3DC-CE0CA7DEA74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67" name="Graphique 2">
                  <a:extLst>
                    <a:ext uri="{FF2B5EF4-FFF2-40B4-BE49-F238E27FC236}">
                      <a16:creationId xmlns:a16="http://schemas.microsoft.com/office/drawing/2014/main" id="{2EBA3307-1EA9-7BEE-61C5-6D0CE71D7101}"/>
                    </a:ext>
                  </a:extLst>
                </p:cNvPr>
                <p:cNvGrpSpPr/>
                <p:nvPr/>
              </p:nvGrpSpPr>
              <p:grpSpPr>
                <a:xfrm>
                  <a:off x="3374193" y="1151533"/>
                  <a:ext cx="367945" cy="355958"/>
                  <a:chOff x="3374193" y="115153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68" name="Forme libre 467">
                    <a:extLst>
                      <a:ext uri="{FF2B5EF4-FFF2-40B4-BE49-F238E27FC236}">
                        <a16:creationId xmlns:a16="http://schemas.microsoft.com/office/drawing/2014/main" id="{1458A962-7EA4-EC1E-6C5B-46A5759A717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104108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69" name="Forme libre 468">
                    <a:extLst>
                      <a:ext uri="{FF2B5EF4-FFF2-40B4-BE49-F238E27FC236}">
                        <a16:creationId xmlns:a16="http://schemas.microsoft.com/office/drawing/2014/main" id="{B4D58901-75BC-486A-DE80-797838D17E3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125016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70" name="Graphique 2">
                  <a:extLst>
                    <a:ext uri="{FF2B5EF4-FFF2-40B4-BE49-F238E27FC236}">
                      <a16:creationId xmlns:a16="http://schemas.microsoft.com/office/drawing/2014/main" id="{A5803EA6-E543-DA9A-7296-88BF2AC9BD47}"/>
                    </a:ext>
                  </a:extLst>
                </p:cNvPr>
                <p:cNvGrpSpPr/>
                <p:nvPr/>
              </p:nvGrpSpPr>
              <p:grpSpPr>
                <a:xfrm>
                  <a:off x="4219941" y="1151425"/>
                  <a:ext cx="367945" cy="355958"/>
                  <a:chOff x="4219941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71" name="Forme libre 470">
                    <a:extLst>
                      <a:ext uri="{FF2B5EF4-FFF2-40B4-BE49-F238E27FC236}">
                        <a16:creationId xmlns:a16="http://schemas.microsoft.com/office/drawing/2014/main" id="{96F33754-044F-9CF8-7744-699F3649446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72" name="Forme libre 471">
                    <a:extLst>
                      <a:ext uri="{FF2B5EF4-FFF2-40B4-BE49-F238E27FC236}">
                        <a16:creationId xmlns:a16="http://schemas.microsoft.com/office/drawing/2014/main" id="{F626E5DA-0C6F-053E-4EFD-21A8616086F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73" name="Graphique 2">
                  <a:extLst>
                    <a:ext uri="{FF2B5EF4-FFF2-40B4-BE49-F238E27FC236}">
                      <a16:creationId xmlns:a16="http://schemas.microsoft.com/office/drawing/2014/main" id="{12D0A3BB-AF74-9A86-AAF2-90C30910BD07}"/>
                    </a:ext>
                  </a:extLst>
                </p:cNvPr>
                <p:cNvGrpSpPr/>
                <p:nvPr/>
              </p:nvGrpSpPr>
              <p:grpSpPr>
                <a:xfrm>
                  <a:off x="3801796" y="1566477"/>
                  <a:ext cx="358486" cy="365305"/>
                  <a:chOff x="3801796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474" name="Forme libre 473">
                    <a:extLst>
                      <a:ext uri="{FF2B5EF4-FFF2-40B4-BE49-F238E27FC236}">
                        <a16:creationId xmlns:a16="http://schemas.microsoft.com/office/drawing/2014/main" id="{A7AF0EF6-2715-98E4-C523-C8F7DCCDDA5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75" name="Forme libre 474">
                    <a:extLst>
                      <a:ext uri="{FF2B5EF4-FFF2-40B4-BE49-F238E27FC236}">
                        <a16:creationId xmlns:a16="http://schemas.microsoft.com/office/drawing/2014/main" id="{F7366BB2-35EF-F7F8-823C-F57FCE18AC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76" name="Graphique 2">
                  <a:extLst>
                    <a:ext uri="{FF2B5EF4-FFF2-40B4-BE49-F238E27FC236}">
                      <a16:creationId xmlns:a16="http://schemas.microsoft.com/office/drawing/2014/main" id="{4BEA4B58-E7AE-B2E1-F683-A8AAA5EB2402}"/>
                    </a:ext>
                  </a:extLst>
                </p:cNvPr>
                <p:cNvGrpSpPr/>
                <p:nvPr/>
              </p:nvGrpSpPr>
              <p:grpSpPr>
                <a:xfrm>
                  <a:off x="3374300" y="1990554"/>
                  <a:ext cx="367945" cy="355958"/>
                  <a:chOff x="3374300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77" name="Forme libre 476">
                    <a:extLst>
                      <a:ext uri="{FF2B5EF4-FFF2-40B4-BE49-F238E27FC236}">
                        <a16:creationId xmlns:a16="http://schemas.microsoft.com/office/drawing/2014/main" id="{39724F71-FE64-D37D-43FD-8A680D19BF1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78" name="Forme libre 477">
                    <a:extLst>
                      <a:ext uri="{FF2B5EF4-FFF2-40B4-BE49-F238E27FC236}">
                        <a16:creationId xmlns:a16="http://schemas.microsoft.com/office/drawing/2014/main" id="{A182212D-C0AA-69E7-FE68-000BE6E165F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79" name="Graphique 2">
                  <a:extLst>
                    <a:ext uri="{FF2B5EF4-FFF2-40B4-BE49-F238E27FC236}">
                      <a16:creationId xmlns:a16="http://schemas.microsoft.com/office/drawing/2014/main" id="{CD7E92C2-59BA-888C-BB60-607156009328}"/>
                    </a:ext>
                  </a:extLst>
                </p:cNvPr>
                <p:cNvGrpSpPr/>
                <p:nvPr/>
              </p:nvGrpSpPr>
              <p:grpSpPr>
                <a:xfrm>
                  <a:off x="4219941" y="1990554"/>
                  <a:ext cx="367945" cy="355958"/>
                  <a:chOff x="4219941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80" name="Forme libre 479">
                    <a:extLst>
                      <a:ext uri="{FF2B5EF4-FFF2-40B4-BE49-F238E27FC236}">
                        <a16:creationId xmlns:a16="http://schemas.microsoft.com/office/drawing/2014/main" id="{354B826E-9F77-D88C-1AB4-06DB9D86A53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81" name="Forme libre 480">
                    <a:extLst>
                      <a:ext uri="{FF2B5EF4-FFF2-40B4-BE49-F238E27FC236}">
                        <a16:creationId xmlns:a16="http://schemas.microsoft.com/office/drawing/2014/main" id="{8806B22A-7EB1-8CFE-2C3A-EBCD16F7693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82" name="Graphique 2">
                  <a:extLst>
                    <a:ext uri="{FF2B5EF4-FFF2-40B4-BE49-F238E27FC236}">
                      <a16:creationId xmlns:a16="http://schemas.microsoft.com/office/drawing/2014/main" id="{6B9C3B4E-90C1-EF78-55FD-075CA601F96F}"/>
                    </a:ext>
                  </a:extLst>
                </p:cNvPr>
                <p:cNvGrpSpPr/>
                <p:nvPr/>
              </p:nvGrpSpPr>
              <p:grpSpPr>
                <a:xfrm>
                  <a:off x="3801796" y="1565940"/>
                  <a:ext cx="358486" cy="365305"/>
                  <a:chOff x="3801796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483" name="Forme libre 482">
                    <a:extLst>
                      <a:ext uri="{FF2B5EF4-FFF2-40B4-BE49-F238E27FC236}">
                        <a16:creationId xmlns:a16="http://schemas.microsoft.com/office/drawing/2014/main" id="{8F6EFDF1-82DA-1CBA-A8EC-6E889C024B7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84" name="Forme libre 483">
                    <a:extLst>
                      <a:ext uri="{FF2B5EF4-FFF2-40B4-BE49-F238E27FC236}">
                        <a16:creationId xmlns:a16="http://schemas.microsoft.com/office/drawing/2014/main" id="{EE8B1F04-037C-8F57-B4E2-4C12D79EFED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85" name="Graphique 2">
                  <a:extLst>
                    <a:ext uri="{FF2B5EF4-FFF2-40B4-BE49-F238E27FC236}">
                      <a16:creationId xmlns:a16="http://schemas.microsoft.com/office/drawing/2014/main" id="{9B851DB2-A710-63EF-7DF1-CBF02C01D673}"/>
                    </a:ext>
                  </a:extLst>
                </p:cNvPr>
                <p:cNvGrpSpPr/>
                <p:nvPr/>
              </p:nvGrpSpPr>
              <p:grpSpPr>
                <a:xfrm>
                  <a:off x="3801796" y="2405606"/>
                  <a:ext cx="358486" cy="365305"/>
                  <a:chOff x="3801796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486" name="Forme libre 485">
                    <a:extLst>
                      <a:ext uri="{FF2B5EF4-FFF2-40B4-BE49-F238E27FC236}">
                        <a16:creationId xmlns:a16="http://schemas.microsoft.com/office/drawing/2014/main" id="{75093EB6-69BE-5BDC-F860-463A280482A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87" name="Forme libre 486">
                    <a:extLst>
                      <a:ext uri="{FF2B5EF4-FFF2-40B4-BE49-F238E27FC236}">
                        <a16:creationId xmlns:a16="http://schemas.microsoft.com/office/drawing/2014/main" id="{7C98A3EE-D100-57D6-837D-80E11E9630B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88" name="Graphique 2">
                  <a:extLst>
                    <a:ext uri="{FF2B5EF4-FFF2-40B4-BE49-F238E27FC236}">
                      <a16:creationId xmlns:a16="http://schemas.microsoft.com/office/drawing/2014/main" id="{D8B33F92-E624-B2F4-E31B-53C171840AFB}"/>
                    </a:ext>
                  </a:extLst>
                </p:cNvPr>
                <p:cNvGrpSpPr/>
                <p:nvPr/>
              </p:nvGrpSpPr>
              <p:grpSpPr>
                <a:xfrm>
                  <a:off x="3374193" y="2830113"/>
                  <a:ext cx="367945" cy="356065"/>
                  <a:chOff x="3374193" y="2830113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489" name="Forme libre 488">
                    <a:extLst>
                      <a:ext uri="{FF2B5EF4-FFF2-40B4-BE49-F238E27FC236}">
                        <a16:creationId xmlns:a16="http://schemas.microsoft.com/office/drawing/2014/main" id="{CEFF1729-F99A-426B-D002-6E637B7D86A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90" name="Forme libre 489">
                    <a:extLst>
                      <a:ext uri="{FF2B5EF4-FFF2-40B4-BE49-F238E27FC236}">
                        <a16:creationId xmlns:a16="http://schemas.microsoft.com/office/drawing/2014/main" id="{FBB02260-0167-FF88-1908-14B05842269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292885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1" name="Graphique 2">
                  <a:extLst>
                    <a:ext uri="{FF2B5EF4-FFF2-40B4-BE49-F238E27FC236}">
                      <a16:creationId xmlns:a16="http://schemas.microsoft.com/office/drawing/2014/main" id="{0805BB3F-6A20-ACDE-6F6B-54FFC888DD7E}"/>
                    </a:ext>
                  </a:extLst>
                </p:cNvPr>
                <p:cNvGrpSpPr/>
                <p:nvPr/>
              </p:nvGrpSpPr>
              <p:grpSpPr>
                <a:xfrm>
                  <a:off x="4219833" y="2830113"/>
                  <a:ext cx="368052" cy="355958"/>
                  <a:chOff x="4219833" y="2830113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492" name="Forme libre 491">
                    <a:extLst>
                      <a:ext uri="{FF2B5EF4-FFF2-40B4-BE49-F238E27FC236}">
                        <a16:creationId xmlns:a16="http://schemas.microsoft.com/office/drawing/2014/main" id="{F336B849-DCA5-1AE1-F7FD-FD7359B72E5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93" name="Forme libre 492">
                    <a:extLst>
                      <a:ext uri="{FF2B5EF4-FFF2-40B4-BE49-F238E27FC236}">
                        <a16:creationId xmlns:a16="http://schemas.microsoft.com/office/drawing/2014/main" id="{C6E74FE3-8A66-6AC4-2387-F4523DD2E4B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4" name="Graphique 2">
                  <a:extLst>
                    <a:ext uri="{FF2B5EF4-FFF2-40B4-BE49-F238E27FC236}">
                      <a16:creationId xmlns:a16="http://schemas.microsoft.com/office/drawing/2014/main" id="{26836E9D-8FDE-FC3E-5137-C2B717B0DD6B}"/>
                    </a:ext>
                  </a:extLst>
                </p:cNvPr>
                <p:cNvGrpSpPr/>
                <p:nvPr/>
              </p:nvGrpSpPr>
              <p:grpSpPr>
                <a:xfrm>
                  <a:off x="3801796" y="3245165"/>
                  <a:ext cx="358486" cy="365305"/>
                  <a:chOff x="3801796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495" name="Forme libre 494">
                    <a:extLst>
                      <a:ext uri="{FF2B5EF4-FFF2-40B4-BE49-F238E27FC236}">
                        <a16:creationId xmlns:a16="http://schemas.microsoft.com/office/drawing/2014/main" id="{7101EAEE-A0DE-B655-84A8-BA89088CE5E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96" name="Forme libre 495">
                    <a:extLst>
                      <a:ext uri="{FF2B5EF4-FFF2-40B4-BE49-F238E27FC236}">
                        <a16:creationId xmlns:a16="http://schemas.microsoft.com/office/drawing/2014/main" id="{B8A196C1-42DB-A2CF-B374-1EEFFA3D3EA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497" name="Graphique 2">
                  <a:extLst>
                    <a:ext uri="{FF2B5EF4-FFF2-40B4-BE49-F238E27FC236}">
                      <a16:creationId xmlns:a16="http://schemas.microsoft.com/office/drawing/2014/main" id="{5821A9E8-3306-EB41-7E49-CE352ED1C2F1}"/>
                    </a:ext>
                  </a:extLst>
                </p:cNvPr>
                <p:cNvGrpSpPr/>
                <p:nvPr/>
              </p:nvGrpSpPr>
              <p:grpSpPr>
                <a:xfrm>
                  <a:off x="3374300" y="3669780"/>
                  <a:ext cx="367945" cy="355958"/>
                  <a:chOff x="3374300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498" name="Forme libre 497">
                    <a:extLst>
                      <a:ext uri="{FF2B5EF4-FFF2-40B4-BE49-F238E27FC236}">
                        <a16:creationId xmlns:a16="http://schemas.microsoft.com/office/drawing/2014/main" id="{E4E3906E-2D7F-EA0E-60B0-0B6B645378B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499" name="Forme libre 498">
                    <a:extLst>
                      <a:ext uri="{FF2B5EF4-FFF2-40B4-BE49-F238E27FC236}">
                        <a16:creationId xmlns:a16="http://schemas.microsoft.com/office/drawing/2014/main" id="{54EA4680-A526-5092-FF0C-AF253C3D1ED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0" name="Graphique 2">
                  <a:extLst>
                    <a:ext uri="{FF2B5EF4-FFF2-40B4-BE49-F238E27FC236}">
                      <a16:creationId xmlns:a16="http://schemas.microsoft.com/office/drawing/2014/main" id="{20ECEB0D-DB74-16AC-DD3D-0B2D51D2B482}"/>
                    </a:ext>
                  </a:extLst>
                </p:cNvPr>
                <p:cNvGrpSpPr/>
                <p:nvPr/>
              </p:nvGrpSpPr>
              <p:grpSpPr>
                <a:xfrm>
                  <a:off x="4219941" y="3669780"/>
                  <a:ext cx="367945" cy="355958"/>
                  <a:chOff x="4219941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01" name="Forme libre 500">
                    <a:extLst>
                      <a:ext uri="{FF2B5EF4-FFF2-40B4-BE49-F238E27FC236}">
                        <a16:creationId xmlns:a16="http://schemas.microsoft.com/office/drawing/2014/main" id="{0AF6D51E-F809-8B04-608F-AD447D9B21A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02" name="Forme libre 501">
                    <a:extLst>
                      <a:ext uri="{FF2B5EF4-FFF2-40B4-BE49-F238E27FC236}">
                        <a16:creationId xmlns:a16="http://schemas.microsoft.com/office/drawing/2014/main" id="{2CEE5B1C-0B73-F189-F9F2-89A8C82BB89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3" name="Graphique 2">
                  <a:extLst>
                    <a:ext uri="{FF2B5EF4-FFF2-40B4-BE49-F238E27FC236}">
                      <a16:creationId xmlns:a16="http://schemas.microsoft.com/office/drawing/2014/main" id="{CBB35DFE-66A6-3762-60DD-5E3ED6626BEA}"/>
                    </a:ext>
                  </a:extLst>
                </p:cNvPr>
                <p:cNvGrpSpPr/>
                <p:nvPr/>
              </p:nvGrpSpPr>
              <p:grpSpPr>
                <a:xfrm>
                  <a:off x="3801796" y="3245165"/>
                  <a:ext cx="358486" cy="365305"/>
                  <a:chOff x="3801796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504" name="Forme libre 503">
                    <a:extLst>
                      <a:ext uri="{FF2B5EF4-FFF2-40B4-BE49-F238E27FC236}">
                        <a16:creationId xmlns:a16="http://schemas.microsoft.com/office/drawing/2014/main" id="{C9FA7CED-3863-0212-372D-320535A5CB0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05" name="Forme libre 504">
                    <a:extLst>
                      <a:ext uri="{FF2B5EF4-FFF2-40B4-BE49-F238E27FC236}">
                        <a16:creationId xmlns:a16="http://schemas.microsoft.com/office/drawing/2014/main" id="{71E1CB8E-A45E-1E8E-3FA6-722C35E142A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6" name="Graphique 2">
                  <a:extLst>
                    <a:ext uri="{FF2B5EF4-FFF2-40B4-BE49-F238E27FC236}">
                      <a16:creationId xmlns:a16="http://schemas.microsoft.com/office/drawing/2014/main" id="{32BA3C39-5A3C-611A-A3EC-11E4976A1184}"/>
                    </a:ext>
                  </a:extLst>
                </p:cNvPr>
                <p:cNvGrpSpPr/>
                <p:nvPr/>
              </p:nvGrpSpPr>
              <p:grpSpPr>
                <a:xfrm>
                  <a:off x="3801796" y="4084831"/>
                  <a:ext cx="358486" cy="365305"/>
                  <a:chOff x="3801796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507" name="Forme libre 506">
                    <a:extLst>
                      <a:ext uri="{FF2B5EF4-FFF2-40B4-BE49-F238E27FC236}">
                        <a16:creationId xmlns:a16="http://schemas.microsoft.com/office/drawing/2014/main" id="{98728CC5-6310-BBAA-6623-B8AEE2C7631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08" name="Forme libre 507">
                    <a:extLst>
                      <a:ext uri="{FF2B5EF4-FFF2-40B4-BE49-F238E27FC236}">
                        <a16:creationId xmlns:a16="http://schemas.microsoft.com/office/drawing/2014/main" id="{35DF61F3-80D8-B55B-18E8-098EA423153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09" name="Graphique 2">
                  <a:extLst>
                    <a:ext uri="{FF2B5EF4-FFF2-40B4-BE49-F238E27FC236}">
                      <a16:creationId xmlns:a16="http://schemas.microsoft.com/office/drawing/2014/main" id="{8AE52838-1E84-FA7E-23C1-39EAB9840FC5}"/>
                    </a:ext>
                  </a:extLst>
                </p:cNvPr>
                <p:cNvGrpSpPr/>
                <p:nvPr/>
              </p:nvGrpSpPr>
              <p:grpSpPr>
                <a:xfrm>
                  <a:off x="3374193" y="4509338"/>
                  <a:ext cx="367945" cy="355958"/>
                  <a:chOff x="337419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10" name="Forme libre 509">
                    <a:extLst>
                      <a:ext uri="{FF2B5EF4-FFF2-40B4-BE49-F238E27FC236}">
                        <a16:creationId xmlns:a16="http://schemas.microsoft.com/office/drawing/2014/main" id="{0EAAF93C-706B-00B3-6412-48F0A7406C4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11" name="Forme libre 510">
                    <a:extLst>
                      <a:ext uri="{FF2B5EF4-FFF2-40B4-BE49-F238E27FC236}">
                        <a16:creationId xmlns:a16="http://schemas.microsoft.com/office/drawing/2014/main" id="{E725A625-808B-5FDC-AD80-5389BB640E7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12" name="Graphique 2">
                  <a:extLst>
                    <a:ext uri="{FF2B5EF4-FFF2-40B4-BE49-F238E27FC236}">
                      <a16:creationId xmlns:a16="http://schemas.microsoft.com/office/drawing/2014/main" id="{40697C94-99DB-8A93-6580-FBA60E6FF2F7}"/>
                    </a:ext>
                  </a:extLst>
                </p:cNvPr>
                <p:cNvGrpSpPr/>
                <p:nvPr/>
              </p:nvGrpSpPr>
              <p:grpSpPr>
                <a:xfrm>
                  <a:off x="4219833" y="4509338"/>
                  <a:ext cx="367945" cy="355958"/>
                  <a:chOff x="421983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13" name="Forme libre 512">
                    <a:extLst>
                      <a:ext uri="{FF2B5EF4-FFF2-40B4-BE49-F238E27FC236}">
                        <a16:creationId xmlns:a16="http://schemas.microsoft.com/office/drawing/2014/main" id="{8E34F825-12D7-1742-1DC3-DE87E340323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14" name="Forme libre 513">
                    <a:extLst>
                      <a:ext uri="{FF2B5EF4-FFF2-40B4-BE49-F238E27FC236}">
                        <a16:creationId xmlns:a16="http://schemas.microsoft.com/office/drawing/2014/main" id="{74A77885-5A34-4C3F-F405-1522E717603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15" name="Graphique 2">
                  <a:extLst>
                    <a:ext uri="{FF2B5EF4-FFF2-40B4-BE49-F238E27FC236}">
                      <a16:creationId xmlns:a16="http://schemas.microsoft.com/office/drawing/2014/main" id="{6A862E80-DF30-5CAB-0D79-2A75C71FD3C6}"/>
                    </a:ext>
                  </a:extLst>
                </p:cNvPr>
                <p:cNvGrpSpPr/>
                <p:nvPr/>
              </p:nvGrpSpPr>
              <p:grpSpPr>
                <a:xfrm>
                  <a:off x="3801796" y="4924498"/>
                  <a:ext cx="358486" cy="365305"/>
                  <a:chOff x="3801796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516" name="Forme libre 515">
                    <a:extLst>
                      <a:ext uri="{FF2B5EF4-FFF2-40B4-BE49-F238E27FC236}">
                        <a16:creationId xmlns:a16="http://schemas.microsoft.com/office/drawing/2014/main" id="{65EA7E01-85B0-5737-5DC1-A65877DE86C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17" name="Forme libre 516">
                    <a:extLst>
                      <a:ext uri="{FF2B5EF4-FFF2-40B4-BE49-F238E27FC236}">
                        <a16:creationId xmlns:a16="http://schemas.microsoft.com/office/drawing/2014/main" id="{ACB7DBA0-4285-E40A-ED37-71654264228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18" name="Graphique 2">
                  <a:extLst>
                    <a:ext uri="{FF2B5EF4-FFF2-40B4-BE49-F238E27FC236}">
                      <a16:creationId xmlns:a16="http://schemas.microsoft.com/office/drawing/2014/main" id="{94C0FDA8-6433-63E3-A0E7-42E24244BE99}"/>
                    </a:ext>
                  </a:extLst>
                </p:cNvPr>
                <p:cNvGrpSpPr/>
                <p:nvPr/>
              </p:nvGrpSpPr>
              <p:grpSpPr>
                <a:xfrm>
                  <a:off x="3374193" y="5348467"/>
                  <a:ext cx="368052" cy="355958"/>
                  <a:chOff x="3374193" y="5348467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519" name="Forme libre 518">
                    <a:extLst>
                      <a:ext uri="{FF2B5EF4-FFF2-40B4-BE49-F238E27FC236}">
                        <a16:creationId xmlns:a16="http://schemas.microsoft.com/office/drawing/2014/main" id="{95BF7E4E-E96D-AA4A-5753-90826903366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20" name="Forme libre 519">
                    <a:extLst>
                      <a:ext uri="{FF2B5EF4-FFF2-40B4-BE49-F238E27FC236}">
                        <a16:creationId xmlns:a16="http://schemas.microsoft.com/office/drawing/2014/main" id="{6A127D6D-D08E-6D9C-4978-186ED1DE462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21" name="Graphique 2">
                  <a:extLst>
                    <a:ext uri="{FF2B5EF4-FFF2-40B4-BE49-F238E27FC236}">
                      <a16:creationId xmlns:a16="http://schemas.microsoft.com/office/drawing/2014/main" id="{5BB57F1D-485C-815E-98FF-AAD5266531E6}"/>
                    </a:ext>
                  </a:extLst>
                </p:cNvPr>
                <p:cNvGrpSpPr/>
                <p:nvPr/>
              </p:nvGrpSpPr>
              <p:grpSpPr>
                <a:xfrm>
                  <a:off x="4219941" y="5348360"/>
                  <a:ext cx="367945" cy="356065"/>
                  <a:chOff x="4219941" y="5348360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522" name="Forme libre 521">
                    <a:extLst>
                      <a:ext uri="{FF2B5EF4-FFF2-40B4-BE49-F238E27FC236}">
                        <a16:creationId xmlns:a16="http://schemas.microsoft.com/office/drawing/2014/main" id="{7AE795DF-9136-7137-40E4-D128061A326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23" name="Forme libre 522">
                    <a:extLst>
                      <a:ext uri="{FF2B5EF4-FFF2-40B4-BE49-F238E27FC236}">
                        <a16:creationId xmlns:a16="http://schemas.microsoft.com/office/drawing/2014/main" id="{67868A0A-E7E0-73B0-554A-BD9AC1CEAE2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24" name="Graphique 2">
                  <a:extLst>
                    <a:ext uri="{FF2B5EF4-FFF2-40B4-BE49-F238E27FC236}">
                      <a16:creationId xmlns:a16="http://schemas.microsoft.com/office/drawing/2014/main" id="{1B66D186-E050-1D00-06AE-958FA55E15CE}"/>
                    </a:ext>
                  </a:extLst>
                </p:cNvPr>
                <p:cNvGrpSpPr/>
                <p:nvPr/>
              </p:nvGrpSpPr>
              <p:grpSpPr>
                <a:xfrm>
                  <a:off x="3801796" y="4923961"/>
                  <a:ext cx="358486" cy="365305"/>
                  <a:chOff x="3801796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525" name="Forme libre 524">
                    <a:extLst>
                      <a:ext uri="{FF2B5EF4-FFF2-40B4-BE49-F238E27FC236}">
                        <a16:creationId xmlns:a16="http://schemas.microsoft.com/office/drawing/2014/main" id="{9BB72C37-7DE2-4E88-6E2C-47E0D2F8C4E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26" name="Forme libre 525">
                    <a:extLst>
                      <a:ext uri="{FF2B5EF4-FFF2-40B4-BE49-F238E27FC236}">
                        <a16:creationId xmlns:a16="http://schemas.microsoft.com/office/drawing/2014/main" id="{22E02F5E-1641-814B-7EA3-289A7B3A796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27" name="Graphique 2">
                  <a:extLst>
                    <a:ext uri="{FF2B5EF4-FFF2-40B4-BE49-F238E27FC236}">
                      <a16:creationId xmlns:a16="http://schemas.microsoft.com/office/drawing/2014/main" id="{120D81A4-45BC-1EF5-593A-F1EE6E52016B}"/>
                    </a:ext>
                  </a:extLst>
                </p:cNvPr>
                <p:cNvGrpSpPr/>
                <p:nvPr/>
              </p:nvGrpSpPr>
              <p:grpSpPr>
                <a:xfrm>
                  <a:off x="3801796" y="5763519"/>
                  <a:ext cx="358486" cy="365305"/>
                  <a:chOff x="3801796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528" name="Forme libre 527">
                    <a:extLst>
                      <a:ext uri="{FF2B5EF4-FFF2-40B4-BE49-F238E27FC236}">
                        <a16:creationId xmlns:a16="http://schemas.microsoft.com/office/drawing/2014/main" id="{35A6BB64-78FC-DA09-15D3-F227854E395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012373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29" name="Forme libre 528">
                    <a:extLst>
                      <a:ext uri="{FF2B5EF4-FFF2-40B4-BE49-F238E27FC236}">
                        <a16:creationId xmlns:a16="http://schemas.microsoft.com/office/drawing/2014/main" id="{2CC42CAF-8839-1345-F8EB-1C457A1CE7F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801796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30" name="Graphique 2">
                  <a:extLst>
                    <a:ext uri="{FF2B5EF4-FFF2-40B4-BE49-F238E27FC236}">
                      <a16:creationId xmlns:a16="http://schemas.microsoft.com/office/drawing/2014/main" id="{42A7CC19-34E1-39C8-1483-F67D8BE0DDA1}"/>
                    </a:ext>
                  </a:extLst>
                </p:cNvPr>
                <p:cNvGrpSpPr/>
                <p:nvPr/>
              </p:nvGrpSpPr>
              <p:grpSpPr>
                <a:xfrm>
                  <a:off x="3374193" y="6188026"/>
                  <a:ext cx="368052" cy="355958"/>
                  <a:chOff x="3374193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531" name="Forme libre 530">
                    <a:extLst>
                      <a:ext uri="{FF2B5EF4-FFF2-40B4-BE49-F238E27FC236}">
                        <a16:creationId xmlns:a16="http://schemas.microsoft.com/office/drawing/2014/main" id="{A2EF681C-888E-2919-DCE6-4F1878A9DA7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32" name="Forme libre 531">
                    <a:extLst>
                      <a:ext uri="{FF2B5EF4-FFF2-40B4-BE49-F238E27FC236}">
                        <a16:creationId xmlns:a16="http://schemas.microsoft.com/office/drawing/2014/main" id="{C6997B3B-8F1A-1862-FD00-81028778C6F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33" name="Graphique 2">
                  <a:extLst>
                    <a:ext uri="{FF2B5EF4-FFF2-40B4-BE49-F238E27FC236}">
                      <a16:creationId xmlns:a16="http://schemas.microsoft.com/office/drawing/2014/main" id="{2E765B72-8FBC-DB84-5FE2-B55B46BB86C9}"/>
                    </a:ext>
                  </a:extLst>
                </p:cNvPr>
                <p:cNvGrpSpPr/>
                <p:nvPr/>
              </p:nvGrpSpPr>
              <p:grpSpPr>
                <a:xfrm>
                  <a:off x="4219833" y="6188026"/>
                  <a:ext cx="368052" cy="355958"/>
                  <a:chOff x="4219833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534" name="Forme libre 533">
                    <a:extLst>
                      <a:ext uri="{FF2B5EF4-FFF2-40B4-BE49-F238E27FC236}">
                        <a16:creationId xmlns:a16="http://schemas.microsoft.com/office/drawing/2014/main" id="{CB7F47A3-2025-2181-4815-2A5CB77B048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442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35" name="Forme libre 534">
                    <a:extLst>
                      <a:ext uri="{FF2B5EF4-FFF2-40B4-BE49-F238E27FC236}">
                        <a16:creationId xmlns:a16="http://schemas.microsoft.com/office/drawing/2014/main" id="{868181C5-EFFA-AF27-F784-0ED03DC4D41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330335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36" name="Graphique 2">
                  <a:extLst>
                    <a:ext uri="{FF2B5EF4-FFF2-40B4-BE49-F238E27FC236}">
                      <a16:creationId xmlns:a16="http://schemas.microsoft.com/office/drawing/2014/main" id="{DFBF6E39-96F1-BC3B-0C70-6033240F6F03}"/>
                    </a:ext>
                  </a:extLst>
                </p:cNvPr>
                <p:cNvGrpSpPr/>
                <p:nvPr/>
              </p:nvGrpSpPr>
              <p:grpSpPr>
                <a:xfrm>
                  <a:off x="3801796" y="6603078"/>
                  <a:ext cx="358486" cy="251094"/>
                  <a:chOff x="3801796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537" name="Forme libre 536">
                    <a:extLst>
                      <a:ext uri="{FF2B5EF4-FFF2-40B4-BE49-F238E27FC236}">
                        <a16:creationId xmlns:a16="http://schemas.microsoft.com/office/drawing/2014/main" id="{AB423581-35D8-0B7A-93A4-BC147A1F42A9}"/>
                      </a:ext>
                    </a:extLst>
                  </p:cNvPr>
                  <p:cNvSpPr/>
                  <p:nvPr/>
                </p:nvSpPr>
                <p:spPr>
                  <a:xfrm>
                    <a:off x="4012373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38" name="Forme libre 537">
                    <a:extLst>
                      <a:ext uri="{FF2B5EF4-FFF2-40B4-BE49-F238E27FC236}">
                        <a16:creationId xmlns:a16="http://schemas.microsoft.com/office/drawing/2014/main" id="{2C059620-4BAE-98EE-228D-061499B158AB}"/>
                      </a:ext>
                    </a:extLst>
                  </p:cNvPr>
                  <p:cNvSpPr/>
                  <p:nvPr/>
                </p:nvSpPr>
                <p:spPr>
                  <a:xfrm>
                    <a:off x="3801796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39" name="Graphique 2">
                  <a:extLst>
                    <a:ext uri="{FF2B5EF4-FFF2-40B4-BE49-F238E27FC236}">
                      <a16:creationId xmlns:a16="http://schemas.microsoft.com/office/drawing/2014/main" id="{BB2929CF-7037-3D8B-93D9-EE1B987C269D}"/>
                    </a:ext>
                  </a:extLst>
                </p:cNvPr>
                <p:cNvGrpSpPr/>
                <p:nvPr/>
              </p:nvGrpSpPr>
              <p:grpSpPr>
                <a:xfrm>
                  <a:off x="2528553" y="311759"/>
                  <a:ext cx="367945" cy="356065"/>
                  <a:chOff x="2528553" y="311759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540" name="Forme libre 539">
                    <a:extLst>
                      <a:ext uri="{FF2B5EF4-FFF2-40B4-BE49-F238E27FC236}">
                        <a16:creationId xmlns:a16="http://schemas.microsoft.com/office/drawing/2014/main" id="{A469A87A-C117-B896-D30E-506CC325FEC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20130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41" name="Forme libre 540">
                    <a:extLst>
                      <a:ext uri="{FF2B5EF4-FFF2-40B4-BE49-F238E27FC236}">
                        <a16:creationId xmlns:a16="http://schemas.microsoft.com/office/drawing/2014/main" id="{F1AF9D08-6C1A-2581-F4D8-478768BF1BE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2" name="Graphique 2">
                  <a:extLst>
                    <a:ext uri="{FF2B5EF4-FFF2-40B4-BE49-F238E27FC236}">
                      <a16:creationId xmlns:a16="http://schemas.microsoft.com/office/drawing/2014/main" id="{8A2F756D-12AA-633F-EF3C-961B462FC777}"/>
                    </a:ext>
                  </a:extLst>
                </p:cNvPr>
                <p:cNvGrpSpPr/>
                <p:nvPr/>
              </p:nvGrpSpPr>
              <p:grpSpPr>
                <a:xfrm>
                  <a:off x="3374193" y="311867"/>
                  <a:ext cx="367945" cy="355958"/>
                  <a:chOff x="3374193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43" name="Forme libre 542">
                    <a:extLst>
                      <a:ext uri="{FF2B5EF4-FFF2-40B4-BE49-F238E27FC236}">
                        <a16:creationId xmlns:a16="http://schemas.microsoft.com/office/drawing/2014/main" id="{6457F3BB-DDCA-F510-0D5C-FD020776EFF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44" name="Forme libre 543">
                    <a:extLst>
                      <a:ext uri="{FF2B5EF4-FFF2-40B4-BE49-F238E27FC236}">
                        <a16:creationId xmlns:a16="http://schemas.microsoft.com/office/drawing/2014/main" id="{B45A6BF6-D9FC-21FC-7C81-C5C0C3BF7C3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5" name="Graphique 2">
                  <a:extLst>
                    <a:ext uri="{FF2B5EF4-FFF2-40B4-BE49-F238E27FC236}">
                      <a16:creationId xmlns:a16="http://schemas.microsoft.com/office/drawing/2014/main" id="{0453FB83-3407-0E18-2B11-AF68E6DE3A2E}"/>
                    </a:ext>
                  </a:extLst>
                </p:cNvPr>
                <p:cNvGrpSpPr/>
                <p:nvPr/>
              </p:nvGrpSpPr>
              <p:grpSpPr>
                <a:xfrm>
                  <a:off x="2956156" y="1572"/>
                  <a:ext cx="358486" cy="251094"/>
                  <a:chOff x="2956156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546" name="Forme libre 545">
                    <a:extLst>
                      <a:ext uri="{FF2B5EF4-FFF2-40B4-BE49-F238E27FC236}">
                        <a16:creationId xmlns:a16="http://schemas.microsoft.com/office/drawing/2014/main" id="{F1456EE7-BA52-07E1-BE24-3980FA09D226}"/>
                      </a:ext>
                    </a:extLst>
                  </p:cNvPr>
                  <p:cNvSpPr/>
                  <p:nvPr/>
                </p:nvSpPr>
                <p:spPr>
                  <a:xfrm>
                    <a:off x="3166733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47" name="Forme libre 546">
                    <a:extLst>
                      <a:ext uri="{FF2B5EF4-FFF2-40B4-BE49-F238E27FC236}">
                        <a16:creationId xmlns:a16="http://schemas.microsoft.com/office/drawing/2014/main" id="{76CDECE1-40BA-564E-3C11-14E08525418A}"/>
                      </a:ext>
                    </a:extLst>
                  </p:cNvPr>
                  <p:cNvSpPr/>
                  <p:nvPr/>
                </p:nvSpPr>
                <p:spPr>
                  <a:xfrm>
                    <a:off x="2956156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48" name="Graphique 2">
                  <a:extLst>
                    <a:ext uri="{FF2B5EF4-FFF2-40B4-BE49-F238E27FC236}">
                      <a16:creationId xmlns:a16="http://schemas.microsoft.com/office/drawing/2014/main" id="{FDECC4B2-03DD-739F-B0CA-0FFDC56321FE}"/>
                    </a:ext>
                  </a:extLst>
                </p:cNvPr>
                <p:cNvGrpSpPr/>
                <p:nvPr/>
              </p:nvGrpSpPr>
              <p:grpSpPr>
                <a:xfrm>
                  <a:off x="2956049" y="727026"/>
                  <a:ext cx="358593" cy="365305"/>
                  <a:chOff x="2956049" y="72702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549" name="Forme libre 548">
                    <a:extLst>
                      <a:ext uri="{FF2B5EF4-FFF2-40B4-BE49-F238E27FC236}">
                        <a16:creationId xmlns:a16="http://schemas.microsoft.com/office/drawing/2014/main" id="{8652E958-F5C3-8E99-A0A6-4ECF07CD57A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50" name="Forme libre 549">
                    <a:extLst>
                      <a:ext uri="{FF2B5EF4-FFF2-40B4-BE49-F238E27FC236}">
                        <a16:creationId xmlns:a16="http://schemas.microsoft.com/office/drawing/2014/main" id="{2D7A307C-3334-3140-05F4-F8A5CF961D8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1" name="Graphique 2">
                  <a:extLst>
                    <a:ext uri="{FF2B5EF4-FFF2-40B4-BE49-F238E27FC236}">
                      <a16:creationId xmlns:a16="http://schemas.microsoft.com/office/drawing/2014/main" id="{ECB2A25F-CE3A-9580-1D61-DFF6CCF93E5D}"/>
                    </a:ext>
                  </a:extLst>
                </p:cNvPr>
                <p:cNvGrpSpPr/>
                <p:nvPr/>
              </p:nvGrpSpPr>
              <p:grpSpPr>
                <a:xfrm>
                  <a:off x="2528553" y="1151425"/>
                  <a:ext cx="367945" cy="355958"/>
                  <a:chOff x="2528553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52" name="Forme libre 551">
                    <a:extLst>
                      <a:ext uri="{FF2B5EF4-FFF2-40B4-BE49-F238E27FC236}">
                        <a16:creationId xmlns:a16="http://schemas.microsoft.com/office/drawing/2014/main" id="{98A5971A-FE2C-7C33-E1A3-A587F260F93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53" name="Forme libre 552">
                    <a:extLst>
                      <a:ext uri="{FF2B5EF4-FFF2-40B4-BE49-F238E27FC236}">
                        <a16:creationId xmlns:a16="http://schemas.microsoft.com/office/drawing/2014/main" id="{6EE13EBD-624B-7C74-431A-6334E1509F8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4" name="Graphique 2">
                  <a:extLst>
                    <a:ext uri="{FF2B5EF4-FFF2-40B4-BE49-F238E27FC236}">
                      <a16:creationId xmlns:a16="http://schemas.microsoft.com/office/drawing/2014/main" id="{A034B619-7CDA-DE63-3443-0AAFC1800E0C}"/>
                    </a:ext>
                  </a:extLst>
                </p:cNvPr>
                <p:cNvGrpSpPr/>
                <p:nvPr/>
              </p:nvGrpSpPr>
              <p:grpSpPr>
                <a:xfrm>
                  <a:off x="3374193" y="1151533"/>
                  <a:ext cx="367945" cy="355958"/>
                  <a:chOff x="3374193" y="115153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55" name="Forme libre 554">
                    <a:extLst>
                      <a:ext uri="{FF2B5EF4-FFF2-40B4-BE49-F238E27FC236}">
                        <a16:creationId xmlns:a16="http://schemas.microsoft.com/office/drawing/2014/main" id="{AFBA470F-23A1-89C4-09AD-ABDFCBBDCE4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104108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56" name="Forme libre 555">
                    <a:extLst>
                      <a:ext uri="{FF2B5EF4-FFF2-40B4-BE49-F238E27FC236}">
                        <a16:creationId xmlns:a16="http://schemas.microsoft.com/office/drawing/2014/main" id="{C97E594A-3955-BB2C-41A2-7F08E0B576A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125016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7" name="Graphique 2">
                  <a:extLst>
                    <a:ext uri="{FF2B5EF4-FFF2-40B4-BE49-F238E27FC236}">
                      <a16:creationId xmlns:a16="http://schemas.microsoft.com/office/drawing/2014/main" id="{A022EADA-FD58-CB66-357F-3005DEE1F1AE}"/>
                    </a:ext>
                  </a:extLst>
                </p:cNvPr>
                <p:cNvGrpSpPr/>
                <p:nvPr/>
              </p:nvGrpSpPr>
              <p:grpSpPr>
                <a:xfrm>
                  <a:off x="2956049" y="1566477"/>
                  <a:ext cx="358593" cy="365305"/>
                  <a:chOff x="2956049" y="1566477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558" name="Forme libre 557">
                    <a:extLst>
                      <a:ext uri="{FF2B5EF4-FFF2-40B4-BE49-F238E27FC236}">
                        <a16:creationId xmlns:a16="http://schemas.microsoft.com/office/drawing/2014/main" id="{D4D6427B-EAE3-F05A-E999-6C5EB9F4A07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59" name="Forme libre 558">
                    <a:extLst>
                      <a:ext uri="{FF2B5EF4-FFF2-40B4-BE49-F238E27FC236}">
                        <a16:creationId xmlns:a16="http://schemas.microsoft.com/office/drawing/2014/main" id="{6F4DD5C9-7D04-9922-ABE9-4D8FA2FF24D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0" name="Graphique 2">
                  <a:extLst>
                    <a:ext uri="{FF2B5EF4-FFF2-40B4-BE49-F238E27FC236}">
                      <a16:creationId xmlns:a16="http://schemas.microsoft.com/office/drawing/2014/main" id="{1E434D51-809E-DA31-E921-B0BABBEFAF3D}"/>
                    </a:ext>
                  </a:extLst>
                </p:cNvPr>
                <p:cNvGrpSpPr/>
                <p:nvPr/>
              </p:nvGrpSpPr>
              <p:grpSpPr>
                <a:xfrm>
                  <a:off x="2528660" y="1990447"/>
                  <a:ext cx="367945" cy="355958"/>
                  <a:chOff x="2528660" y="199044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61" name="Forme libre 560">
                    <a:extLst>
                      <a:ext uri="{FF2B5EF4-FFF2-40B4-BE49-F238E27FC236}">
                        <a16:creationId xmlns:a16="http://schemas.microsoft.com/office/drawing/2014/main" id="{2FC4268B-DA36-333A-F3C4-76B8277E783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162" y="187999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62" name="Forme libre 561">
                    <a:extLst>
                      <a:ext uri="{FF2B5EF4-FFF2-40B4-BE49-F238E27FC236}">
                        <a16:creationId xmlns:a16="http://schemas.microsoft.com/office/drawing/2014/main" id="{A9A6A87E-28E4-2168-3B83-0719F6133CF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162" y="20890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3" name="Graphique 2">
                  <a:extLst>
                    <a:ext uri="{FF2B5EF4-FFF2-40B4-BE49-F238E27FC236}">
                      <a16:creationId xmlns:a16="http://schemas.microsoft.com/office/drawing/2014/main" id="{D1D07DE5-CE34-A917-C186-A2CCF7A59F55}"/>
                    </a:ext>
                  </a:extLst>
                </p:cNvPr>
                <p:cNvGrpSpPr/>
                <p:nvPr/>
              </p:nvGrpSpPr>
              <p:grpSpPr>
                <a:xfrm>
                  <a:off x="3374300" y="1990554"/>
                  <a:ext cx="367945" cy="355958"/>
                  <a:chOff x="3374300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64" name="Forme libre 563">
                    <a:extLst>
                      <a:ext uri="{FF2B5EF4-FFF2-40B4-BE49-F238E27FC236}">
                        <a16:creationId xmlns:a16="http://schemas.microsoft.com/office/drawing/2014/main" id="{F3E64D98-82A8-853E-6005-46FB6DE01AA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65" name="Forme libre 564">
                    <a:extLst>
                      <a:ext uri="{FF2B5EF4-FFF2-40B4-BE49-F238E27FC236}">
                        <a16:creationId xmlns:a16="http://schemas.microsoft.com/office/drawing/2014/main" id="{5CE9A91B-0024-3B48-9BA3-35EB3844153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6" name="Graphique 2">
                  <a:extLst>
                    <a:ext uri="{FF2B5EF4-FFF2-40B4-BE49-F238E27FC236}">
                      <a16:creationId xmlns:a16="http://schemas.microsoft.com/office/drawing/2014/main" id="{A6785443-E33B-2004-0270-060FA2DD3516}"/>
                    </a:ext>
                  </a:extLst>
                </p:cNvPr>
                <p:cNvGrpSpPr/>
                <p:nvPr/>
              </p:nvGrpSpPr>
              <p:grpSpPr>
                <a:xfrm>
                  <a:off x="2956049" y="1565940"/>
                  <a:ext cx="358593" cy="365305"/>
                  <a:chOff x="2956049" y="1565940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567" name="Forme libre 566">
                    <a:extLst>
                      <a:ext uri="{FF2B5EF4-FFF2-40B4-BE49-F238E27FC236}">
                        <a16:creationId xmlns:a16="http://schemas.microsoft.com/office/drawing/2014/main" id="{4E2BFF3D-7B2B-26DE-2C1F-3E3C1449D55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68" name="Forme libre 567">
                    <a:extLst>
                      <a:ext uri="{FF2B5EF4-FFF2-40B4-BE49-F238E27FC236}">
                        <a16:creationId xmlns:a16="http://schemas.microsoft.com/office/drawing/2014/main" id="{EF73C899-7CA2-0814-2B30-86D60E1A78C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9" name="Graphique 2">
                  <a:extLst>
                    <a:ext uri="{FF2B5EF4-FFF2-40B4-BE49-F238E27FC236}">
                      <a16:creationId xmlns:a16="http://schemas.microsoft.com/office/drawing/2014/main" id="{351CC388-A9A3-EA2D-83B5-63B4C70455C8}"/>
                    </a:ext>
                  </a:extLst>
                </p:cNvPr>
                <p:cNvGrpSpPr/>
                <p:nvPr/>
              </p:nvGrpSpPr>
              <p:grpSpPr>
                <a:xfrm>
                  <a:off x="2956049" y="2405606"/>
                  <a:ext cx="358593" cy="365305"/>
                  <a:chOff x="2956049" y="240560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570" name="Forme libre 569">
                    <a:extLst>
                      <a:ext uri="{FF2B5EF4-FFF2-40B4-BE49-F238E27FC236}">
                        <a16:creationId xmlns:a16="http://schemas.microsoft.com/office/drawing/2014/main" id="{9C32EDFD-1C4B-C563-34C0-9C6F8DC7117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1" name="Forme libre 570">
                    <a:extLst>
                      <a:ext uri="{FF2B5EF4-FFF2-40B4-BE49-F238E27FC236}">
                        <a16:creationId xmlns:a16="http://schemas.microsoft.com/office/drawing/2014/main" id="{295DC223-403D-9150-9633-5095F5DF2F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2" name="Graphique 2">
                  <a:extLst>
                    <a:ext uri="{FF2B5EF4-FFF2-40B4-BE49-F238E27FC236}">
                      <a16:creationId xmlns:a16="http://schemas.microsoft.com/office/drawing/2014/main" id="{85CFFDCA-906F-F468-4F36-4C82869AEEAB}"/>
                    </a:ext>
                  </a:extLst>
                </p:cNvPr>
                <p:cNvGrpSpPr/>
                <p:nvPr/>
              </p:nvGrpSpPr>
              <p:grpSpPr>
                <a:xfrm>
                  <a:off x="2528553" y="2830113"/>
                  <a:ext cx="367945" cy="355958"/>
                  <a:chOff x="2528553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73" name="Forme libre 572">
                    <a:extLst>
                      <a:ext uri="{FF2B5EF4-FFF2-40B4-BE49-F238E27FC236}">
                        <a16:creationId xmlns:a16="http://schemas.microsoft.com/office/drawing/2014/main" id="{E40561F9-9EB3-B936-E43E-30D582B185A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4" name="Forme libre 573">
                    <a:extLst>
                      <a:ext uri="{FF2B5EF4-FFF2-40B4-BE49-F238E27FC236}">
                        <a16:creationId xmlns:a16="http://schemas.microsoft.com/office/drawing/2014/main" id="{DA84A8B8-932C-AE9D-A285-C85B7B5D8C1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5" name="Graphique 2">
                  <a:extLst>
                    <a:ext uri="{FF2B5EF4-FFF2-40B4-BE49-F238E27FC236}">
                      <a16:creationId xmlns:a16="http://schemas.microsoft.com/office/drawing/2014/main" id="{3D0A4AF6-E5F6-777D-8F9C-7F9FEAB76019}"/>
                    </a:ext>
                  </a:extLst>
                </p:cNvPr>
                <p:cNvGrpSpPr/>
                <p:nvPr/>
              </p:nvGrpSpPr>
              <p:grpSpPr>
                <a:xfrm>
                  <a:off x="3374193" y="2830113"/>
                  <a:ext cx="367945" cy="356065"/>
                  <a:chOff x="3374193" y="2830113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576" name="Forme libre 575">
                    <a:extLst>
                      <a:ext uri="{FF2B5EF4-FFF2-40B4-BE49-F238E27FC236}">
                        <a16:creationId xmlns:a16="http://schemas.microsoft.com/office/drawing/2014/main" id="{28DDD875-C0FF-05B9-1F58-1709562AD4A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77" name="Forme libre 576">
                    <a:extLst>
                      <a:ext uri="{FF2B5EF4-FFF2-40B4-BE49-F238E27FC236}">
                        <a16:creationId xmlns:a16="http://schemas.microsoft.com/office/drawing/2014/main" id="{62D9FD0B-EDFD-4075-EC32-E5870B9B5F3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292885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8" name="Graphique 2">
                  <a:extLst>
                    <a:ext uri="{FF2B5EF4-FFF2-40B4-BE49-F238E27FC236}">
                      <a16:creationId xmlns:a16="http://schemas.microsoft.com/office/drawing/2014/main" id="{51E851E0-AA27-9CCC-0D76-4DC8B65770F4}"/>
                    </a:ext>
                  </a:extLst>
                </p:cNvPr>
                <p:cNvGrpSpPr/>
                <p:nvPr/>
              </p:nvGrpSpPr>
              <p:grpSpPr>
                <a:xfrm>
                  <a:off x="2956049" y="3245165"/>
                  <a:ext cx="358593" cy="365305"/>
                  <a:chOff x="2956049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579" name="Forme libre 578">
                    <a:extLst>
                      <a:ext uri="{FF2B5EF4-FFF2-40B4-BE49-F238E27FC236}">
                        <a16:creationId xmlns:a16="http://schemas.microsoft.com/office/drawing/2014/main" id="{6B419848-1AA7-15CF-1E9F-B6A32E6C4C4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0" name="Forme libre 579">
                    <a:extLst>
                      <a:ext uri="{FF2B5EF4-FFF2-40B4-BE49-F238E27FC236}">
                        <a16:creationId xmlns:a16="http://schemas.microsoft.com/office/drawing/2014/main" id="{9BD493D9-AB11-A0F0-DD1F-44AEF5EED50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1" name="Graphique 2">
                  <a:extLst>
                    <a:ext uri="{FF2B5EF4-FFF2-40B4-BE49-F238E27FC236}">
                      <a16:creationId xmlns:a16="http://schemas.microsoft.com/office/drawing/2014/main" id="{65A6BD22-6781-F787-155E-E24FF3098DB3}"/>
                    </a:ext>
                  </a:extLst>
                </p:cNvPr>
                <p:cNvGrpSpPr/>
                <p:nvPr/>
              </p:nvGrpSpPr>
              <p:grpSpPr>
                <a:xfrm>
                  <a:off x="2528553" y="3669672"/>
                  <a:ext cx="367945" cy="355958"/>
                  <a:chOff x="2528553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82" name="Forme libre 581">
                    <a:extLst>
                      <a:ext uri="{FF2B5EF4-FFF2-40B4-BE49-F238E27FC236}">
                        <a16:creationId xmlns:a16="http://schemas.microsoft.com/office/drawing/2014/main" id="{C758192E-5D80-A437-3876-B8D379AB32A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3" name="Forme libre 582">
                    <a:extLst>
                      <a:ext uri="{FF2B5EF4-FFF2-40B4-BE49-F238E27FC236}">
                        <a16:creationId xmlns:a16="http://schemas.microsoft.com/office/drawing/2014/main" id="{3D593E64-684C-088B-618C-1E69E3C045E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4" name="Graphique 2">
                  <a:extLst>
                    <a:ext uri="{FF2B5EF4-FFF2-40B4-BE49-F238E27FC236}">
                      <a16:creationId xmlns:a16="http://schemas.microsoft.com/office/drawing/2014/main" id="{A6DB6F72-8CE3-73EA-0971-E138F96FE6D7}"/>
                    </a:ext>
                  </a:extLst>
                </p:cNvPr>
                <p:cNvGrpSpPr/>
                <p:nvPr/>
              </p:nvGrpSpPr>
              <p:grpSpPr>
                <a:xfrm>
                  <a:off x="3374300" y="3669780"/>
                  <a:ext cx="367945" cy="355958"/>
                  <a:chOff x="3374300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85" name="Forme libre 584">
                    <a:extLst>
                      <a:ext uri="{FF2B5EF4-FFF2-40B4-BE49-F238E27FC236}">
                        <a16:creationId xmlns:a16="http://schemas.microsoft.com/office/drawing/2014/main" id="{A5CD0179-64B9-6618-6501-6FE5FD05B45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6" name="Forme libre 585">
                    <a:extLst>
                      <a:ext uri="{FF2B5EF4-FFF2-40B4-BE49-F238E27FC236}">
                        <a16:creationId xmlns:a16="http://schemas.microsoft.com/office/drawing/2014/main" id="{B9D8D18B-8A0D-3AE1-79B3-7CCE2D2F202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7" name="Graphique 2">
                  <a:extLst>
                    <a:ext uri="{FF2B5EF4-FFF2-40B4-BE49-F238E27FC236}">
                      <a16:creationId xmlns:a16="http://schemas.microsoft.com/office/drawing/2014/main" id="{8CC4E542-A4C8-AA4B-98FB-1C133BC87392}"/>
                    </a:ext>
                  </a:extLst>
                </p:cNvPr>
                <p:cNvGrpSpPr/>
                <p:nvPr/>
              </p:nvGrpSpPr>
              <p:grpSpPr>
                <a:xfrm>
                  <a:off x="2956049" y="3245165"/>
                  <a:ext cx="358593" cy="365305"/>
                  <a:chOff x="2956049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588" name="Forme libre 587">
                    <a:extLst>
                      <a:ext uri="{FF2B5EF4-FFF2-40B4-BE49-F238E27FC236}">
                        <a16:creationId xmlns:a16="http://schemas.microsoft.com/office/drawing/2014/main" id="{C48E5913-33C6-9E01-9498-3E11E31A9D8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89" name="Forme libre 588">
                    <a:extLst>
                      <a:ext uri="{FF2B5EF4-FFF2-40B4-BE49-F238E27FC236}">
                        <a16:creationId xmlns:a16="http://schemas.microsoft.com/office/drawing/2014/main" id="{EFA5F0B1-01CD-7175-FE1E-48BDDE51804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90" name="Graphique 2">
                  <a:extLst>
                    <a:ext uri="{FF2B5EF4-FFF2-40B4-BE49-F238E27FC236}">
                      <a16:creationId xmlns:a16="http://schemas.microsoft.com/office/drawing/2014/main" id="{FC897AA4-AC74-2F48-F16A-AD1716B2EEB8}"/>
                    </a:ext>
                  </a:extLst>
                </p:cNvPr>
                <p:cNvGrpSpPr/>
                <p:nvPr/>
              </p:nvGrpSpPr>
              <p:grpSpPr>
                <a:xfrm>
                  <a:off x="2956049" y="4084831"/>
                  <a:ext cx="358593" cy="365305"/>
                  <a:chOff x="2956049" y="408483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591" name="Forme libre 590">
                    <a:extLst>
                      <a:ext uri="{FF2B5EF4-FFF2-40B4-BE49-F238E27FC236}">
                        <a16:creationId xmlns:a16="http://schemas.microsoft.com/office/drawing/2014/main" id="{09E6908F-8CE8-FEBF-0CE4-9B9B8838CAD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92" name="Forme libre 591">
                    <a:extLst>
                      <a:ext uri="{FF2B5EF4-FFF2-40B4-BE49-F238E27FC236}">
                        <a16:creationId xmlns:a16="http://schemas.microsoft.com/office/drawing/2014/main" id="{6D0CA9E3-89D7-5E90-CA9E-1C7CC2F634C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93" name="Graphique 2">
                  <a:extLst>
                    <a:ext uri="{FF2B5EF4-FFF2-40B4-BE49-F238E27FC236}">
                      <a16:creationId xmlns:a16="http://schemas.microsoft.com/office/drawing/2014/main" id="{D8ED8143-C4EC-1CCA-1CFC-B52CDEFD0E4C}"/>
                    </a:ext>
                  </a:extLst>
                </p:cNvPr>
                <p:cNvGrpSpPr/>
                <p:nvPr/>
              </p:nvGrpSpPr>
              <p:grpSpPr>
                <a:xfrm>
                  <a:off x="2528553" y="4509338"/>
                  <a:ext cx="367945" cy="355958"/>
                  <a:chOff x="252855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94" name="Forme libre 593">
                    <a:extLst>
                      <a:ext uri="{FF2B5EF4-FFF2-40B4-BE49-F238E27FC236}">
                        <a16:creationId xmlns:a16="http://schemas.microsoft.com/office/drawing/2014/main" id="{90E59ED9-B172-4441-0590-8448E887EBC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95" name="Forme libre 594">
                    <a:extLst>
                      <a:ext uri="{FF2B5EF4-FFF2-40B4-BE49-F238E27FC236}">
                        <a16:creationId xmlns:a16="http://schemas.microsoft.com/office/drawing/2014/main" id="{EC94CADA-BE53-38AF-8FF4-E27E952F18D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96" name="Graphique 2">
                  <a:extLst>
                    <a:ext uri="{FF2B5EF4-FFF2-40B4-BE49-F238E27FC236}">
                      <a16:creationId xmlns:a16="http://schemas.microsoft.com/office/drawing/2014/main" id="{2C26808E-2DC5-2354-E824-59694DC23ED4}"/>
                    </a:ext>
                  </a:extLst>
                </p:cNvPr>
                <p:cNvGrpSpPr/>
                <p:nvPr/>
              </p:nvGrpSpPr>
              <p:grpSpPr>
                <a:xfrm>
                  <a:off x="3374193" y="4509338"/>
                  <a:ext cx="367945" cy="355958"/>
                  <a:chOff x="3374193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597" name="Forme libre 596">
                    <a:extLst>
                      <a:ext uri="{FF2B5EF4-FFF2-40B4-BE49-F238E27FC236}">
                        <a16:creationId xmlns:a16="http://schemas.microsoft.com/office/drawing/2014/main" id="{6D39684D-C9CD-C881-AA90-361CAE1B17A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598" name="Forme libre 597">
                    <a:extLst>
                      <a:ext uri="{FF2B5EF4-FFF2-40B4-BE49-F238E27FC236}">
                        <a16:creationId xmlns:a16="http://schemas.microsoft.com/office/drawing/2014/main" id="{67D83299-5096-890E-6F51-0C77259017F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99" name="Graphique 2">
                  <a:extLst>
                    <a:ext uri="{FF2B5EF4-FFF2-40B4-BE49-F238E27FC236}">
                      <a16:creationId xmlns:a16="http://schemas.microsoft.com/office/drawing/2014/main" id="{57708944-0570-C14F-4EFB-3AFB9B196BBD}"/>
                    </a:ext>
                  </a:extLst>
                </p:cNvPr>
                <p:cNvGrpSpPr/>
                <p:nvPr/>
              </p:nvGrpSpPr>
              <p:grpSpPr>
                <a:xfrm>
                  <a:off x="2956049" y="4924498"/>
                  <a:ext cx="358593" cy="365305"/>
                  <a:chOff x="2956049" y="4924498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600" name="Forme libre 599">
                    <a:extLst>
                      <a:ext uri="{FF2B5EF4-FFF2-40B4-BE49-F238E27FC236}">
                        <a16:creationId xmlns:a16="http://schemas.microsoft.com/office/drawing/2014/main" id="{D4151AE2-C193-767A-6D60-EC180DFD922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1" name="Forme libre 600">
                    <a:extLst>
                      <a:ext uri="{FF2B5EF4-FFF2-40B4-BE49-F238E27FC236}">
                        <a16:creationId xmlns:a16="http://schemas.microsoft.com/office/drawing/2014/main" id="{68BAA572-7F2A-A9B8-9380-98B7B9DC008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02" name="Graphique 2">
                  <a:extLst>
                    <a:ext uri="{FF2B5EF4-FFF2-40B4-BE49-F238E27FC236}">
                      <a16:creationId xmlns:a16="http://schemas.microsoft.com/office/drawing/2014/main" id="{3BDA14C8-E8DC-3BA8-6E9D-A9C90DDCA329}"/>
                    </a:ext>
                  </a:extLst>
                </p:cNvPr>
                <p:cNvGrpSpPr/>
                <p:nvPr/>
              </p:nvGrpSpPr>
              <p:grpSpPr>
                <a:xfrm>
                  <a:off x="2528553" y="5348360"/>
                  <a:ext cx="367945" cy="355958"/>
                  <a:chOff x="2528553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03" name="Forme libre 602">
                    <a:extLst>
                      <a:ext uri="{FF2B5EF4-FFF2-40B4-BE49-F238E27FC236}">
                        <a16:creationId xmlns:a16="http://schemas.microsoft.com/office/drawing/2014/main" id="{4F2F4FD8-CE35-403D-D1A0-0EC872D1FCB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4" name="Forme libre 603">
                    <a:extLst>
                      <a:ext uri="{FF2B5EF4-FFF2-40B4-BE49-F238E27FC236}">
                        <a16:creationId xmlns:a16="http://schemas.microsoft.com/office/drawing/2014/main" id="{2A5FB5DB-7F75-61E4-7E6A-EBD3B259867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05" name="Graphique 2">
                  <a:extLst>
                    <a:ext uri="{FF2B5EF4-FFF2-40B4-BE49-F238E27FC236}">
                      <a16:creationId xmlns:a16="http://schemas.microsoft.com/office/drawing/2014/main" id="{F451B599-7609-0FE7-C6E4-955853222C8B}"/>
                    </a:ext>
                  </a:extLst>
                </p:cNvPr>
                <p:cNvGrpSpPr/>
                <p:nvPr/>
              </p:nvGrpSpPr>
              <p:grpSpPr>
                <a:xfrm>
                  <a:off x="3374193" y="5348467"/>
                  <a:ext cx="368052" cy="355958"/>
                  <a:chOff x="3374193" y="5348467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606" name="Forme libre 605">
                    <a:extLst>
                      <a:ext uri="{FF2B5EF4-FFF2-40B4-BE49-F238E27FC236}">
                        <a16:creationId xmlns:a16="http://schemas.microsoft.com/office/drawing/2014/main" id="{BADDEF62-01B7-8758-98DB-C5F91BEF056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07" name="Forme libre 606">
                    <a:extLst>
                      <a:ext uri="{FF2B5EF4-FFF2-40B4-BE49-F238E27FC236}">
                        <a16:creationId xmlns:a16="http://schemas.microsoft.com/office/drawing/2014/main" id="{592E11B9-0A87-D5DF-9048-D8407C75597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08" name="Graphique 2">
                  <a:extLst>
                    <a:ext uri="{FF2B5EF4-FFF2-40B4-BE49-F238E27FC236}">
                      <a16:creationId xmlns:a16="http://schemas.microsoft.com/office/drawing/2014/main" id="{8439DACD-968A-0573-535A-91B531FF532F}"/>
                    </a:ext>
                  </a:extLst>
                </p:cNvPr>
                <p:cNvGrpSpPr/>
                <p:nvPr/>
              </p:nvGrpSpPr>
              <p:grpSpPr>
                <a:xfrm>
                  <a:off x="2956049" y="4923961"/>
                  <a:ext cx="358593" cy="365305"/>
                  <a:chOff x="2956049" y="492396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609" name="Forme libre 608">
                    <a:extLst>
                      <a:ext uri="{FF2B5EF4-FFF2-40B4-BE49-F238E27FC236}">
                        <a16:creationId xmlns:a16="http://schemas.microsoft.com/office/drawing/2014/main" id="{9057B03F-BF70-5CA4-BB90-92E3C1DFCDA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10" name="Forme libre 609">
                    <a:extLst>
                      <a:ext uri="{FF2B5EF4-FFF2-40B4-BE49-F238E27FC236}">
                        <a16:creationId xmlns:a16="http://schemas.microsoft.com/office/drawing/2014/main" id="{E741F9B5-C620-5CB6-5EE3-A7624E28673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11" name="Graphique 2">
                  <a:extLst>
                    <a:ext uri="{FF2B5EF4-FFF2-40B4-BE49-F238E27FC236}">
                      <a16:creationId xmlns:a16="http://schemas.microsoft.com/office/drawing/2014/main" id="{18E4BF8F-7BEE-675E-8A5F-A0557CCA030C}"/>
                    </a:ext>
                  </a:extLst>
                </p:cNvPr>
                <p:cNvGrpSpPr/>
                <p:nvPr/>
              </p:nvGrpSpPr>
              <p:grpSpPr>
                <a:xfrm>
                  <a:off x="2956049" y="5763519"/>
                  <a:ext cx="358593" cy="365305"/>
                  <a:chOff x="2956049" y="5763519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612" name="Forme libre 611">
                    <a:extLst>
                      <a:ext uri="{FF2B5EF4-FFF2-40B4-BE49-F238E27FC236}">
                        <a16:creationId xmlns:a16="http://schemas.microsoft.com/office/drawing/2014/main" id="{57F15548-90C9-68B8-5F62-1BD2CF7046F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166733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13" name="Forme libre 612">
                    <a:extLst>
                      <a:ext uri="{FF2B5EF4-FFF2-40B4-BE49-F238E27FC236}">
                        <a16:creationId xmlns:a16="http://schemas.microsoft.com/office/drawing/2014/main" id="{1DEA3A70-C54F-A35F-8A8E-64FE8F9845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6049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14" name="Graphique 2">
                  <a:extLst>
                    <a:ext uri="{FF2B5EF4-FFF2-40B4-BE49-F238E27FC236}">
                      <a16:creationId xmlns:a16="http://schemas.microsoft.com/office/drawing/2014/main" id="{50222DEC-87E3-D9C9-2D50-D324542F7CF0}"/>
                    </a:ext>
                  </a:extLst>
                </p:cNvPr>
                <p:cNvGrpSpPr/>
                <p:nvPr/>
              </p:nvGrpSpPr>
              <p:grpSpPr>
                <a:xfrm>
                  <a:off x="2528553" y="6187919"/>
                  <a:ext cx="368052" cy="355958"/>
                  <a:chOff x="2528553" y="6187919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615" name="Forme libre 614">
                    <a:extLst>
                      <a:ext uri="{FF2B5EF4-FFF2-40B4-BE49-F238E27FC236}">
                        <a16:creationId xmlns:a16="http://schemas.microsoft.com/office/drawing/2014/main" id="{122DC04A-7BF8-12D4-AE98-085A0A04780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162" y="607746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16" name="Forme libre 615">
                    <a:extLst>
                      <a:ext uri="{FF2B5EF4-FFF2-40B4-BE49-F238E27FC236}">
                        <a16:creationId xmlns:a16="http://schemas.microsoft.com/office/drawing/2014/main" id="{45541142-BA77-2874-EF5C-695135D4C8E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639055" y="628655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17" name="Graphique 2">
                  <a:extLst>
                    <a:ext uri="{FF2B5EF4-FFF2-40B4-BE49-F238E27FC236}">
                      <a16:creationId xmlns:a16="http://schemas.microsoft.com/office/drawing/2014/main" id="{0ED63B9C-13A2-CB3E-9B8A-3AECBCCA262E}"/>
                    </a:ext>
                  </a:extLst>
                </p:cNvPr>
                <p:cNvGrpSpPr/>
                <p:nvPr/>
              </p:nvGrpSpPr>
              <p:grpSpPr>
                <a:xfrm>
                  <a:off x="3374193" y="6188026"/>
                  <a:ext cx="368052" cy="355958"/>
                  <a:chOff x="3374193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618" name="Forme libre 617">
                    <a:extLst>
                      <a:ext uri="{FF2B5EF4-FFF2-40B4-BE49-F238E27FC236}">
                        <a16:creationId xmlns:a16="http://schemas.microsoft.com/office/drawing/2014/main" id="{67872CBC-D0E8-1283-D09A-2973267ABE2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802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19" name="Forme libre 618">
                    <a:extLst>
                      <a:ext uri="{FF2B5EF4-FFF2-40B4-BE49-F238E27FC236}">
                        <a16:creationId xmlns:a16="http://schemas.microsoft.com/office/drawing/2014/main" id="{8B6D279C-2B66-1D59-F07F-E48B9BEBD16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484695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20" name="Graphique 2">
                  <a:extLst>
                    <a:ext uri="{FF2B5EF4-FFF2-40B4-BE49-F238E27FC236}">
                      <a16:creationId xmlns:a16="http://schemas.microsoft.com/office/drawing/2014/main" id="{1ECD1B9A-E168-3025-6C93-6CD3EF2BC0D5}"/>
                    </a:ext>
                  </a:extLst>
                </p:cNvPr>
                <p:cNvGrpSpPr/>
                <p:nvPr/>
              </p:nvGrpSpPr>
              <p:grpSpPr>
                <a:xfrm>
                  <a:off x="2956156" y="6603078"/>
                  <a:ext cx="358486" cy="251094"/>
                  <a:chOff x="2956156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621" name="Forme libre 620">
                    <a:extLst>
                      <a:ext uri="{FF2B5EF4-FFF2-40B4-BE49-F238E27FC236}">
                        <a16:creationId xmlns:a16="http://schemas.microsoft.com/office/drawing/2014/main" id="{FE0C0977-C35B-C00C-C812-435EDEB989FD}"/>
                      </a:ext>
                    </a:extLst>
                  </p:cNvPr>
                  <p:cNvSpPr/>
                  <p:nvPr/>
                </p:nvSpPr>
                <p:spPr>
                  <a:xfrm>
                    <a:off x="3166733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22" name="Forme libre 621">
                    <a:extLst>
                      <a:ext uri="{FF2B5EF4-FFF2-40B4-BE49-F238E27FC236}">
                        <a16:creationId xmlns:a16="http://schemas.microsoft.com/office/drawing/2014/main" id="{CBE282BB-0737-C0F9-2A37-426D93E10D63}"/>
                      </a:ext>
                    </a:extLst>
                  </p:cNvPr>
                  <p:cNvSpPr/>
                  <p:nvPr/>
                </p:nvSpPr>
                <p:spPr>
                  <a:xfrm>
                    <a:off x="2956156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623" name="Graphique 2">
                <a:extLst>
                  <a:ext uri="{FF2B5EF4-FFF2-40B4-BE49-F238E27FC236}">
                    <a16:creationId xmlns:a16="http://schemas.microsoft.com/office/drawing/2014/main" id="{18015A39-F923-D465-06B7-A1300DF86F0B}"/>
                  </a:ext>
                </a:extLst>
              </p:cNvPr>
              <p:cNvGrpSpPr/>
              <p:nvPr/>
            </p:nvGrpSpPr>
            <p:grpSpPr>
              <a:xfrm>
                <a:off x="6338717" y="1572"/>
                <a:ext cx="3323224" cy="6852600"/>
                <a:chOff x="6338717" y="1572"/>
                <a:chExt cx="3323224" cy="6852600"/>
              </a:xfrm>
              <a:solidFill>
                <a:srgbClr val="B4E27D"/>
              </a:solidFill>
            </p:grpSpPr>
            <p:grpSp>
              <p:nvGrpSpPr>
                <p:cNvPr id="624" name="Graphique 2">
                  <a:extLst>
                    <a:ext uri="{FF2B5EF4-FFF2-40B4-BE49-F238E27FC236}">
                      <a16:creationId xmlns:a16="http://schemas.microsoft.com/office/drawing/2014/main" id="{5F22ED8F-FCED-4EB1-57A4-B60D3C96BE7E}"/>
                    </a:ext>
                  </a:extLst>
                </p:cNvPr>
                <p:cNvGrpSpPr/>
                <p:nvPr/>
              </p:nvGrpSpPr>
              <p:grpSpPr>
                <a:xfrm>
                  <a:off x="8448248" y="311867"/>
                  <a:ext cx="367945" cy="355958"/>
                  <a:chOff x="8448248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25" name="Forme libre 624">
                    <a:extLst>
                      <a:ext uri="{FF2B5EF4-FFF2-40B4-BE49-F238E27FC236}">
                        <a16:creationId xmlns:a16="http://schemas.microsoft.com/office/drawing/2014/main" id="{49277A56-3454-7081-048C-5A3544D54A9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26" name="Forme libre 625">
                    <a:extLst>
                      <a:ext uri="{FF2B5EF4-FFF2-40B4-BE49-F238E27FC236}">
                        <a16:creationId xmlns:a16="http://schemas.microsoft.com/office/drawing/2014/main" id="{E18F2DCA-FC66-4E01-7FBE-82703AD1343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27" name="Graphique 2">
                  <a:extLst>
                    <a:ext uri="{FF2B5EF4-FFF2-40B4-BE49-F238E27FC236}">
                      <a16:creationId xmlns:a16="http://schemas.microsoft.com/office/drawing/2014/main" id="{3F35F85D-1EA2-4E74-4F0B-13F2D46F0D10}"/>
                    </a:ext>
                  </a:extLst>
                </p:cNvPr>
                <p:cNvGrpSpPr/>
                <p:nvPr/>
              </p:nvGrpSpPr>
              <p:grpSpPr>
                <a:xfrm>
                  <a:off x="9293888" y="311759"/>
                  <a:ext cx="367945" cy="355958"/>
                  <a:chOff x="9293888" y="311759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28" name="Forme libre 627">
                    <a:extLst>
                      <a:ext uri="{FF2B5EF4-FFF2-40B4-BE49-F238E27FC236}">
                        <a16:creationId xmlns:a16="http://schemas.microsoft.com/office/drawing/2014/main" id="{F178D467-3B96-3C66-DA6E-6A841C90D14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20130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29" name="Forme libre 628">
                    <a:extLst>
                      <a:ext uri="{FF2B5EF4-FFF2-40B4-BE49-F238E27FC236}">
                        <a16:creationId xmlns:a16="http://schemas.microsoft.com/office/drawing/2014/main" id="{921BDC6A-1023-FE08-4345-671404011DF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41039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30" name="Graphique 2">
                  <a:extLst>
                    <a:ext uri="{FF2B5EF4-FFF2-40B4-BE49-F238E27FC236}">
                      <a16:creationId xmlns:a16="http://schemas.microsoft.com/office/drawing/2014/main" id="{F52F899F-65DE-183C-82CC-0DD90E6ABD01}"/>
                    </a:ext>
                  </a:extLst>
                </p:cNvPr>
                <p:cNvGrpSpPr/>
                <p:nvPr/>
              </p:nvGrpSpPr>
              <p:grpSpPr>
                <a:xfrm>
                  <a:off x="8875852" y="1572"/>
                  <a:ext cx="358486" cy="251094"/>
                  <a:chOff x="8875852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631" name="Forme libre 630">
                    <a:extLst>
                      <a:ext uri="{FF2B5EF4-FFF2-40B4-BE49-F238E27FC236}">
                        <a16:creationId xmlns:a16="http://schemas.microsoft.com/office/drawing/2014/main" id="{759A162B-9E4C-5A1B-1CCC-815406B508B2}"/>
                      </a:ext>
                    </a:extLst>
                  </p:cNvPr>
                  <p:cNvSpPr/>
                  <p:nvPr/>
                </p:nvSpPr>
                <p:spPr>
                  <a:xfrm>
                    <a:off x="9086429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2" name="Forme libre 631">
                    <a:extLst>
                      <a:ext uri="{FF2B5EF4-FFF2-40B4-BE49-F238E27FC236}">
                        <a16:creationId xmlns:a16="http://schemas.microsoft.com/office/drawing/2014/main" id="{D9C53B20-1E76-9C78-0EB6-C38A66859CDD}"/>
                      </a:ext>
                    </a:extLst>
                  </p:cNvPr>
                  <p:cNvSpPr/>
                  <p:nvPr/>
                </p:nvSpPr>
                <p:spPr>
                  <a:xfrm>
                    <a:off x="8875852" y="1572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1 w 147801"/>
                      <a:gd name="connsiteY1" fmla="*/ 0 h 251094"/>
                      <a:gd name="connsiteX2" fmla="*/ 147801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1" y="0"/>
                        </a:lnTo>
                        <a:lnTo>
                          <a:pt x="147801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33" name="Graphique 2">
                  <a:extLst>
                    <a:ext uri="{FF2B5EF4-FFF2-40B4-BE49-F238E27FC236}">
                      <a16:creationId xmlns:a16="http://schemas.microsoft.com/office/drawing/2014/main" id="{5549216E-16CC-BFBC-4798-1BA5F46082E0}"/>
                    </a:ext>
                  </a:extLst>
                </p:cNvPr>
                <p:cNvGrpSpPr/>
                <p:nvPr/>
              </p:nvGrpSpPr>
              <p:grpSpPr>
                <a:xfrm>
                  <a:off x="8875744" y="727026"/>
                  <a:ext cx="358486" cy="365305"/>
                  <a:chOff x="8875744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34" name="Forme libre 633">
                    <a:extLst>
                      <a:ext uri="{FF2B5EF4-FFF2-40B4-BE49-F238E27FC236}">
                        <a16:creationId xmlns:a16="http://schemas.microsoft.com/office/drawing/2014/main" id="{F7116565-CEF5-2D8D-E89F-CCDC9031601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5" name="Forme libre 634">
                    <a:extLst>
                      <a:ext uri="{FF2B5EF4-FFF2-40B4-BE49-F238E27FC236}">
                        <a16:creationId xmlns:a16="http://schemas.microsoft.com/office/drawing/2014/main" id="{6EB4C60D-B6F6-0EE1-A456-420B265694A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36" name="Graphique 2">
                  <a:extLst>
                    <a:ext uri="{FF2B5EF4-FFF2-40B4-BE49-F238E27FC236}">
                      <a16:creationId xmlns:a16="http://schemas.microsoft.com/office/drawing/2014/main" id="{9C5E7992-4A2C-07DD-32A1-16D03DF7BFFC}"/>
                    </a:ext>
                  </a:extLst>
                </p:cNvPr>
                <p:cNvGrpSpPr/>
                <p:nvPr/>
              </p:nvGrpSpPr>
              <p:grpSpPr>
                <a:xfrm>
                  <a:off x="8448248" y="1151425"/>
                  <a:ext cx="367945" cy="355958"/>
                  <a:chOff x="8448248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37" name="Forme libre 636">
                    <a:extLst>
                      <a:ext uri="{FF2B5EF4-FFF2-40B4-BE49-F238E27FC236}">
                        <a16:creationId xmlns:a16="http://schemas.microsoft.com/office/drawing/2014/main" id="{81F7355A-77C1-0AA1-DA58-F4BDA8AC869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38" name="Forme libre 637">
                    <a:extLst>
                      <a:ext uri="{FF2B5EF4-FFF2-40B4-BE49-F238E27FC236}">
                        <a16:creationId xmlns:a16="http://schemas.microsoft.com/office/drawing/2014/main" id="{819F9751-10D9-CB26-D657-1A7178AB871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39" name="Graphique 2">
                  <a:extLst>
                    <a:ext uri="{FF2B5EF4-FFF2-40B4-BE49-F238E27FC236}">
                      <a16:creationId xmlns:a16="http://schemas.microsoft.com/office/drawing/2014/main" id="{79F26F93-0BF9-DDBB-7D07-2DB5A26C7398}"/>
                    </a:ext>
                  </a:extLst>
                </p:cNvPr>
                <p:cNvGrpSpPr/>
                <p:nvPr/>
              </p:nvGrpSpPr>
              <p:grpSpPr>
                <a:xfrm>
                  <a:off x="9293888" y="1151425"/>
                  <a:ext cx="367945" cy="355958"/>
                  <a:chOff x="9293888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40" name="Forme libre 639">
                    <a:extLst>
                      <a:ext uri="{FF2B5EF4-FFF2-40B4-BE49-F238E27FC236}">
                        <a16:creationId xmlns:a16="http://schemas.microsoft.com/office/drawing/2014/main" id="{D593231A-BFA6-121E-CE72-F15AA9E6FD5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1" name="Forme libre 640">
                    <a:extLst>
                      <a:ext uri="{FF2B5EF4-FFF2-40B4-BE49-F238E27FC236}">
                        <a16:creationId xmlns:a16="http://schemas.microsoft.com/office/drawing/2014/main" id="{76134DCC-F839-5D8A-177D-3EBD536DA06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42" name="Graphique 2">
                  <a:extLst>
                    <a:ext uri="{FF2B5EF4-FFF2-40B4-BE49-F238E27FC236}">
                      <a16:creationId xmlns:a16="http://schemas.microsoft.com/office/drawing/2014/main" id="{5416FBBB-C32F-126E-CC55-29118A52BC67}"/>
                    </a:ext>
                  </a:extLst>
                </p:cNvPr>
                <p:cNvGrpSpPr/>
                <p:nvPr/>
              </p:nvGrpSpPr>
              <p:grpSpPr>
                <a:xfrm>
                  <a:off x="8875744" y="1566477"/>
                  <a:ext cx="358486" cy="365305"/>
                  <a:chOff x="8875744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43" name="Forme libre 642">
                    <a:extLst>
                      <a:ext uri="{FF2B5EF4-FFF2-40B4-BE49-F238E27FC236}">
                        <a16:creationId xmlns:a16="http://schemas.microsoft.com/office/drawing/2014/main" id="{5C35E42D-522C-0A67-2588-93C10CD5391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4" name="Forme libre 643">
                    <a:extLst>
                      <a:ext uri="{FF2B5EF4-FFF2-40B4-BE49-F238E27FC236}">
                        <a16:creationId xmlns:a16="http://schemas.microsoft.com/office/drawing/2014/main" id="{61AAFE6D-8C39-F6DB-14EA-E04CBC7A0D6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45" name="Graphique 2">
                  <a:extLst>
                    <a:ext uri="{FF2B5EF4-FFF2-40B4-BE49-F238E27FC236}">
                      <a16:creationId xmlns:a16="http://schemas.microsoft.com/office/drawing/2014/main" id="{752DD657-90BA-2B23-5F78-6591427E8F05}"/>
                    </a:ext>
                  </a:extLst>
                </p:cNvPr>
                <p:cNvGrpSpPr/>
                <p:nvPr/>
              </p:nvGrpSpPr>
              <p:grpSpPr>
                <a:xfrm>
                  <a:off x="8448248" y="1990447"/>
                  <a:ext cx="367945" cy="355958"/>
                  <a:chOff x="8448248" y="199044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46" name="Forme libre 645">
                    <a:extLst>
                      <a:ext uri="{FF2B5EF4-FFF2-40B4-BE49-F238E27FC236}">
                        <a16:creationId xmlns:a16="http://schemas.microsoft.com/office/drawing/2014/main" id="{03DA9078-8882-F23B-3E52-298C5643C92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187999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47" name="Forme libre 646">
                    <a:extLst>
                      <a:ext uri="{FF2B5EF4-FFF2-40B4-BE49-F238E27FC236}">
                        <a16:creationId xmlns:a16="http://schemas.microsoft.com/office/drawing/2014/main" id="{498D5EB4-3A8A-2086-9003-8C0FB5B9E51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0890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48" name="Graphique 2">
                  <a:extLst>
                    <a:ext uri="{FF2B5EF4-FFF2-40B4-BE49-F238E27FC236}">
                      <a16:creationId xmlns:a16="http://schemas.microsoft.com/office/drawing/2014/main" id="{426ADBC8-2E9D-4D25-2CD9-26FBA206A037}"/>
                    </a:ext>
                  </a:extLst>
                </p:cNvPr>
                <p:cNvGrpSpPr/>
                <p:nvPr/>
              </p:nvGrpSpPr>
              <p:grpSpPr>
                <a:xfrm>
                  <a:off x="9293996" y="1990447"/>
                  <a:ext cx="367945" cy="355958"/>
                  <a:chOff x="9293996" y="199044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49" name="Forme libre 648">
                    <a:extLst>
                      <a:ext uri="{FF2B5EF4-FFF2-40B4-BE49-F238E27FC236}">
                        <a16:creationId xmlns:a16="http://schemas.microsoft.com/office/drawing/2014/main" id="{814CB7AF-FCB2-1D6C-E927-DABDBADF0A9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187999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0" name="Forme libre 649">
                    <a:extLst>
                      <a:ext uri="{FF2B5EF4-FFF2-40B4-BE49-F238E27FC236}">
                        <a16:creationId xmlns:a16="http://schemas.microsoft.com/office/drawing/2014/main" id="{3E49D018-01EB-0C93-4CC8-059C986D893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20890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51" name="Graphique 2">
                  <a:extLst>
                    <a:ext uri="{FF2B5EF4-FFF2-40B4-BE49-F238E27FC236}">
                      <a16:creationId xmlns:a16="http://schemas.microsoft.com/office/drawing/2014/main" id="{F86952EB-21B6-077D-5838-441F5E4C39AB}"/>
                    </a:ext>
                  </a:extLst>
                </p:cNvPr>
                <p:cNvGrpSpPr/>
                <p:nvPr/>
              </p:nvGrpSpPr>
              <p:grpSpPr>
                <a:xfrm>
                  <a:off x="8875744" y="1565940"/>
                  <a:ext cx="358486" cy="365305"/>
                  <a:chOff x="8875744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52" name="Forme libre 651">
                    <a:extLst>
                      <a:ext uri="{FF2B5EF4-FFF2-40B4-BE49-F238E27FC236}">
                        <a16:creationId xmlns:a16="http://schemas.microsoft.com/office/drawing/2014/main" id="{ED78A11A-BE91-3772-2F28-5CBBE301916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3" name="Forme libre 652">
                    <a:extLst>
                      <a:ext uri="{FF2B5EF4-FFF2-40B4-BE49-F238E27FC236}">
                        <a16:creationId xmlns:a16="http://schemas.microsoft.com/office/drawing/2014/main" id="{B8FED11A-76AE-A252-197A-8E266161DD8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54" name="Graphique 2">
                  <a:extLst>
                    <a:ext uri="{FF2B5EF4-FFF2-40B4-BE49-F238E27FC236}">
                      <a16:creationId xmlns:a16="http://schemas.microsoft.com/office/drawing/2014/main" id="{4A36D5DF-A163-D142-B8BB-A76C9F9F3CD7}"/>
                    </a:ext>
                  </a:extLst>
                </p:cNvPr>
                <p:cNvGrpSpPr/>
                <p:nvPr/>
              </p:nvGrpSpPr>
              <p:grpSpPr>
                <a:xfrm>
                  <a:off x="8875744" y="2405606"/>
                  <a:ext cx="358486" cy="365305"/>
                  <a:chOff x="8875744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55" name="Forme libre 654">
                    <a:extLst>
                      <a:ext uri="{FF2B5EF4-FFF2-40B4-BE49-F238E27FC236}">
                        <a16:creationId xmlns:a16="http://schemas.microsoft.com/office/drawing/2014/main" id="{87B2D167-2B7E-1277-44F8-5125748B3F4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6" name="Forme libre 655">
                    <a:extLst>
                      <a:ext uri="{FF2B5EF4-FFF2-40B4-BE49-F238E27FC236}">
                        <a16:creationId xmlns:a16="http://schemas.microsoft.com/office/drawing/2014/main" id="{41D8CD99-9401-AD7B-9E0E-027ED80DD8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57" name="Graphique 2">
                  <a:extLst>
                    <a:ext uri="{FF2B5EF4-FFF2-40B4-BE49-F238E27FC236}">
                      <a16:creationId xmlns:a16="http://schemas.microsoft.com/office/drawing/2014/main" id="{63C01493-27C5-7A09-53D7-F0556D0261FD}"/>
                    </a:ext>
                  </a:extLst>
                </p:cNvPr>
                <p:cNvGrpSpPr/>
                <p:nvPr/>
              </p:nvGrpSpPr>
              <p:grpSpPr>
                <a:xfrm>
                  <a:off x="8448248" y="2830113"/>
                  <a:ext cx="367945" cy="355958"/>
                  <a:chOff x="844824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58" name="Forme libre 657">
                    <a:extLst>
                      <a:ext uri="{FF2B5EF4-FFF2-40B4-BE49-F238E27FC236}">
                        <a16:creationId xmlns:a16="http://schemas.microsoft.com/office/drawing/2014/main" id="{3D2FC0D3-6427-776B-1B39-6AC684425DB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59" name="Forme libre 658">
                    <a:extLst>
                      <a:ext uri="{FF2B5EF4-FFF2-40B4-BE49-F238E27FC236}">
                        <a16:creationId xmlns:a16="http://schemas.microsoft.com/office/drawing/2014/main" id="{B3102F6B-34E2-2AC3-2762-740850A3BBF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60" name="Graphique 2">
                  <a:extLst>
                    <a:ext uri="{FF2B5EF4-FFF2-40B4-BE49-F238E27FC236}">
                      <a16:creationId xmlns:a16="http://schemas.microsoft.com/office/drawing/2014/main" id="{9AF4A6F7-57ED-4E5A-8505-E42540946A92}"/>
                    </a:ext>
                  </a:extLst>
                </p:cNvPr>
                <p:cNvGrpSpPr/>
                <p:nvPr/>
              </p:nvGrpSpPr>
              <p:grpSpPr>
                <a:xfrm>
                  <a:off x="9293888" y="2830113"/>
                  <a:ext cx="367945" cy="355958"/>
                  <a:chOff x="929388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61" name="Forme libre 660">
                    <a:extLst>
                      <a:ext uri="{FF2B5EF4-FFF2-40B4-BE49-F238E27FC236}">
                        <a16:creationId xmlns:a16="http://schemas.microsoft.com/office/drawing/2014/main" id="{FF8E08BF-A4D1-5C9D-E777-7273909766A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62" name="Forme libre 661">
                    <a:extLst>
                      <a:ext uri="{FF2B5EF4-FFF2-40B4-BE49-F238E27FC236}">
                        <a16:creationId xmlns:a16="http://schemas.microsoft.com/office/drawing/2014/main" id="{DFF07730-C27E-E2BB-6091-70BD635EF42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63" name="Graphique 2">
                  <a:extLst>
                    <a:ext uri="{FF2B5EF4-FFF2-40B4-BE49-F238E27FC236}">
                      <a16:creationId xmlns:a16="http://schemas.microsoft.com/office/drawing/2014/main" id="{3A8592EB-64DC-C5A9-AD66-134C68A1925B}"/>
                    </a:ext>
                  </a:extLst>
                </p:cNvPr>
                <p:cNvGrpSpPr/>
                <p:nvPr/>
              </p:nvGrpSpPr>
              <p:grpSpPr>
                <a:xfrm>
                  <a:off x="8875744" y="3245165"/>
                  <a:ext cx="358486" cy="365305"/>
                  <a:chOff x="8875744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64" name="Forme libre 663">
                    <a:extLst>
                      <a:ext uri="{FF2B5EF4-FFF2-40B4-BE49-F238E27FC236}">
                        <a16:creationId xmlns:a16="http://schemas.microsoft.com/office/drawing/2014/main" id="{D9AF7890-6192-5C17-4426-EA7F0BDCF69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65" name="Forme libre 664">
                    <a:extLst>
                      <a:ext uri="{FF2B5EF4-FFF2-40B4-BE49-F238E27FC236}">
                        <a16:creationId xmlns:a16="http://schemas.microsoft.com/office/drawing/2014/main" id="{F75D4313-8C50-F8D9-E4D7-2C5B7548E9A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66" name="Graphique 2">
                  <a:extLst>
                    <a:ext uri="{FF2B5EF4-FFF2-40B4-BE49-F238E27FC236}">
                      <a16:creationId xmlns:a16="http://schemas.microsoft.com/office/drawing/2014/main" id="{FB7CBA47-4235-FCE8-FA40-1558C35E94EE}"/>
                    </a:ext>
                  </a:extLst>
                </p:cNvPr>
                <p:cNvGrpSpPr/>
                <p:nvPr/>
              </p:nvGrpSpPr>
              <p:grpSpPr>
                <a:xfrm>
                  <a:off x="8448248" y="3669672"/>
                  <a:ext cx="367945" cy="355958"/>
                  <a:chOff x="8448248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67" name="Forme libre 666">
                    <a:extLst>
                      <a:ext uri="{FF2B5EF4-FFF2-40B4-BE49-F238E27FC236}">
                        <a16:creationId xmlns:a16="http://schemas.microsoft.com/office/drawing/2014/main" id="{D56335A4-8996-7C66-56BF-ADB1BC6D84E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68" name="Forme libre 667">
                    <a:extLst>
                      <a:ext uri="{FF2B5EF4-FFF2-40B4-BE49-F238E27FC236}">
                        <a16:creationId xmlns:a16="http://schemas.microsoft.com/office/drawing/2014/main" id="{8A30C295-0B3E-C4BE-4DBA-B3CBCF19C2C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69" name="Graphique 2">
                  <a:extLst>
                    <a:ext uri="{FF2B5EF4-FFF2-40B4-BE49-F238E27FC236}">
                      <a16:creationId xmlns:a16="http://schemas.microsoft.com/office/drawing/2014/main" id="{ED8DD461-3DE4-BF58-0755-20323CAC8341}"/>
                    </a:ext>
                  </a:extLst>
                </p:cNvPr>
                <p:cNvGrpSpPr/>
                <p:nvPr/>
              </p:nvGrpSpPr>
              <p:grpSpPr>
                <a:xfrm>
                  <a:off x="9293996" y="3669672"/>
                  <a:ext cx="367945" cy="355958"/>
                  <a:chOff x="9293996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70" name="Forme libre 669">
                    <a:extLst>
                      <a:ext uri="{FF2B5EF4-FFF2-40B4-BE49-F238E27FC236}">
                        <a16:creationId xmlns:a16="http://schemas.microsoft.com/office/drawing/2014/main" id="{119A1E36-2B89-0F91-E2D0-25F23018EF1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71" name="Forme libre 670">
                    <a:extLst>
                      <a:ext uri="{FF2B5EF4-FFF2-40B4-BE49-F238E27FC236}">
                        <a16:creationId xmlns:a16="http://schemas.microsoft.com/office/drawing/2014/main" id="{60566842-168B-4557-0F41-AA63C98DDAA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72" name="Graphique 2">
                  <a:extLst>
                    <a:ext uri="{FF2B5EF4-FFF2-40B4-BE49-F238E27FC236}">
                      <a16:creationId xmlns:a16="http://schemas.microsoft.com/office/drawing/2014/main" id="{6930E6BB-1336-4D3F-72EE-15DC5972CC7A}"/>
                    </a:ext>
                  </a:extLst>
                </p:cNvPr>
                <p:cNvGrpSpPr/>
                <p:nvPr/>
              </p:nvGrpSpPr>
              <p:grpSpPr>
                <a:xfrm>
                  <a:off x="8875744" y="3245165"/>
                  <a:ext cx="358486" cy="365305"/>
                  <a:chOff x="8875744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73" name="Forme libre 672">
                    <a:extLst>
                      <a:ext uri="{FF2B5EF4-FFF2-40B4-BE49-F238E27FC236}">
                        <a16:creationId xmlns:a16="http://schemas.microsoft.com/office/drawing/2014/main" id="{6A2340C8-C07E-C4CD-9ACA-94102130F07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74" name="Forme libre 673">
                    <a:extLst>
                      <a:ext uri="{FF2B5EF4-FFF2-40B4-BE49-F238E27FC236}">
                        <a16:creationId xmlns:a16="http://schemas.microsoft.com/office/drawing/2014/main" id="{5B316F60-2FD4-7295-9C6A-141A664497E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75" name="Graphique 2">
                  <a:extLst>
                    <a:ext uri="{FF2B5EF4-FFF2-40B4-BE49-F238E27FC236}">
                      <a16:creationId xmlns:a16="http://schemas.microsoft.com/office/drawing/2014/main" id="{72AC6DCB-CA39-8629-687D-AADF9381702B}"/>
                    </a:ext>
                  </a:extLst>
                </p:cNvPr>
                <p:cNvGrpSpPr/>
                <p:nvPr/>
              </p:nvGrpSpPr>
              <p:grpSpPr>
                <a:xfrm>
                  <a:off x="8875744" y="4084831"/>
                  <a:ext cx="358486" cy="365305"/>
                  <a:chOff x="8875744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76" name="Forme libre 675">
                    <a:extLst>
                      <a:ext uri="{FF2B5EF4-FFF2-40B4-BE49-F238E27FC236}">
                        <a16:creationId xmlns:a16="http://schemas.microsoft.com/office/drawing/2014/main" id="{3BDCDB7E-BE57-1FED-6695-0BF272B2B1F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77" name="Forme libre 676">
                    <a:extLst>
                      <a:ext uri="{FF2B5EF4-FFF2-40B4-BE49-F238E27FC236}">
                        <a16:creationId xmlns:a16="http://schemas.microsoft.com/office/drawing/2014/main" id="{6E8457CD-11C8-F168-8A7D-24DE4944E6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78" name="Graphique 2">
                  <a:extLst>
                    <a:ext uri="{FF2B5EF4-FFF2-40B4-BE49-F238E27FC236}">
                      <a16:creationId xmlns:a16="http://schemas.microsoft.com/office/drawing/2014/main" id="{0D7FB9B2-A4E6-14AA-F31B-62AB3B479031}"/>
                    </a:ext>
                  </a:extLst>
                </p:cNvPr>
                <p:cNvGrpSpPr/>
                <p:nvPr/>
              </p:nvGrpSpPr>
              <p:grpSpPr>
                <a:xfrm>
                  <a:off x="8448248" y="4509338"/>
                  <a:ext cx="367945" cy="355958"/>
                  <a:chOff x="8448248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79" name="Forme libre 678">
                    <a:extLst>
                      <a:ext uri="{FF2B5EF4-FFF2-40B4-BE49-F238E27FC236}">
                        <a16:creationId xmlns:a16="http://schemas.microsoft.com/office/drawing/2014/main" id="{D6632272-82A8-F1F2-95A0-5913533EA08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80" name="Forme libre 679">
                    <a:extLst>
                      <a:ext uri="{FF2B5EF4-FFF2-40B4-BE49-F238E27FC236}">
                        <a16:creationId xmlns:a16="http://schemas.microsoft.com/office/drawing/2014/main" id="{83AAB6E1-01F5-402C-D26A-4571002F6F3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81" name="Graphique 2">
                  <a:extLst>
                    <a:ext uri="{FF2B5EF4-FFF2-40B4-BE49-F238E27FC236}">
                      <a16:creationId xmlns:a16="http://schemas.microsoft.com/office/drawing/2014/main" id="{4A6A8FDC-DE80-A1DB-72CE-13DD8CEDE7FA}"/>
                    </a:ext>
                  </a:extLst>
                </p:cNvPr>
                <p:cNvGrpSpPr/>
                <p:nvPr/>
              </p:nvGrpSpPr>
              <p:grpSpPr>
                <a:xfrm>
                  <a:off x="9293888" y="4509231"/>
                  <a:ext cx="367945" cy="355958"/>
                  <a:chOff x="9293888" y="4509231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82" name="Forme libre 681">
                    <a:extLst>
                      <a:ext uri="{FF2B5EF4-FFF2-40B4-BE49-F238E27FC236}">
                        <a16:creationId xmlns:a16="http://schemas.microsoft.com/office/drawing/2014/main" id="{81C7FAFE-6023-176E-CCCD-1D5ABBE5D63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43987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83" name="Forme libre 682">
                    <a:extLst>
                      <a:ext uri="{FF2B5EF4-FFF2-40B4-BE49-F238E27FC236}">
                        <a16:creationId xmlns:a16="http://schemas.microsoft.com/office/drawing/2014/main" id="{448EAA47-9EDA-71C2-EB69-8FE28F761D8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460786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84" name="Graphique 2">
                  <a:extLst>
                    <a:ext uri="{FF2B5EF4-FFF2-40B4-BE49-F238E27FC236}">
                      <a16:creationId xmlns:a16="http://schemas.microsoft.com/office/drawing/2014/main" id="{9B4A628A-676F-2122-99EB-2E062C2C2639}"/>
                    </a:ext>
                  </a:extLst>
                </p:cNvPr>
                <p:cNvGrpSpPr/>
                <p:nvPr/>
              </p:nvGrpSpPr>
              <p:grpSpPr>
                <a:xfrm>
                  <a:off x="8875744" y="4924498"/>
                  <a:ext cx="358486" cy="365305"/>
                  <a:chOff x="8875744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85" name="Forme libre 684">
                    <a:extLst>
                      <a:ext uri="{FF2B5EF4-FFF2-40B4-BE49-F238E27FC236}">
                        <a16:creationId xmlns:a16="http://schemas.microsoft.com/office/drawing/2014/main" id="{8BD7F8EB-AFA3-C8D8-EF14-0AFC9108FC1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86" name="Forme libre 685">
                    <a:extLst>
                      <a:ext uri="{FF2B5EF4-FFF2-40B4-BE49-F238E27FC236}">
                        <a16:creationId xmlns:a16="http://schemas.microsoft.com/office/drawing/2014/main" id="{281382AC-D7F9-FC10-8173-46924FA0A12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87" name="Graphique 2">
                  <a:extLst>
                    <a:ext uri="{FF2B5EF4-FFF2-40B4-BE49-F238E27FC236}">
                      <a16:creationId xmlns:a16="http://schemas.microsoft.com/office/drawing/2014/main" id="{66780547-673E-61B8-3A5F-999CC03A69DC}"/>
                    </a:ext>
                  </a:extLst>
                </p:cNvPr>
                <p:cNvGrpSpPr/>
                <p:nvPr/>
              </p:nvGrpSpPr>
              <p:grpSpPr>
                <a:xfrm>
                  <a:off x="8448248" y="5348360"/>
                  <a:ext cx="367945" cy="355958"/>
                  <a:chOff x="8448248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88" name="Forme libre 687">
                    <a:extLst>
                      <a:ext uri="{FF2B5EF4-FFF2-40B4-BE49-F238E27FC236}">
                        <a16:creationId xmlns:a16="http://schemas.microsoft.com/office/drawing/2014/main" id="{B3BF748B-86D6-6B92-F390-C900DC3F529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89" name="Forme libre 688">
                    <a:extLst>
                      <a:ext uri="{FF2B5EF4-FFF2-40B4-BE49-F238E27FC236}">
                        <a16:creationId xmlns:a16="http://schemas.microsoft.com/office/drawing/2014/main" id="{36DA0664-8AF6-C566-6B52-FD99E6DD2BB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90" name="Graphique 2">
                  <a:extLst>
                    <a:ext uri="{FF2B5EF4-FFF2-40B4-BE49-F238E27FC236}">
                      <a16:creationId xmlns:a16="http://schemas.microsoft.com/office/drawing/2014/main" id="{3953C497-4BAF-B8C6-CED4-040CEE31C78F}"/>
                    </a:ext>
                  </a:extLst>
                </p:cNvPr>
                <p:cNvGrpSpPr/>
                <p:nvPr/>
              </p:nvGrpSpPr>
              <p:grpSpPr>
                <a:xfrm>
                  <a:off x="9293888" y="5348360"/>
                  <a:ext cx="367945" cy="355958"/>
                  <a:chOff x="9293888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691" name="Forme libre 690">
                    <a:extLst>
                      <a:ext uri="{FF2B5EF4-FFF2-40B4-BE49-F238E27FC236}">
                        <a16:creationId xmlns:a16="http://schemas.microsoft.com/office/drawing/2014/main" id="{A3F47A53-F273-0973-5B90-16ADDBC4A80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92" name="Forme libre 691">
                    <a:extLst>
                      <a:ext uri="{FF2B5EF4-FFF2-40B4-BE49-F238E27FC236}">
                        <a16:creationId xmlns:a16="http://schemas.microsoft.com/office/drawing/2014/main" id="{D2482332-7375-DA6C-2D9F-6AF97452998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93" name="Graphique 2">
                  <a:extLst>
                    <a:ext uri="{FF2B5EF4-FFF2-40B4-BE49-F238E27FC236}">
                      <a16:creationId xmlns:a16="http://schemas.microsoft.com/office/drawing/2014/main" id="{8C899638-21B8-C8E7-DF6C-D028934E1735}"/>
                    </a:ext>
                  </a:extLst>
                </p:cNvPr>
                <p:cNvGrpSpPr/>
                <p:nvPr/>
              </p:nvGrpSpPr>
              <p:grpSpPr>
                <a:xfrm>
                  <a:off x="8875744" y="4923961"/>
                  <a:ext cx="358486" cy="365305"/>
                  <a:chOff x="8875744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94" name="Forme libre 693">
                    <a:extLst>
                      <a:ext uri="{FF2B5EF4-FFF2-40B4-BE49-F238E27FC236}">
                        <a16:creationId xmlns:a16="http://schemas.microsoft.com/office/drawing/2014/main" id="{71AD7E91-EED0-4C0F-012F-CE6011798C6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95" name="Forme libre 694">
                    <a:extLst>
                      <a:ext uri="{FF2B5EF4-FFF2-40B4-BE49-F238E27FC236}">
                        <a16:creationId xmlns:a16="http://schemas.microsoft.com/office/drawing/2014/main" id="{31965CFE-9C6C-3529-916B-DD089C834A0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96" name="Graphique 2">
                  <a:extLst>
                    <a:ext uri="{FF2B5EF4-FFF2-40B4-BE49-F238E27FC236}">
                      <a16:creationId xmlns:a16="http://schemas.microsoft.com/office/drawing/2014/main" id="{B14F898F-BFC5-255A-6282-9178D2DA3660}"/>
                    </a:ext>
                  </a:extLst>
                </p:cNvPr>
                <p:cNvGrpSpPr/>
                <p:nvPr/>
              </p:nvGrpSpPr>
              <p:grpSpPr>
                <a:xfrm>
                  <a:off x="8875744" y="5763519"/>
                  <a:ext cx="358486" cy="365305"/>
                  <a:chOff x="8875744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697" name="Forme libre 696">
                    <a:extLst>
                      <a:ext uri="{FF2B5EF4-FFF2-40B4-BE49-F238E27FC236}">
                        <a16:creationId xmlns:a16="http://schemas.microsoft.com/office/drawing/2014/main" id="{B6E62560-27CF-6423-E5F4-298D368BD6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86321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698" name="Forme libre 697">
                    <a:extLst>
                      <a:ext uri="{FF2B5EF4-FFF2-40B4-BE49-F238E27FC236}">
                        <a16:creationId xmlns:a16="http://schemas.microsoft.com/office/drawing/2014/main" id="{21921E29-DBC7-2B31-CF00-085510F193D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5744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699" name="Graphique 2">
                  <a:extLst>
                    <a:ext uri="{FF2B5EF4-FFF2-40B4-BE49-F238E27FC236}">
                      <a16:creationId xmlns:a16="http://schemas.microsoft.com/office/drawing/2014/main" id="{7D9B852E-7D09-364F-5224-38C0B789B0BD}"/>
                    </a:ext>
                  </a:extLst>
                </p:cNvPr>
                <p:cNvGrpSpPr/>
                <p:nvPr/>
              </p:nvGrpSpPr>
              <p:grpSpPr>
                <a:xfrm>
                  <a:off x="8448248" y="6188026"/>
                  <a:ext cx="368052" cy="355958"/>
                  <a:chOff x="8448248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700" name="Forme libre 699">
                    <a:extLst>
                      <a:ext uri="{FF2B5EF4-FFF2-40B4-BE49-F238E27FC236}">
                        <a16:creationId xmlns:a16="http://schemas.microsoft.com/office/drawing/2014/main" id="{90B1FB20-29A3-5ED1-6951-D4AF0EC41E7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858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01" name="Forme libre 700">
                    <a:extLst>
                      <a:ext uri="{FF2B5EF4-FFF2-40B4-BE49-F238E27FC236}">
                        <a16:creationId xmlns:a16="http://schemas.microsoft.com/office/drawing/2014/main" id="{50FEFCC7-9CA1-A563-C5DB-979F0055E5E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02" name="Graphique 2">
                  <a:extLst>
                    <a:ext uri="{FF2B5EF4-FFF2-40B4-BE49-F238E27FC236}">
                      <a16:creationId xmlns:a16="http://schemas.microsoft.com/office/drawing/2014/main" id="{AD20D166-49B1-9A50-BDC2-53EEC5F5F56E}"/>
                    </a:ext>
                  </a:extLst>
                </p:cNvPr>
                <p:cNvGrpSpPr/>
                <p:nvPr/>
              </p:nvGrpSpPr>
              <p:grpSpPr>
                <a:xfrm>
                  <a:off x="9293888" y="6187919"/>
                  <a:ext cx="368052" cy="355958"/>
                  <a:chOff x="9293888" y="6187919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703" name="Forme libre 702">
                    <a:extLst>
                      <a:ext uri="{FF2B5EF4-FFF2-40B4-BE49-F238E27FC236}">
                        <a16:creationId xmlns:a16="http://schemas.microsoft.com/office/drawing/2014/main" id="{E7AC8A79-FA12-CDF2-8AF8-0A8EFCC9655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607746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04" name="Forme libre 703">
                    <a:extLst>
                      <a:ext uri="{FF2B5EF4-FFF2-40B4-BE49-F238E27FC236}">
                        <a16:creationId xmlns:a16="http://schemas.microsoft.com/office/drawing/2014/main" id="{EC24C3F5-2AD9-C895-58DE-BB9EAB9DB07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628655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05" name="Graphique 2">
                  <a:extLst>
                    <a:ext uri="{FF2B5EF4-FFF2-40B4-BE49-F238E27FC236}">
                      <a16:creationId xmlns:a16="http://schemas.microsoft.com/office/drawing/2014/main" id="{B35FFF4D-0099-2196-028F-3A0D223F91E7}"/>
                    </a:ext>
                  </a:extLst>
                </p:cNvPr>
                <p:cNvGrpSpPr/>
                <p:nvPr/>
              </p:nvGrpSpPr>
              <p:grpSpPr>
                <a:xfrm>
                  <a:off x="8875852" y="6603078"/>
                  <a:ext cx="358486" cy="251094"/>
                  <a:chOff x="8875852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706" name="Forme libre 705">
                    <a:extLst>
                      <a:ext uri="{FF2B5EF4-FFF2-40B4-BE49-F238E27FC236}">
                        <a16:creationId xmlns:a16="http://schemas.microsoft.com/office/drawing/2014/main" id="{DCF87210-E163-2FED-E6A4-1195FA41A095}"/>
                      </a:ext>
                    </a:extLst>
                  </p:cNvPr>
                  <p:cNvSpPr/>
                  <p:nvPr/>
                </p:nvSpPr>
                <p:spPr>
                  <a:xfrm>
                    <a:off x="9086429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07" name="Forme libre 706">
                    <a:extLst>
                      <a:ext uri="{FF2B5EF4-FFF2-40B4-BE49-F238E27FC236}">
                        <a16:creationId xmlns:a16="http://schemas.microsoft.com/office/drawing/2014/main" id="{8777AE6E-693B-98A1-1A6B-A0602FE86BE4}"/>
                      </a:ext>
                    </a:extLst>
                  </p:cNvPr>
                  <p:cNvSpPr/>
                  <p:nvPr/>
                </p:nvSpPr>
                <p:spPr>
                  <a:xfrm>
                    <a:off x="8875852" y="6603078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1 w 147801"/>
                      <a:gd name="connsiteY1" fmla="*/ 0 h 251094"/>
                      <a:gd name="connsiteX2" fmla="*/ 147801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1" y="0"/>
                        </a:lnTo>
                        <a:lnTo>
                          <a:pt x="147801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08" name="Graphique 2">
                  <a:extLst>
                    <a:ext uri="{FF2B5EF4-FFF2-40B4-BE49-F238E27FC236}">
                      <a16:creationId xmlns:a16="http://schemas.microsoft.com/office/drawing/2014/main" id="{80601B21-58CB-F01A-BC2B-D1766DCDC04C}"/>
                    </a:ext>
                  </a:extLst>
                </p:cNvPr>
                <p:cNvGrpSpPr/>
                <p:nvPr/>
              </p:nvGrpSpPr>
              <p:grpSpPr>
                <a:xfrm>
                  <a:off x="7602501" y="311867"/>
                  <a:ext cx="367945" cy="355958"/>
                  <a:chOff x="7602501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09" name="Forme libre 708">
                    <a:extLst>
                      <a:ext uri="{FF2B5EF4-FFF2-40B4-BE49-F238E27FC236}">
                        <a16:creationId xmlns:a16="http://schemas.microsoft.com/office/drawing/2014/main" id="{D908AA5A-A857-A500-41E3-24CFFC14317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10" name="Forme libre 709">
                    <a:extLst>
                      <a:ext uri="{FF2B5EF4-FFF2-40B4-BE49-F238E27FC236}">
                        <a16:creationId xmlns:a16="http://schemas.microsoft.com/office/drawing/2014/main" id="{FCF5643C-2E9E-C0AB-C10E-5C7052ACA8F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11" name="Graphique 2">
                  <a:extLst>
                    <a:ext uri="{FF2B5EF4-FFF2-40B4-BE49-F238E27FC236}">
                      <a16:creationId xmlns:a16="http://schemas.microsoft.com/office/drawing/2014/main" id="{77B53A69-0019-3830-64F0-A6D7154AF1B5}"/>
                    </a:ext>
                  </a:extLst>
                </p:cNvPr>
                <p:cNvGrpSpPr/>
                <p:nvPr/>
              </p:nvGrpSpPr>
              <p:grpSpPr>
                <a:xfrm>
                  <a:off x="8448248" y="311867"/>
                  <a:ext cx="367945" cy="355958"/>
                  <a:chOff x="8448248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12" name="Forme libre 711">
                    <a:extLst>
                      <a:ext uri="{FF2B5EF4-FFF2-40B4-BE49-F238E27FC236}">
                        <a16:creationId xmlns:a16="http://schemas.microsoft.com/office/drawing/2014/main" id="{3B5DC5A2-DE95-01F9-F2F3-02F070C4B02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13" name="Forme libre 712">
                    <a:extLst>
                      <a:ext uri="{FF2B5EF4-FFF2-40B4-BE49-F238E27FC236}">
                        <a16:creationId xmlns:a16="http://schemas.microsoft.com/office/drawing/2014/main" id="{FA1E07BB-5398-4908-FF54-B73E0EE1116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14" name="Graphique 2">
                  <a:extLst>
                    <a:ext uri="{FF2B5EF4-FFF2-40B4-BE49-F238E27FC236}">
                      <a16:creationId xmlns:a16="http://schemas.microsoft.com/office/drawing/2014/main" id="{67B44B3E-097B-61DB-978E-CF98140C3220}"/>
                    </a:ext>
                  </a:extLst>
                </p:cNvPr>
                <p:cNvGrpSpPr/>
                <p:nvPr/>
              </p:nvGrpSpPr>
              <p:grpSpPr>
                <a:xfrm>
                  <a:off x="8030104" y="1572"/>
                  <a:ext cx="358486" cy="251094"/>
                  <a:chOff x="8030104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715" name="Forme libre 714">
                    <a:extLst>
                      <a:ext uri="{FF2B5EF4-FFF2-40B4-BE49-F238E27FC236}">
                        <a16:creationId xmlns:a16="http://schemas.microsoft.com/office/drawing/2014/main" id="{C68232FF-4063-0004-53E3-0E1BDA1341FC}"/>
                      </a:ext>
                    </a:extLst>
                  </p:cNvPr>
                  <p:cNvSpPr/>
                  <p:nvPr/>
                </p:nvSpPr>
                <p:spPr>
                  <a:xfrm>
                    <a:off x="8240789" y="1572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2 w 147801"/>
                      <a:gd name="connsiteY1" fmla="*/ 0 h 251094"/>
                      <a:gd name="connsiteX2" fmla="*/ 147802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2" y="0"/>
                        </a:lnTo>
                        <a:lnTo>
                          <a:pt x="147802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16" name="Forme libre 715">
                    <a:extLst>
                      <a:ext uri="{FF2B5EF4-FFF2-40B4-BE49-F238E27FC236}">
                        <a16:creationId xmlns:a16="http://schemas.microsoft.com/office/drawing/2014/main" id="{52AC13CB-4A23-9116-A76F-D868E5FCFA32}"/>
                      </a:ext>
                    </a:extLst>
                  </p:cNvPr>
                  <p:cNvSpPr/>
                  <p:nvPr/>
                </p:nvSpPr>
                <p:spPr>
                  <a:xfrm>
                    <a:off x="8030104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17" name="Graphique 2">
                  <a:extLst>
                    <a:ext uri="{FF2B5EF4-FFF2-40B4-BE49-F238E27FC236}">
                      <a16:creationId xmlns:a16="http://schemas.microsoft.com/office/drawing/2014/main" id="{12CB5CA6-5499-7A92-E8DB-C0252A9C57F9}"/>
                    </a:ext>
                  </a:extLst>
                </p:cNvPr>
                <p:cNvGrpSpPr/>
                <p:nvPr/>
              </p:nvGrpSpPr>
              <p:grpSpPr>
                <a:xfrm>
                  <a:off x="8030104" y="727026"/>
                  <a:ext cx="358486" cy="365305"/>
                  <a:chOff x="8030104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18" name="Forme libre 717">
                    <a:extLst>
                      <a:ext uri="{FF2B5EF4-FFF2-40B4-BE49-F238E27FC236}">
                        <a16:creationId xmlns:a16="http://schemas.microsoft.com/office/drawing/2014/main" id="{1DFAF09A-E017-4D63-DBF2-06391CDCB35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19" name="Forme libre 718">
                    <a:extLst>
                      <a:ext uri="{FF2B5EF4-FFF2-40B4-BE49-F238E27FC236}">
                        <a16:creationId xmlns:a16="http://schemas.microsoft.com/office/drawing/2014/main" id="{7FE90714-42A7-3DEA-E7C2-8371A25538B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20" name="Graphique 2">
                  <a:extLst>
                    <a:ext uri="{FF2B5EF4-FFF2-40B4-BE49-F238E27FC236}">
                      <a16:creationId xmlns:a16="http://schemas.microsoft.com/office/drawing/2014/main" id="{1ED3CA9C-4717-833F-87DF-56769014CA6D}"/>
                    </a:ext>
                  </a:extLst>
                </p:cNvPr>
                <p:cNvGrpSpPr/>
                <p:nvPr/>
              </p:nvGrpSpPr>
              <p:grpSpPr>
                <a:xfrm>
                  <a:off x="7602608" y="1151425"/>
                  <a:ext cx="367945" cy="355958"/>
                  <a:chOff x="7602608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21" name="Forme libre 720">
                    <a:extLst>
                      <a:ext uri="{FF2B5EF4-FFF2-40B4-BE49-F238E27FC236}">
                        <a16:creationId xmlns:a16="http://schemas.microsoft.com/office/drawing/2014/main" id="{5AC8E14E-E712-6F7E-E180-FDCC3052878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22" name="Forme libre 721">
                    <a:extLst>
                      <a:ext uri="{FF2B5EF4-FFF2-40B4-BE49-F238E27FC236}">
                        <a16:creationId xmlns:a16="http://schemas.microsoft.com/office/drawing/2014/main" id="{36048B26-7516-69EE-9ABD-3B951F3AACE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23" name="Graphique 2">
                  <a:extLst>
                    <a:ext uri="{FF2B5EF4-FFF2-40B4-BE49-F238E27FC236}">
                      <a16:creationId xmlns:a16="http://schemas.microsoft.com/office/drawing/2014/main" id="{134D911F-EC64-3C98-D606-F5AE7583A9C6}"/>
                    </a:ext>
                  </a:extLst>
                </p:cNvPr>
                <p:cNvGrpSpPr/>
                <p:nvPr/>
              </p:nvGrpSpPr>
              <p:grpSpPr>
                <a:xfrm>
                  <a:off x="8448248" y="1151425"/>
                  <a:ext cx="367945" cy="355958"/>
                  <a:chOff x="8448248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24" name="Forme libre 723">
                    <a:extLst>
                      <a:ext uri="{FF2B5EF4-FFF2-40B4-BE49-F238E27FC236}">
                        <a16:creationId xmlns:a16="http://schemas.microsoft.com/office/drawing/2014/main" id="{12CE6B85-79D2-CC91-E9B6-1C793D3081B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25" name="Forme libre 724">
                    <a:extLst>
                      <a:ext uri="{FF2B5EF4-FFF2-40B4-BE49-F238E27FC236}">
                        <a16:creationId xmlns:a16="http://schemas.microsoft.com/office/drawing/2014/main" id="{9A7142D7-1A94-854E-4630-4B2428B7C1E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26" name="Graphique 2">
                  <a:extLst>
                    <a:ext uri="{FF2B5EF4-FFF2-40B4-BE49-F238E27FC236}">
                      <a16:creationId xmlns:a16="http://schemas.microsoft.com/office/drawing/2014/main" id="{EB2AABAE-58DD-73B1-B23C-489FE84D4021}"/>
                    </a:ext>
                  </a:extLst>
                </p:cNvPr>
                <p:cNvGrpSpPr/>
                <p:nvPr/>
              </p:nvGrpSpPr>
              <p:grpSpPr>
                <a:xfrm>
                  <a:off x="8030104" y="1566477"/>
                  <a:ext cx="358486" cy="365305"/>
                  <a:chOff x="8030104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27" name="Forme libre 726">
                    <a:extLst>
                      <a:ext uri="{FF2B5EF4-FFF2-40B4-BE49-F238E27FC236}">
                        <a16:creationId xmlns:a16="http://schemas.microsoft.com/office/drawing/2014/main" id="{2B6E3238-43F8-0160-7DA3-63EFFE01334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28" name="Forme libre 727">
                    <a:extLst>
                      <a:ext uri="{FF2B5EF4-FFF2-40B4-BE49-F238E27FC236}">
                        <a16:creationId xmlns:a16="http://schemas.microsoft.com/office/drawing/2014/main" id="{86CF0C2D-BA59-142A-C906-0A9303F3D27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29" name="Graphique 2">
                  <a:extLst>
                    <a:ext uri="{FF2B5EF4-FFF2-40B4-BE49-F238E27FC236}">
                      <a16:creationId xmlns:a16="http://schemas.microsoft.com/office/drawing/2014/main" id="{A0763B7D-BDA7-2168-2A50-12E62AC51D5C}"/>
                    </a:ext>
                  </a:extLst>
                </p:cNvPr>
                <p:cNvGrpSpPr/>
                <p:nvPr/>
              </p:nvGrpSpPr>
              <p:grpSpPr>
                <a:xfrm>
                  <a:off x="7602608" y="1990554"/>
                  <a:ext cx="367945" cy="355958"/>
                  <a:chOff x="7602608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30" name="Forme libre 729">
                    <a:extLst>
                      <a:ext uri="{FF2B5EF4-FFF2-40B4-BE49-F238E27FC236}">
                        <a16:creationId xmlns:a16="http://schemas.microsoft.com/office/drawing/2014/main" id="{0FC857CD-B0DF-A661-5084-C3790FD70FB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31" name="Forme libre 730">
                    <a:extLst>
                      <a:ext uri="{FF2B5EF4-FFF2-40B4-BE49-F238E27FC236}">
                        <a16:creationId xmlns:a16="http://schemas.microsoft.com/office/drawing/2014/main" id="{3569CE34-000F-9DD7-9623-D9389CD7BF6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32" name="Graphique 2">
                  <a:extLst>
                    <a:ext uri="{FF2B5EF4-FFF2-40B4-BE49-F238E27FC236}">
                      <a16:creationId xmlns:a16="http://schemas.microsoft.com/office/drawing/2014/main" id="{257EC3B3-42AD-EDC9-C502-178D2996E8CD}"/>
                    </a:ext>
                  </a:extLst>
                </p:cNvPr>
                <p:cNvGrpSpPr/>
                <p:nvPr/>
              </p:nvGrpSpPr>
              <p:grpSpPr>
                <a:xfrm>
                  <a:off x="8448248" y="1990447"/>
                  <a:ext cx="367945" cy="355958"/>
                  <a:chOff x="8448248" y="199044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33" name="Forme libre 732">
                    <a:extLst>
                      <a:ext uri="{FF2B5EF4-FFF2-40B4-BE49-F238E27FC236}">
                        <a16:creationId xmlns:a16="http://schemas.microsoft.com/office/drawing/2014/main" id="{65189254-15BE-606A-0B90-A42F4DE1AA3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187999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34" name="Forme libre 733">
                    <a:extLst>
                      <a:ext uri="{FF2B5EF4-FFF2-40B4-BE49-F238E27FC236}">
                        <a16:creationId xmlns:a16="http://schemas.microsoft.com/office/drawing/2014/main" id="{44CB6A77-9652-EEF7-269C-CD9EBF5855A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0890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35" name="Graphique 2">
                  <a:extLst>
                    <a:ext uri="{FF2B5EF4-FFF2-40B4-BE49-F238E27FC236}">
                      <a16:creationId xmlns:a16="http://schemas.microsoft.com/office/drawing/2014/main" id="{882CDF27-CBB8-3798-223C-73433F164FC5}"/>
                    </a:ext>
                  </a:extLst>
                </p:cNvPr>
                <p:cNvGrpSpPr/>
                <p:nvPr/>
              </p:nvGrpSpPr>
              <p:grpSpPr>
                <a:xfrm>
                  <a:off x="8030104" y="1565940"/>
                  <a:ext cx="358486" cy="365305"/>
                  <a:chOff x="8030104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36" name="Forme libre 735">
                    <a:extLst>
                      <a:ext uri="{FF2B5EF4-FFF2-40B4-BE49-F238E27FC236}">
                        <a16:creationId xmlns:a16="http://schemas.microsoft.com/office/drawing/2014/main" id="{1438B073-22C2-DE82-7FCC-8D69940315E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37" name="Forme libre 736">
                    <a:extLst>
                      <a:ext uri="{FF2B5EF4-FFF2-40B4-BE49-F238E27FC236}">
                        <a16:creationId xmlns:a16="http://schemas.microsoft.com/office/drawing/2014/main" id="{0D4C8BFC-C2AF-BD64-1F19-8CFE5AEFCC5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38" name="Graphique 2">
                  <a:extLst>
                    <a:ext uri="{FF2B5EF4-FFF2-40B4-BE49-F238E27FC236}">
                      <a16:creationId xmlns:a16="http://schemas.microsoft.com/office/drawing/2014/main" id="{1526B829-6FBD-FEBE-A85F-9A6A93193816}"/>
                    </a:ext>
                  </a:extLst>
                </p:cNvPr>
                <p:cNvGrpSpPr/>
                <p:nvPr/>
              </p:nvGrpSpPr>
              <p:grpSpPr>
                <a:xfrm>
                  <a:off x="8030104" y="2405606"/>
                  <a:ext cx="358486" cy="365305"/>
                  <a:chOff x="8030104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39" name="Forme libre 738">
                    <a:extLst>
                      <a:ext uri="{FF2B5EF4-FFF2-40B4-BE49-F238E27FC236}">
                        <a16:creationId xmlns:a16="http://schemas.microsoft.com/office/drawing/2014/main" id="{27F7EC99-3DF3-5F29-C0D4-0311B3840E2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40" name="Forme libre 739">
                    <a:extLst>
                      <a:ext uri="{FF2B5EF4-FFF2-40B4-BE49-F238E27FC236}">
                        <a16:creationId xmlns:a16="http://schemas.microsoft.com/office/drawing/2014/main" id="{04016195-6465-B927-08DD-C9B1202DF0C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41" name="Graphique 2">
                  <a:extLst>
                    <a:ext uri="{FF2B5EF4-FFF2-40B4-BE49-F238E27FC236}">
                      <a16:creationId xmlns:a16="http://schemas.microsoft.com/office/drawing/2014/main" id="{23D257E1-47DC-DBC8-4348-80E2DDEB6B34}"/>
                    </a:ext>
                  </a:extLst>
                </p:cNvPr>
                <p:cNvGrpSpPr/>
                <p:nvPr/>
              </p:nvGrpSpPr>
              <p:grpSpPr>
                <a:xfrm>
                  <a:off x="7602608" y="2830113"/>
                  <a:ext cx="367945" cy="355958"/>
                  <a:chOff x="760260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42" name="Forme libre 741">
                    <a:extLst>
                      <a:ext uri="{FF2B5EF4-FFF2-40B4-BE49-F238E27FC236}">
                        <a16:creationId xmlns:a16="http://schemas.microsoft.com/office/drawing/2014/main" id="{3C641D56-0980-0877-3F99-432056ECAEB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43" name="Forme libre 742">
                    <a:extLst>
                      <a:ext uri="{FF2B5EF4-FFF2-40B4-BE49-F238E27FC236}">
                        <a16:creationId xmlns:a16="http://schemas.microsoft.com/office/drawing/2014/main" id="{28EB1EB7-0F97-F986-FD59-F9402A11679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44" name="Graphique 2">
                  <a:extLst>
                    <a:ext uri="{FF2B5EF4-FFF2-40B4-BE49-F238E27FC236}">
                      <a16:creationId xmlns:a16="http://schemas.microsoft.com/office/drawing/2014/main" id="{3A21C02C-7C53-05CE-FD23-C9B4C28C12B2}"/>
                    </a:ext>
                  </a:extLst>
                </p:cNvPr>
                <p:cNvGrpSpPr/>
                <p:nvPr/>
              </p:nvGrpSpPr>
              <p:grpSpPr>
                <a:xfrm>
                  <a:off x="8448248" y="2830113"/>
                  <a:ext cx="367945" cy="355958"/>
                  <a:chOff x="844824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45" name="Forme libre 744">
                    <a:extLst>
                      <a:ext uri="{FF2B5EF4-FFF2-40B4-BE49-F238E27FC236}">
                        <a16:creationId xmlns:a16="http://schemas.microsoft.com/office/drawing/2014/main" id="{FA70049F-463B-A557-2F00-ABA71286079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46" name="Forme libre 745">
                    <a:extLst>
                      <a:ext uri="{FF2B5EF4-FFF2-40B4-BE49-F238E27FC236}">
                        <a16:creationId xmlns:a16="http://schemas.microsoft.com/office/drawing/2014/main" id="{87359E16-84EE-5B69-46F9-2EE02DC64F6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47" name="Graphique 2">
                  <a:extLst>
                    <a:ext uri="{FF2B5EF4-FFF2-40B4-BE49-F238E27FC236}">
                      <a16:creationId xmlns:a16="http://schemas.microsoft.com/office/drawing/2014/main" id="{5BA6127A-6BEE-F257-5FD9-92050CD12CCB}"/>
                    </a:ext>
                  </a:extLst>
                </p:cNvPr>
                <p:cNvGrpSpPr/>
                <p:nvPr/>
              </p:nvGrpSpPr>
              <p:grpSpPr>
                <a:xfrm>
                  <a:off x="8030104" y="3245165"/>
                  <a:ext cx="358486" cy="365305"/>
                  <a:chOff x="8030104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48" name="Forme libre 747">
                    <a:extLst>
                      <a:ext uri="{FF2B5EF4-FFF2-40B4-BE49-F238E27FC236}">
                        <a16:creationId xmlns:a16="http://schemas.microsoft.com/office/drawing/2014/main" id="{ABC5BF1D-FE57-CCB2-B735-9CC79D661FF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49" name="Forme libre 748">
                    <a:extLst>
                      <a:ext uri="{FF2B5EF4-FFF2-40B4-BE49-F238E27FC236}">
                        <a16:creationId xmlns:a16="http://schemas.microsoft.com/office/drawing/2014/main" id="{EC874A8C-F215-C0D8-2DBB-D97E3E254CA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50" name="Graphique 2">
                  <a:extLst>
                    <a:ext uri="{FF2B5EF4-FFF2-40B4-BE49-F238E27FC236}">
                      <a16:creationId xmlns:a16="http://schemas.microsoft.com/office/drawing/2014/main" id="{3BB9FF43-605E-2774-2A77-AECB493D3842}"/>
                    </a:ext>
                  </a:extLst>
                </p:cNvPr>
                <p:cNvGrpSpPr/>
                <p:nvPr/>
              </p:nvGrpSpPr>
              <p:grpSpPr>
                <a:xfrm>
                  <a:off x="7602608" y="3669780"/>
                  <a:ext cx="367945" cy="355958"/>
                  <a:chOff x="7602608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51" name="Forme libre 750">
                    <a:extLst>
                      <a:ext uri="{FF2B5EF4-FFF2-40B4-BE49-F238E27FC236}">
                        <a16:creationId xmlns:a16="http://schemas.microsoft.com/office/drawing/2014/main" id="{EEAF552D-7247-A7F2-049B-79EC6C12FCC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52" name="Forme libre 751">
                    <a:extLst>
                      <a:ext uri="{FF2B5EF4-FFF2-40B4-BE49-F238E27FC236}">
                        <a16:creationId xmlns:a16="http://schemas.microsoft.com/office/drawing/2014/main" id="{3DEA9697-4ACE-5B72-2ED2-DD98D3E4D21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53" name="Graphique 2">
                  <a:extLst>
                    <a:ext uri="{FF2B5EF4-FFF2-40B4-BE49-F238E27FC236}">
                      <a16:creationId xmlns:a16="http://schemas.microsoft.com/office/drawing/2014/main" id="{CAACE605-9E6B-2CF9-C7B3-D0ED1C4626D7}"/>
                    </a:ext>
                  </a:extLst>
                </p:cNvPr>
                <p:cNvGrpSpPr/>
                <p:nvPr/>
              </p:nvGrpSpPr>
              <p:grpSpPr>
                <a:xfrm>
                  <a:off x="8448248" y="3669672"/>
                  <a:ext cx="367945" cy="355958"/>
                  <a:chOff x="8448248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54" name="Forme libre 753">
                    <a:extLst>
                      <a:ext uri="{FF2B5EF4-FFF2-40B4-BE49-F238E27FC236}">
                        <a16:creationId xmlns:a16="http://schemas.microsoft.com/office/drawing/2014/main" id="{DECDE4D7-E7B5-5FC6-C962-6687E00BFBF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55" name="Forme libre 754">
                    <a:extLst>
                      <a:ext uri="{FF2B5EF4-FFF2-40B4-BE49-F238E27FC236}">
                        <a16:creationId xmlns:a16="http://schemas.microsoft.com/office/drawing/2014/main" id="{2801BE8A-70AD-C84A-3E7F-2BCFCCC998D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56" name="Graphique 2">
                  <a:extLst>
                    <a:ext uri="{FF2B5EF4-FFF2-40B4-BE49-F238E27FC236}">
                      <a16:creationId xmlns:a16="http://schemas.microsoft.com/office/drawing/2014/main" id="{A999B748-A1CD-1159-D153-D02278D5D70A}"/>
                    </a:ext>
                  </a:extLst>
                </p:cNvPr>
                <p:cNvGrpSpPr/>
                <p:nvPr/>
              </p:nvGrpSpPr>
              <p:grpSpPr>
                <a:xfrm>
                  <a:off x="8030104" y="3245165"/>
                  <a:ext cx="358486" cy="365305"/>
                  <a:chOff x="8030104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57" name="Forme libre 756">
                    <a:extLst>
                      <a:ext uri="{FF2B5EF4-FFF2-40B4-BE49-F238E27FC236}">
                        <a16:creationId xmlns:a16="http://schemas.microsoft.com/office/drawing/2014/main" id="{C4E9C27E-2C7E-4096-3258-6A5380915CE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58" name="Forme libre 757">
                    <a:extLst>
                      <a:ext uri="{FF2B5EF4-FFF2-40B4-BE49-F238E27FC236}">
                        <a16:creationId xmlns:a16="http://schemas.microsoft.com/office/drawing/2014/main" id="{D29F37F1-6BF5-C9C4-9558-3C0FA8DBE35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59" name="Graphique 2">
                  <a:extLst>
                    <a:ext uri="{FF2B5EF4-FFF2-40B4-BE49-F238E27FC236}">
                      <a16:creationId xmlns:a16="http://schemas.microsoft.com/office/drawing/2014/main" id="{1D6F2308-A456-C336-42B5-5C81301FF539}"/>
                    </a:ext>
                  </a:extLst>
                </p:cNvPr>
                <p:cNvGrpSpPr/>
                <p:nvPr/>
              </p:nvGrpSpPr>
              <p:grpSpPr>
                <a:xfrm>
                  <a:off x="8030104" y="4084831"/>
                  <a:ext cx="358486" cy="365305"/>
                  <a:chOff x="8030104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60" name="Forme libre 759">
                    <a:extLst>
                      <a:ext uri="{FF2B5EF4-FFF2-40B4-BE49-F238E27FC236}">
                        <a16:creationId xmlns:a16="http://schemas.microsoft.com/office/drawing/2014/main" id="{A23C5E82-6DB2-4D31-CEC8-EFF766619E5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61" name="Forme libre 760">
                    <a:extLst>
                      <a:ext uri="{FF2B5EF4-FFF2-40B4-BE49-F238E27FC236}">
                        <a16:creationId xmlns:a16="http://schemas.microsoft.com/office/drawing/2014/main" id="{C062834C-B973-95DF-CE45-367ED95E8E9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62" name="Graphique 2">
                  <a:extLst>
                    <a:ext uri="{FF2B5EF4-FFF2-40B4-BE49-F238E27FC236}">
                      <a16:creationId xmlns:a16="http://schemas.microsoft.com/office/drawing/2014/main" id="{8BB12699-C994-3A83-C206-6688E9E7B11A}"/>
                    </a:ext>
                  </a:extLst>
                </p:cNvPr>
                <p:cNvGrpSpPr/>
                <p:nvPr/>
              </p:nvGrpSpPr>
              <p:grpSpPr>
                <a:xfrm>
                  <a:off x="7602501" y="4509338"/>
                  <a:ext cx="367945" cy="355958"/>
                  <a:chOff x="7602501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63" name="Forme libre 762">
                    <a:extLst>
                      <a:ext uri="{FF2B5EF4-FFF2-40B4-BE49-F238E27FC236}">
                        <a16:creationId xmlns:a16="http://schemas.microsoft.com/office/drawing/2014/main" id="{DE402696-D82C-8AEF-F268-E06AB2957A7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64" name="Forme libre 763">
                    <a:extLst>
                      <a:ext uri="{FF2B5EF4-FFF2-40B4-BE49-F238E27FC236}">
                        <a16:creationId xmlns:a16="http://schemas.microsoft.com/office/drawing/2014/main" id="{7C0775F3-4C97-BB30-CA26-B85D2AB0A6C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65" name="Graphique 2">
                  <a:extLst>
                    <a:ext uri="{FF2B5EF4-FFF2-40B4-BE49-F238E27FC236}">
                      <a16:creationId xmlns:a16="http://schemas.microsoft.com/office/drawing/2014/main" id="{8ED48444-CA7E-DB51-303C-D572908E959F}"/>
                    </a:ext>
                  </a:extLst>
                </p:cNvPr>
                <p:cNvGrpSpPr/>
                <p:nvPr/>
              </p:nvGrpSpPr>
              <p:grpSpPr>
                <a:xfrm>
                  <a:off x="8448248" y="4509338"/>
                  <a:ext cx="367945" cy="355958"/>
                  <a:chOff x="8448248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66" name="Forme libre 765">
                    <a:extLst>
                      <a:ext uri="{FF2B5EF4-FFF2-40B4-BE49-F238E27FC236}">
                        <a16:creationId xmlns:a16="http://schemas.microsoft.com/office/drawing/2014/main" id="{D5BC9C87-68B5-B50E-8F85-115E491E14A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67" name="Forme libre 766">
                    <a:extLst>
                      <a:ext uri="{FF2B5EF4-FFF2-40B4-BE49-F238E27FC236}">
                        <a16:creationId xmlns:a16="http://schemas.microsoft.com/office/drawing/2014/main" id="{7DC5940A-EF06-F0E6-AD69-26C5A63114B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68" name="Graphique 2">
                  <a:extLst>
                    <a:ext uri="{FF2B5EF4-FFF2-40B4-BE49-F238E27FC236}">
                      <a16:creationId xmlns:a16="http://schemas.microsoft.com/office/drawing/2014/main" id="{8A0AFA51-CC1B-B690-C59E-D2525E662D41}"/>
                    </a:ext>
                  </a:extLst>
                </p:cNvPr>
                <p:cNvGrpSpPr/>
                <p:nvPr/>
              </p:nvGrpSpPr>
              <p:grpSpPr>
                <a:xfrm>
                  <a:off x="8030104" y="4924498"/>
                  <a:ext cx="358486" cy="365305"/>
                  <a:chOff x="8030104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69" name="Forme libre 768">
                    <a:extLst>
                      <a:ext uri="{FF2B5EF4-FFF2-40B4-BE49-F238E27FC236}">
                        <a16:creationId xmlns:a16="http://schemas.microsoft.com/office/drawing/2014/main" id="{E6FEF681-6EF0-5634-2086-AF76D7FB540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70" name="Forme libre 769">
                    <a:extLst>
                      <a:ext uri="{FF2B5EF4-FFF2-40B4-BE49-F238E27FC236}">
                        <a16:creationId xmlns:a16="http://schemas.microsoft.com/office/drawing/2014/main" id="{0B2CD185-ED7A-2B04-9B8E-CB4E5C276E7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1" name="Graphique 2">
                  <a:extLst>
                    <a:ext uri="{FF2B5EF4-FFF2-40B4-BE49-F238E27FC236}">
                      <a16:creationId xmlns:a16="http://schemas.microsoft.com/office/drawing/2014/main" id="{ECFB34D2-0E36-28E4-9862-F113D13BBA05}"/>
                    </a:ext>
                  </a:extLst>
                </p:cNvPr>
                <p:cNvGrpSpPr/>
                <p:nvPr/>
              </p:nvGrpSpPr>
              <p:grpSpPr>
                <a:xfrm>
                  <a:off x="7602608" y="5348360"/>
                  <a:ext cx="367945" cy="355958"/>
                  <a:chOff x="7602608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72" name="Forme libre 771">
                    <a:extLst>
                      <a:ext uri="{FF2B5EF4-FFF2-40B4-BE49-F238E27FC236}">
                        <a16:creationId xmlns:a16="http://schemas.microsoft.com/office/drawing/2014/main" id="{3E91A450-3F10-F1FA-D11C-3E57B4BA7B1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73" name="Forme libre 772">
                    <a:extLst>
                      <a:ext uri="{FF2B5EF4-FFF2-40B4-BE49-F238E27FC236}">
                        <a16:creationId xmlns:a16="http://schemas.microsoft.com/office/drawing/2014/main" id="{863EF981-B090-B042-8A33-A3A173AB5ED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4" name="Graphique 2">
                  <a:extLst>
                    <a:ext uri="{FF2B5EF4-FFF2-40B4-BE49-F238E27FC236}">
                      <a16:creationId xmlns:a16="http://schemas.microsoft.com/office/drawing/2014/main" id="{08F2D309-84B0-395A-14F0-911BE1F7512D}"/>
                    </a:ext>
                  </a:extLst>
                </p:cNvPr>
                <p:cNvGrpSpPr/>
                <p:nvPr/>
              </p:nvGrpSpPr>
              <p:grpSpPr>
                <a:xfrm>
                  <a:off x="8448248" y="5348360"/>
                  <a:ext cx="367945" cy="355958"/>
                  <a:chOff x="8448248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75" name="Forme libre 774">
                    <a:extLst>
                      <a:ext uri="{FF2B5EF4-FFF2-40B4-BE49-F238E27FC236}">
                        <a16:creationId xmlns:a16="http://schemas.microsoft.com/office/drawing/2014/main" id="{3C0B7A7B-F5D6-28AA-C62F-B19E73D7277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76" name="Forme libre 775">
                    <a:extLst>
                      <a:ext uri="{FF2B5EF4-FFF2-40B4-BE49-F238E27FC236}">
                        <a16:creationId xmlns:a16="http://schemas.microsoft.com/office/drawing/2014/main" id="{8099E9CD-4A43-E207-C20B-AC9F0936F5F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77" name="Graphique 2">
                  <a:extLst>
                    <a:ext uri="{FF2B5EF4-FFF2-40B4-BE49-F238E27FC236}">
                      <a16:creationId xmlns:a16="http://schemas.microsoft.com/office/drawing/2014/main" id="{406C87C4-0B91-7E83-FF72-21300D396038}"/>
                    </a:ext>
                  </a:extLst>
                </p:cNvPr>
                <p:cNvGrpSpPr/>
                <p:nvPr/>
              </p:nvGrpSpPr>
              <p:grpSpPr>
                <a:xfrm>
                  <a:off x="8030104" y="4923961"/>
                  <a:ext cx="358486" cy="365305"/>
                  <a:chOff x="8030104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78" name="Forme libre 777">
                    <a:extLst>
                      <a:ext uri="{FF2B5EF4-FFF2-40B4-BE49-F238E27FC236}">
                        <a16:creationId xmlns:a16="http://schemas.microsoft.com/office/drawing/2014/main" id="{F7A0F5EE-3703-5EC1-854D-03BAD34679D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79" name="Forme libre 778">
                    <a:extLst>
                      <a:ext uri="{FF2B5EF4-FFF2-40B4-BE49-F238E27FC236}">
                        <a16:creationId xmlns:a16="http://schemas.microsoft.com/office/drawing/2014/main" id="{E514B436-1228-BA44-0AE6-8E296D1CE20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80" name="Graphique 2">
                  <a:extLst>
                    <a:ext uri="{FF2B5EF4-FFF2-40B4-BE49-F238E27FC236}">
                      <a16:creationId xmlns:a16="http://schemas.microsoft.com/office/drawing/2014/main" id="{9F3EF8DC-A661-10B2-8312-3496909FB1D2}"/>
                    </a:ext>
                  </a:extLst>
                </p:cNvPr>
                <p:cNvGrpSpPr/>
                <p:nvPr/>
              </p:nvGrpSpPr>
              <p:grpSpPr>
                <a:xfrm>
                  <a:off x="8030104" y="5763519"/>
                  <a:ext cx="358486" cy="365305"/>
                  <a:chOff x="8030104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781" name="Forme libre 780">
                    <a:extLst>
                      <a:ext uri="{FF2B5EF4-FFF2-40B4-BE49-F238E27FC236}">
                        <a16:creationId xmlns:a16="http://schemas.microsoft.com/office/drawing/2014/main" id="{EE8D690E-0B54-9E29-B9E5-E6A6600377B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240681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82" name="Forme libre 781">
                    <a:extLst>
                      <a:ext uri="{FF2B5EF4-FFF2-40B4-BE49-F238E27FC236}">
                        <a16:creationId xmlns:a16="http://schemas.microsoft.com/office/drawing/2014/main" id="{867EB759-7F79-465A-FC5B-98002DF1C81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030104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83" name="Graphique 2">
                  <a:extLst>
                    <a:ext uri="{FF2B5EF4-FFF2-40B4-BE49-F238E27FC236}">
                      <a16:creationId xmlns:a16="http://schemas.microsoft.com/office/drawing/2014/main" id="{EF56EC7D-3544-6DB6-09AC-25CE73712BD1}"/>
                    </a:ext>
                  </a:extLst>
                </p:cNvPr>
                <p:cNvGrpSpPr/>
                <p:nvPr/>
              </p:nvGrpSpPr>
              <p:grpSpPr>
                <a:xfrm>
                  <a:off x="7602501" y="6188026"/>
                  <a:ext cx="368052" cy="355958"/>
                  <a:chOff x="7602501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784" name="Forme libre 783">
                    <a:extLst>
                      <a:ext uri="{FF2B5EF4-FFF2-40B4-BE49-F238E27FC236}">
                        <a16:creationId xmlns:a16="http://schemas.microsoft.com/office/drawing/2014/main" id="{DFFF3986-8EF5-6EE1-70F9-F6A205170C4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85" name="Forme libre 784">
                    <a:extLst>
                      <a:ext uri="{FF2B5EF4-FFF2-40B4-BE49-F238E27FC236}">
                        <a16:creationId xmlns:a16="http://schemas.microsoft.com/office/drawing/2014/main" id="{E1392D44-492C-8088-B959-85A6D4D182F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86" name="Graphique 2">
                  <a:extLst>
                    <a:ext uri="{FF2B5EF4-FFF2-40B4-BE49-F238E27FC236}">
                      <a16:creationId xmlns:a16="http://schemas.microsoft.com/office/drawing/2014/main" id="{A6AC15DA-1278-2AAF-FD15-2189735CD82B}"/>
                    </a:ext>
                  </a:extLst>
                </p:cNvPr>
                <p:cNvGrpSpPr/>
                <p:nvPr/>
              </p:nvGrpSpPr>
              <p:grpSpPr>
                <a:xfrm>
                  <a:off x="8448248" y="6188026"/>
                  <a:ext cx="368052" cy="355958"/>
                  <a:chOff x="8448248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787" name="Forme libre 786">
                    <a:extLst>
                      <a:ext uri="{FF2B5EF4-FFF2-40B4-BE49-F238E27FC236}">
                        <a16:creationId xmlns:a16="http://schemas.microsoft.com/office/drawing/2014/main" id="{5EC3523A-5D21-6719-3F43-8FBA051F774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858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88" name="Forme libre 787">
                    <a:extLst>
                      <a:ext uri="{FF2B5EF4-FFF2-40B4-BE49-F238E27FC236}">
                        <a16:creationId xmlns:a16="http://schemas.microsoft.com/office/drawing/2014/main" id="{782903D5-E993-ED06-0F27-3B1CDDEF9A0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558750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89" name="Graphique 2">
                  <a:extLst>
                    <a:ext uri="{FF2B5EF4-FFF2-40B4-BE49-F238E27FC236}">
                      <a16:creationId xmlns:a16="http://schemas.microsoft.com/office/drawing/2014/main" id="{974CC7BE-03B8-6DBE-0A8B-31C97E35BB84}"/>
                    </a:ext>
                  </a:extLst>
                </p:cNvPr>
                <p:cNvGrpSpPr/>
                <p:nvPr/>
              </p:nvGrpSpPr>
              <p:grpSpPr>
                <a:xfrm>
                  <a:off x="8030104" y="6603078"/>
                  <a:ext cx="358486" cy="251094"/>
                  <a:chOff x="8030104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790" name="Forme libre 789">
                    <a:extLst>
                      <a:ext uri="{FF2B5EF4-FFF2-40B4-BE49-F238E27FC236}">
                        <a16:creationId xmlns:a16="http://schemas.microsoft.com/office/drawing/2014/main" id="{20664077-3F6D-384F-16D4-B6A66D4898E5}"/>
                      </a:ext>
                    </a:extLst>
                  </p:cNvPr>
                  <p:cNvSpPr/>
                  <p:nvPr/>
                </p:nvSpPr>
                <p:spPr>
                  <a:xfrm>
                    <a:off x="8240789" y="6603078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2 w 147801"/>
                      <a:gd name="connsiteY1" fmla="*/ 0 h 251094"/>
                      <a:gd name="connsiteX2" fmla="*/ 147802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2" y="0"/>
                        </a:lnTo>
                        <a:lnTo>
                          <a:pt x="147802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1" name="Forme libre 790">
                    <a:extLst>
                      <a:ext uri="{FF2B5EF4-FFF2-40B4-BE49-F238E27FC236}">
                        <a16:creationId xmlns:a16="http://schemas.microsoft.com/office/drawing/2014/main" id="{50F80640-0DB4-107A-FB08-3D268E95C619}"/>
                      </a:ext>
                    </a:extLst>
                  </p:cNvPr>
                  <p:cNvSpPr/>
                  <p:nvPr/>
                </p:nvSpPr>
                <p:spPr>
                  <a:xfrm>
                    <a:off x="8030104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92" name="Graphique 2">
                  <a:extLst>
                    <a:ext uri="{FF2B5EF4-FFF2-40B4-BE49-F238E27FC236}">
                      <a16:creationId xmlns:a16="http://schemas.microsoft.com/office/drawing/2014/main" id="{5E7DA58D-9D22-9B4B-822A-30F7598F9271}"/>
                    </a:ext>
                  </a:extLst>
                </p:cNvPr>
                <p:cNvGrpSpPr/>
                <p:nvPr/>
              </p:nvGrpSpPr>
              <p:grpSpPr>
                <a:xfrm>
                  <a:off x="6756861" y="311867"/>
                  <a:ext cx="367945" cy="355958"/>
                  <a:chOff x="6756861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93" name="Forme libre 792">
                    <a:extLst>
                      <a:ext uri="{FF2B5EF4-FFF2-40B4-BE49-F238E27FC236}">
                        <a16:creationId xmlns:a16="http://schemas.microsoft.com/office/drawing/2014/main" id="{31F01510-C754-A33C-A27D-A18192F4A90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4" name="Forme libre 793">
                    <a:extLst>
                      <a:ext uri="{FF2B5EF4-FFF2-40B4-BE49-F238E27FC236}">
                        <a16:creationId xmlns:a16="http://schemas.microsoft.com/office/drawing/2014/main" id="{8B73978F-43FE-5847-D8E9-2420569B55D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95" name="Graphique 2">
                  <a:extLst>
                    <a:ext uri="{FF2B5EF4-FFF2-40B4-BE49-F238E27FC236}">
                      <a16:creationId xmlns:a16="http://schemas.microsoft.com/office/drawing/2014/main" id="{62470548-6EAD-E8EB-AE17-4DD98976A0A7}"/>
                    </a:ext>
                  </a:extLst>
                </p:cNvPr>
                <p:cNvGrpSpPr/>
                <p:nvPr/>
              </p:nvGrpSpPr>
              <p:grpSpPr>
                <a:xfrm>
                  <a:off x="7602501" y="311867"/>
                  <a:ext cx="367945" cy="355958"/>
                  <a:chOff x="7602501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796" name="Forme libre 795">
                    <a:extLst>
                      <a:ext uri="{FF2B5EF4-FFF2-40B4-BE49-F238E27FC236}">
                        <a16:creationId xmlns:a16="http://schemas.microsoft.com/office/drawing/2014/main" id="{AB67ECBA-8FEE-F589-1195-81DBB992915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797" name="Forme libre 796">
                    <a:extLst>
                      <a:ext uri="{FF2B5EF4-FFF2-40B4-BE49-F238E27FC236}">
                        <a16:creationId xmlns:a16="http://schemas.microsoft.com/office/drawing/2014/main" id="{2854C194-71EF-0727-752D-FDC096BC505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798" name="Graphique 2">
                  <a:extLst>
                    <a:ext uri="{FF2B5EF4-FFF2-40B4-BE49-F238E27FC236}">
                      <a16:creationId xmlns:a16="http://schemas.microsoft.com/office/drawing/2014/main" id="{922BE963-C29B-CF21-930D-E4066BDBE646}"/>
                    </a:ext>
                  </a:extLst>
                </p:cNvPr>
                <p:cNvGrpSpPr/>
                <p:nvPr/>
              </p:nvGrpSpPr>
              <p:grpSpPr>
                <a:xfrm>
                  <a:off x="7184464" y="1572"/>
                  <a:ext cx="358486" cy="251094"/>
                  <a:chOff x="7184464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799" name="Forme libre 798">
                    <a:extLst>
                      <a:ext uri="{FF2B5EF4-FFF2-40B4-BE49-F238E27FC236}">
                        <a16:creationId xmlns:a16="http://schemas.microsoft.com/office/drawing/2014/main" id="{55D34C4B-6434-B45F-1DD2-A089E787AA43}"/>
                      </a:ext>
                    </a:extLst>
                  </p:cNvPr>
                  <p:cNvSpPr/>
                  <p:nvPr/>
                </p:nvSpPr>
                <p:spPr>
                  <a:xfrm>
                    <a:off x="7395041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0" name="Forme libre 799">
                    <a:extLst>
                      <a:ext uri="{FF2B5EF4-FFF2-40B4-BE49-F238E27FC236}">
                        <a16:creationId xmlns:a16="http://schemas.microsoft.com/office/drawing/2014/main" id="{D59C64B2-2C6C-2C62-A2D8-7B19A313ED96}"/>
                      </a:ext>
                    </a:extLst>
                  </p:cNvPr>
                  <p:cNvSpPr/>
                  <p:nvPr/>
                </p:nvSpPr>
                <p:spPr>
                  <a:xfrm>
                    <a:off x="7184464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01" name="Graphique 2">
                  <a:extLst>
                    <a:ext uri="{FF2B5EF4-FFF2-40B4-BE49-F238E27FC236}">
                      <a16:creationId xmlns:a16="http://schemas.microsoft.com/office/drawing/2014/main" id="{EE4F8945-7E9C-8010-A493-D6D1A27862EE}"/>
                    </a:ext>
                  </a:extLst>
                </p:cNvPr>
                <p:cNvGrpSpPr/>
                <p:nvPr/>
              </p:nvGrpSpPr>
              <p:grpSpPr>
                <a:xfrm>
                  <a:off x="7184464" y="727026"/>
                  <a:ext cx="358486" cy="365305"/>
                  <a:chOff x="7184464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02" name="Forme libre 801">
                    <a:extLst>
                      <a:ext uri="{FF2B5EF4-FFF2-40B4-BE49-F238E27FC236}">
                        <a16:creationId xmlns:a16="http://schemas.microsoft.com/office/drawing/2014/main" id="{E18F63A3-8B35-4813-AF80-2EA6F336F26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3" name="Forme libre 802">
                    <a:extLst>
                      <a:ext uri="{FF2B5EF4-FFF2-40B4-BE49-F238E27FC236}">
                        <a16:creationId xmlns:a16="http://schemas.microsoft.com/office/drawing/2014/main" id="{98A595BF-DC6A-70F9-5A92-079E63AF075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04" name="Graphique 2">
                  <a:extLst>
                    <a:ext uri="{FF2B5EF4-FFF2-40B4-BE49-F238E27FC236}">
                      <a16:creationId xmlns:a16="http://schemas.microsoft.com/office/drawing/2014/main" id="{8BAA0144-F927-1A30-870D-F6B8A078A4BA}"/>
                    </a:ext>
                  </a:extLst>
                </p:cNvPr>
                <p:cNvGrpSpPr/>
                <p:nvPr/>
              </p:nvGrpSpPr>
              <p:grpSpPr>
                <a:xfrm>
                  <a:off x="6756861" y="1151533"/>
                  <a:ext cx="367945" cy="355958"/>
                  <a:chOff x="6756861" y="115153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05" name="Forme libre 804">
                    <a:extLst>
                      <a:ext uri="{FF2B5EF4-FFF2-40B4-BE49-F238E27FC236}">
                        <a16:creationId xmlns:a16="http://schemas.microsoft.com/office/drawing/2014/main" id="{B100C125-A028-BAB2-4D99-B6D03CED136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104108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6" name="Forme libre 805">
                    <a:extLst>
                      <a:ext uri="{FF2B5EF4-FFF2-40B4-BE49-F238E27FC236}">
                        <a16:creationId xmlns:a16="http://schemas.microsoft.com/office/drawing/2014/main" id="{4146C37D-6FE9-11F7-180C-E5236714B7A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125016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07" name="Graphique 2">
                  <a:extLst>
                    <a:ext uri="{FF2B5EF4-FFF2-40B4-BE49-F238E27FC236}">
                      <a16:creationId xmlns:a16="http://schemas.microsoft.com/office/drawing/2014/main" id="{FA627180-72A7-22DA-FD2F-D94BB256EB6C}"/>
                    </a:ext>
                  </a:extLst>
                </p:cNvPr>
                <p:cNvGrpSpPr/>
                <p:nvPr/>
              </p:nvGrpSpPr>
              <p:grpSpPr>
                <a:xfrm>
                  <a:off x="7602608" y="1151425"/>
                  <a:ext cx="367945" cy="355958"/>
                  <a:chOff x="7602608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08" name="Forme libre 807">
                    <a:extLst>
                      <a:ext uri="{FF2B5EF4-FFF2-40B4-BE49-F238E27FC236}">
                        <a16:creationId xmlns:a16="http://schemas.microsoft.com/office/drawing/2014/main" id="{033CFBC1-0E43-81BE-2F85-134AF572F48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09" name="Forme libre 808">
                    <a:extLst>
                      <a:ext uri="{FF2B5EF4-FFF2-40B4-BE49-F238E27FC236}">
                        <a16:creationId xmlns:a16="http://schemas.microsoft.com/office/drawing/2014/main" id="{746EEF33-044E-3D2F-1465-0063227C0E7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10" name="Graphique 2">
                  <a:extLst>
                    <a:ext uri="{FF2B5EF4-FFF2-40B4-BE49-F238E27FC236}">
                      <a16:creationId xmlns:a16="http://schemas.microsoft.com/office/drawing/2014/main" id="{65642611-3D80-2A35-29F9-88324DD76431}"/>
                    </a:ext>
                  </a:extLst>
                </p:cNvPr>
                <p:cNvGrpSpPr/>
                <p:nvPr/>
              </p:nvGrpSpPr>
              <p:grpSpPr>
                <a:xfrm>
                  <a:off x="7184464" y="1566477"/>
                  <a:ext cx="358486" cy="365305"/>
                  <a:chOff x="7184464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11" name="Forme libre 810">
                    <a:extLst>
                      <a:ext uri="{FF2B5EF4-FFF2-40B4-BE49-F238E27FC236}">
                        <a16:creationId xmlns:a16="http://schemas.microsoft.com/office/drawing/2014/main" id="{659C9408-EF4C-CDEE-F719-1A6A7AD7BDE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2" name="Forme libre 811">
                    <a:extLst>
                      <a:ext uri="{FF2B5EF4-FFF2-40B4-BE49-F238E27FC236}">
                        <a16:creationId xmlns:a16="http://schemas.microsoft.com/office/drawing/2014/main" id="{8515B8C9-62CB-E1DD-FA01-E4DA7E0FF53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13" name="Graphique 2">
                  <a:extLst>
                    <a:ext uri="{FF2B5EF4-FFF2-40B4-BE49-F238E27FC236}">
                      <a16:creationId xmlns:a16="http://schemas.microsoft.com/office/drawing/2014/main" id="{CFBC5C27-5F75-69AD-FD5E-B9159B139D18}"/>
                    </a:ext>
                  </a:extLst>
                </p:cNvPr>
                <p:cNvGrpSpPr/>
                <p:nvPr/>
              </p:nvGrpSpPr>
              <p:grpSpPr>
                <a:xfrm>
                  <a:off x="6756968" y="1990554"/>
                  <a:ext cx="367945" cy="355958"/>
                  <a:chOff x="6756968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14" name="Forme libre 813">
                    <a:extLst>
                      <a:ext uri="{FF2B5EF4-FFF2-40B4-BE49-F238E27FC236}">
                        <a16:creationId xmlns:a16="http://schemas.microsoft.com/office/drawing/2014/main" id="{889F85FE-6AAC-42A6-51D7-F71B2075CC4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5" name="Forme libre 814">
                    <a:extLst>
                      <a:ext uri="{FF2B5EF4-FFF2-40B4-BE49-F238E27FC236}">
                        <a16:creationId xmlns:a16="http://schemas.microsoft.com/office/drawing/2014/main" id="{D1634E30-BEEF-D128-328A-91C6459CD97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16" name="Graphique 2">
                  <a:extLst>
                    <a:ext uri="{FF2B5EF4-FFF2-40B4-BE49-F238E27FC236}">
                      <a16:creationId xmlns:a16="http://schemas.microsoft.com/office/drawing/2014/main" id="{C23CE05B-F2E0-DD04-3923-6215B0218FA6}"/>
                    </a:ext>
                  </a:extLst>
                </p:cNvPr>
                <p:cNvGrpSpPr/>
                <p:nvPr/>
              </p:nvGrpSpPr>
              <p:grpSpPr>
                <a:xfrm>
                  <a:off x="7602608" y="1990554"/>
                  <a:ext cx="367945" cy="355958"/>
                  <a:chOff x="7602608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17" name="Forme libre 816">
                    <a:extLst>
                      <a:ext uri="{FF2B5EF4-FFF2-40B4-BE49-F238E27FC236}">
                        <a16:creationId xmlns:a16="http://schemas.microsoft.com/office/drawing/2014/main" id="{BD793D63-2648-9AEF-2DBF-FF3813399C8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18" name="Forme libre 817">
                    <a:extLst>
                      <a:ext uri="{FF2B5EF4-FFF2-40B4-BE49-F238E27FC236}">
                        <a16:creationId xmlns:a16="http://schemas.microsoft.com/office/drawing/2014/main" id="{D6CF9D49-E818-A8ED-31D4-C761C5F218E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19" name="Graphique 2">
                  <a:extLst>
                    <a:ext uri="{FF2B5EF4-FFF2-40B4-BE49-F238E27FC236}">
                      <a16:creationId xmlns:a16="http://schemas.microsoft.com/office/drawing/2014/main" id="{2974E4F5-61A3-EECC-B9C1-4F6B0F8AD199}"/>
                    </a:ext>
                  </a:extLst>
                </p:cNvPr>
                <p:cNvGrpSpPr/>
                <p:nvPr/>
              </p:nvGrpSpPr>
              <p:grpSpPr>
                <a:xfrm>
                  <a:off x="7184464" y="1565940"/>
                  <a:ext cx="358486" cy="365305"/>
                  <a:chOff x="7184464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20" name="Forme libre 819">
                    <a:extLst>
                      <a:ext uri="{FF2B5EF4-FFF2-40B4-BE49-F238E27FC236}">
                        <a16:creationId xmlns:a16="http://schemas.microsoft.com/office/drawing/2014/main" id="{DFE32B3E-DA7F-B614-8200-C164B5FCCA3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1" name="Forme libre 820">
                    <a:extLst>
                      <a:ext uri="{FF2B5EF4-FFF2-40B4-BE49-F238E27FC236}">
                        <a16:creationId xmlns:a16="http://schemas.microsoft.com/office/drawing/2014/main" id="{76576FF1-F623-35AF-98E1-4583CA03D74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22" name="Graphique 2">
                  <a:extLst>
                    <a:ext uri="{FF2B5EF4-FFF2-40B4-BE49-F238E27FC236}">
                      <a16:creationId xmlns:a16="http://schemas.microsoft.com/office/drawing/2014/main" id="{E4446AB2-7CEF-7694-5EE8-4CC65971E337}"/>
                    </a:ext>
                  </a:extLst>
                </p:cNvPr>
                <p:cNvGrpSpPr/>
                <p:nvPr/>
              </p:nvGrpSpPr>
              <p:grpSpPr>
                <a:xfrm>
                  <a:off x="7184464" y="2405606"/>
                  <a:ext cx="358486" cy="365305"/>
                  <a:chOff x="7184464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23" name="Forme libre 822">
                    <a:extLst>
                      <a:ext uri="{FF2B5EF4-FFF2-40B4-BE49-F238E27FC236}">
                        <a16:creationId xmlns:a16="http://schemas.microsoft.com/office/drawing/2014/main" id="{FC5C5B55-46A6-7EC5-B218-6D369EEC5C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4" name="Forme libre 823">
                    <a:extLst>
                      <a:ext uri="{FF2B5EF4-FFF2-40B4-BE49-F238E27FC236}">
                        <a16:creationId xmlns:a16="http://schemas.microsoft.com/office/drawing/2014/main" id="{98F0F817-72ED-5387-F7EC-20ACC927DA8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25" name="Graphique 2">
                  <a:extLst>
                    <a:ext uri="{FF2B5EF4-FFF2-40B4-BE49-F238E27FC236}">
                      <a16:creationId xmlns:a16="http://schemas.microsoft.com/office/drawing/2014/main" id="{3B12CAB4-8027-4E33-5962-4BABCD143786}"/>
                    </a:ext>
                  </a:extLst>
                </p:cNvPr>
                <p:cNvGrpSpPr/>
                <p:nvPr/>
              </p:nvGrpSpPr>
              <p:grpSpPr>
                <a:xfrm>
                  <a:off x="6756861" y="2830113"/>
                  <a:ext cx="367945" cy="355958"/>
                  <a:chOff x="6756861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26" name="Forme libre 825">
                    <a:extLst>
                      <a:ext uri="{FF2B5EF4-FFF2-40B4-BE49-F238E27FC236}">
                        <a16:creationId xmlns:a16="http://schemas.microsoft.com/office/drawing/2014/main" id="{E318B400-F6C7-5414-910F-AAD5D747A60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27" name="Forme libre 826">
                    <a:extLst>
                      <a:ext uri="{FF2B5EF4-FFF2-40B4-BE49-F238E27FC236}">
                        <a16:creationId xmlns:a16="http://schemas.microsoft.com/office/drawing/2014/main" id="{F37992B8-B51B-64D4-DBAA-DFA06B38D93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28" name="Graphique 2">
                  <a:extLst>
                    <a:ext uri="{FF2B5EF4-FFF2-40B4-BE49-F238E27FC236}">
                      <a16:creationId xmlns:a16="http://schemas.microsoft.com/office/drawing/2014/main" id="{E66CE5AC-C73D-304D-D45C-1FF3DF9C494C}"/>
                    </a:ext>
                  </a:extLst>
                </p:cNvPr>
                <p:cNvGrpSpPr/>
                <p:nvPr/>
              </p:nvGrpSpPr>
              <p:grpSpPr>
                <a:xfrm>
                  <a:off x="7602608" y="2830113"/>
                  <a:ext cx="367945" cy="355958"/>
                  <a:chOff x="760260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29" name="Forme libre 828">
                    <a:extLst>
                      <a:ext uri="{FF2B5EF4-FFF2-40B4-BE49-F238E27FC236}">
                        <a16:creationId xmlns:a16="http://schemas.microsoft.com/office/drawing/2014/main" id="{A54D53DB-EB11-5870-01FD-16817F85A3D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30" name="Forme libre 829">
                    <a:extLst>
                      <a:ext uri="{FF2B5EF4-FFF2-40B4-BE49-F238E27FC236}">
                        <a16:creationId xmlns:a16="http://schemas.microsoft.com/office/drawing/2014/main" id="{E552D029-CAA8-12B1-EF7D-ADED5991034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31" name="Graphique 2">
                  <a:extLst>
                    <a:ext uri="{FF2B5EF4-FFF2-40B4-BE49-F238E27FC236}">
                      <a16:creationId xmlns:a16="http://schemas.microsoft.com/office/drawing/2014/main" id="{97DA9F9A-CC96-E939-8BDC-8DD48EA8261D}"/>
                    </a:ext>
                  </a:extLst>
                </p:cNvPr>
                <p:cNvGrpSpPr/>
                <p:nvPr/>
              </p:nvGrpSpPr>
              <p:grpSpPr>
                <a:xfrm>
                  <a:off x="7184464" y="3245165"/>
                  <a:ext cx="358486" cy="365305"/>
                  <a:chOff x="7184464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32" name="Forme libre 831">
                    <a:extLst>
                      <a:ext uri="{FF2B5EF4-FFF2-40B4-BE49-F238E27FC236}">
                        <a16:creationId xmlns:a16="http://schemas.microsoft.com/office/drawing/2014/main" id="{E23BBEB3-9102-969C-CD73-7167FAF968E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33" name="Forme libre 832">
                    <a:extLst>
                      <a:ext uri="{FF2B5EF4-FFF2-40B4-BE49-F238E27FC236}">
                        <a16:creationId xmlns:a16="http://schemas.microsoft.com/office/drawing/2014/main" id="{7CC23C14-703C-670B-ED98-5A400907B6C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34" name="Graphique 2">
                  <a:extLst>
                    <a:ext uri="{FF2B5EF4-FFF2-40B4-BE49-F238E27FC236}">
                      <a16:creationId xmlns:a16="http://schemas.microsoft.com/office/drawing/2014/main" id="{DA69EC6C-69A3-8BA8-3A79-9D3F5E2E2F64}"/>
                    </a:ext>
                  </a:extLst>
                </p:cNvPr>
                <p:cNvGrpSpPr/>
                <p:nvPr/>
              </p:nvGrpSpPr>
              <p:grpSpPr>
                <a:xfrm>
                  <a:off x="6756968" y="3669780"/>
                  <a:ext cx="367945" cy="355958"/>
                  <a:chOff x="6756968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35" name="Forme libre 834">
                    <a:extLst>
                      <a:ext uri="{FF2B5EF4-FFF2-40B4-BE49-F238E27FC236}">
                        <a16:creationId xmlns:a16="http://schemas.microsoft.com/office/drawing/2014/main" id="{3FAC3214-C87D-8E7D-5A02-5B1890EBAFA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36" name="Forme libre 835">
                    <a:extLst>
                      <a:ext uri="{FF2B5EF4-FFF2-40B4-BE49-F238E27FC236}">
                        <a16:creationId xmlns:a16="http://schemas.microsoft.com/office/drawing/2014/main" id="{0068DDCE-B2C3-427C-8089-54CCB411C69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37" name="Graphique 2">
                  <a:extLst>
                    <a:ext uri="{FF2B5EF4-FFF2-40B4-BE49-F238E27FC236}">
                      <a16:creationId xmlns:a16="http://schemas.microsoft.com/office/drawing/2014/main" id="{7F074D10-E734-4014-8CF6-62BB5D08B64D}"/>
                    </a:ext>
                  </a:extLst>
                </p:cNvPr>
                <p:cNvGrpSpPr/>
                <p:nvPr/>
              </p:nvGrpSpPr>
              <p:grpSpPr>
                <a:xfrm>
                  <a:off x="7602608" y="3669780"/>
                  <a:ext cx="367945" cy="355958"/>
                  <a:chOff x="7602608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38" name="Forme libre 837">
                    <a:extLst>
                      <a:ext uri="{FF2B5EF4-FFF2-40B4-BE49-F238E27FC236}">
                        <a16:creationId xmlns:a16="http://schemas.microsoft.com/office/drawing/2014/main" id="{A3203081-E23D-A12A-BEA8-5E8F9AB620A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39" name="Forme libre 838">
                    <a:extLst>
                      <a:ext uri="{FF2B5EF4-FFF2-40B4-BE49-F238E27FC236}">
                        <a16:creationId xmlns:a16="http://schemas.microsoft.com/office/drawing/2014/main" id="{022B0EC5-4D7C-90DF-4487-9E683EED740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40" name="Graphique 2">
                  <a:extLst>
                    <a:ext uri="{FF2B5EF4-FFF2-40B4-BE49-F238E27FC236}">
                      <a16:creationId xmlns:a16="http://schemas.microsoft.com/office/drawing/2014/main" id="{5F00FE1B-4E0F-A082-88B2-71F93CD5BE45}"/>
                    </a:ext>
                  </a:extLst>
                </p:cNvPr>
                <p:cNvGrpSpPr/>
                <p:nvPr/>
              </p:nvGrpSpPr>
              <p:grpSpPr>
                <a:xfrm>
                  <a:off x="7184464" y="3245165"/>
                  <a:ext cx="358486" cy="365305"/>
                  <a:chOff x="7184464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41" name="Forme libre 840">
                    <a:extLst>
                      <a:ext uri="{FF2B5EF4-FFF2-40B4-BE49-F238E27FC236}">
                        <a16:creationId xmlns:a16="http://schemas.microsoft.com/office/drawing/2014/main" id="{458332CF-CCAB-4289-8819-CBE48FC5DF3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2" name="Forme libre 841">
                    <a:extLst>
                      <a:ext uri="{FF2B5EF4-FFF2-40B4-BE49-F238E27FC236}">
                        <a16:creationId xmlns:a16="http://schemas.microsoft.com/office/drawing/2014/main" id="{CEBDA429-3357-B441-D877-F74C20DA86F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43" name="Graphique 2">
                  <a:extLst>
                    <a:ext uri="{FF2B5EF4-FFF2-40B4-BE49-F238E27FC236}">
                      <a16:creationId xmlns:a16="http://schemas.microsoft.com/office/drawing/2014/main" id="{251AB22E-9001-520B-7B3E-F04599F757DB}"/>
                    </a:ext>
                  </a:extLst>
                </p:cNvPr>
                <p:cNvGrpSpPr/>
                <p:nvPr/>
              </p:nvGrpSpPr>
              <p:grpSpPr>
                <a:xfrm>
                  <a:off x="7184464" y="4084831"/>
                  <a:ext cx="358486" cy="365305"/>
                  <a:chOff x="7184464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44" name="Forme libre 843">
                    <a:extLst>
                      <a:ext uri="{FF2B5EF4-FFF2-40B4-BE49-F238E27FC236}">
                        <a16:creationId xmlns:a16="http://schemas.microsoft.com/office/drawing/2014/main" id="{117A7F8C-A52C-38FE-3F8D-97C86659CE7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5" name="Forme libre 844">
                    <a:extLst>
                      <a:ext uri="{FF2B5EF4-FFF2-40B4-BE49-F238E27FC236}">
                        <a16:creationId xmlns:a16="http://schemas.microsoft.com/office/drawing/2014/main" id="{7E1F2C74-6AFE-8B8D-E2CB-EE996B1DD71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46" name="Graphique 2">
                  <a:extLst>
                    <a:ext uri="{FF2B5EF4-FFF2-40B4-BE49-F238E27FC236}">
                      <a16:creationId xmlns:a16="http://schemas.microsoft.com/office/drawing/2014/main" id="{8329A9F2-74DC-F665-CDA7-16B4D868E2D8}"/>
                    </a:ext>
                  </a:extLst>
                </p:cNvPr>
                <p:cNvGrpSpPr/>
                <p:nvPr/>
              </p:nvGrpSpPr>
              <p:grpSpPr>
                <a:xfrm>
                  <a:off x="6756861" y="4509338"/>
                  <a:ext cx="367945" cy="355958"/>
                  <a:chOff x="6756861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47" name="Forme libre 846">
                    <a:extLst>
                      <a:ext uri="{FF2B5EF4-FFF2-40B4-BE49-F238E27FC236}">
                        <a16:creationId xmlns:a16="http://schemas.microsoft.com/office/drawing/2014/main" id="{F9B87007-A318-A947-4EF9-A5EE9E7AE95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48" name="Forme libre 847">
                    <a:extLst>
                      <a:ext uri="{FF2B5EF4-FFF2-40B4-BE49-F238E27FC236}">
                        <a16:creationId xmlns:a16="http://schemas.microsoft.com/office/drawing/2014/main" id="{21636EF7-9192-8365-795E-A0172959A2F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49" name="Graphique 2">
                  <a:extLst>
                    <a:ext uri="{FF2B5EF4-FFF2-40B4-BE49-F238E27FC236}">
                      <a16:creationId xmlns:a16="http://schemas.microsoft.com/office/drawing/2014/main" id="{4DFA6812-7E66-5F4F-3CD0-0E21FE38420D}"/>
                    </a:ext>
                  </a:extLst>
                </p:cNvPr>
                <p:cNvGrpSpPr/>
                <p:nvPr/>
              </p:nvGrpSpPr>
              <p:grpSpPr>
                <a:xfrm>
                  <a:off x="7602501" y="4509338"/>
                  <a:ext cx="367945" cy="355958"/>
                  <a:chOff x="7602501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50" name="Forme libre 849">
                    <a:extLst>
                      <a:ext uri="{FF2B5EF4-FFF2-40B4-BE49-F238E27FC236}">
                        <a16:creationId xmlns:a16="http://schemas.microsoft.com/office/drawing/2014/main" id="{BE045620-B179-7E0B-D850-D9D46DB6FAF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1" name="Forme libre 850">
                    <a:extLst>
                      <a:ext uri="{FF2B5EF4-FFF2-40B4-BE49-F238E27FC236}">
                        <a16:creationId xmlns:a16="http://schemas.microsoft.com/office/drawing/2014/main" id="{74DEBEB7-84AB-6973-CC81-BE3566CE934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52" name="Graphique 2">
                  <a:extLst>
                    <a:ext uri="{FF2B5EF4-FFF2-40B4-BE49-F238E27FC236}">
                      <a16:creationId xmlns:a16="http://schemas.microsoft.com/office/drawing/2014/main" id="{81CEEE65-DE98-4F95-03D1-A981C2FC52E0}"/>
                    </a:ext>
                  </a:extLst>
                </p:cNvPr>
                <p:cNvGrpSpPr/>
                <p:nvPr/>
              </p:nvGrpSpPr>
              <p:grpSpPr>
                <a:xfrm>
                  <a:off x="7184464" y="4924498"/>
                  <a:ext cx="358486" cy="365305"/>
                  <a:chOff x="7184464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53" name="Forme libre 852">
                    <a:extLst>
                      <a:ext uri="{FF2B5EF4-FFF2-40B4-BE49-F238E27FC236}">
                        <a16:creationId xmlns:a16="http://schemas.microsoft.com/office/drawing/2014/main" id="{FC7CB9ED-90DC-17CE-5EC0-637271AF5B0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4" name="Forme libre 853">
                    <a:extLst>
                      <a:ext uri="{FF2B5EF4-FFF2-40B4-BE49-F238E27FC236}">
                        <a16:creationId xmlns:a16="http://schemas.microsoft.com/office/drawing/2014/main" id="{61490A23-18C6-85F6-CEE3-D221A61A80C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55" name="Graphique 2">
                  <a:extLst>
                    <a:ext uri="{FF2B5EF4-FFF2-40B4-BE49-F238E27FC236}">
                      <a16:creationId xmlns:a16="http://schemas.microsoft.com/office/drawing/2014/main" id="{A1F2A0F2-DA97-54F1-1A17-83EF1352216F}"/>
                    </a:ext>
                  </a:extLst>
                </p:cNvPr>
                <p:cNvGrpSpPr/>
                <p:nvPr/>
              </p:nvGrpSpPr>
              <p:grpSpPr>
                <a:xfrm>
                  <a:off x="6756968" y="5348467"/>
                  <a:ext cx="367945" cy="355958"/>
                  <a:chOff x="6756968" y="53484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56" name="Forme libre 855">
                    <a:extLst>
                      <a:ext uri="{FF2B5EF4-FFF2-40B4-BE49-F238E27FC236}">
                        <a16:creationId xmlns:a16="http://schemas.microsoft.com/office/drawing/2014/main" id="{C58DD308-12DA-A2CB-4CC6-A9CF5797D47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57" name="Forme libre 856">
                    <a:extLst>
                      <a:ext uri="{FF2B5EF4-FFF2-40B4-BE49-F238E27FC236}">
                        <a16:creationId xmlns:a16="http://schemas.microsoft.com/office/drawing/2014/main" id="{7FF8C131-C3DB-4493-AC34-F04ECCB682F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58" name="Graphique 2">
                  <a:extLst>
                    <a:ext uri="{FF2B5EF4-FFF2-40B4-BE49-F238E27FC236}">
                      <a16:creationId xmlns:a16="http://schemas.microsoft.com/office/drawing/2014/main" id="{BC5EAF0A-B2F3-B261-9059-850EC5D54403}"/>
                    </a:ext>
                  </a:extLst>
                </p:cNvPr>
                <p:cNvGrpSpPr/>
                <p:nvPr/>
              </p:nvGrpSpPr>
              <p:grpSpPr>
                <a:xfrm>
                  <a:off x="7602608" y="5348360"/>
                  <a:ext cx="367945" cy="355958"/>
                  <a:chOff x="7602608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59" name="Forme libre 858">
                    <a:extLst>
                      <a:ext uri="{FF2B5EF4-FFF2-40B4-BE49-F238E27FC236}">
                        <a16:creationId xmlns:a16="http://schemas.microsoft.com/office/drawing/2014/main" id="{9B2EA4A4-E14B-797B-6FE6-C1EB2623E1E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0" name="Forme libre 859">
                    <a:extLst>
                      <a:ext uri="{FF2B5EF4-FFF2-40B4-BE49-F238E27FC236}">
                        <a16:creationId xmlns:a16="http://schemas.microsoft.com/office/drawing/2014/main" id="{E613C57A-1C26-9012-B216-1A8A4979042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61" name="Graphique 2">
                  <a:extLst>
                    <a:ext uri="{FF2B5EF4-FFF2-40B4-BE49-F238E27FC236}">
                      <a16:creationId xmlns:a16="http://schemas.microsoft.com/office/drawing/2014/main" id="{FDEC8268-95F3-C89A-995E-11700AA25A04}"/>
                    </a:ext>
                  </a:extLst>
                </p:cNvPr>
                <p:cNvGrpSpPr/>
                <p:nvPr/>
              </p:nvGrpSpPr>
              <p:grpSpPr>
                <a:xfrm>
                  <a:off x="7184464" y="4923961"/>
                  <a:ext cx="358486" cy="365305"/>
                  <a:chOff x="7184464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62" name="Forme libre 861">
                    <a:extLst>
                      <a:ext uri="{FF2B5EF4-FFF2-40B4-BE49-F238E27FC236}">
                        <a16:creationId xmlns:a16="http://schemas.microsoft.com/office/drawing/2014/main" id="{C8F308AC-1580-8DB6-F705-D5111EFA53D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3" name="Forme libre 862">
                    <a:extLst>
                      <a:ext uri="{FF2B5EF4-FFF2-40B4-BE49-F238E27FC236}">
                        <a16:creationId xmlns:a16="http://schemas.microsoft.com/office/drawing/2014/main" id="{D4CFB0A7-C942-0849-4DC5-30836885E8E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64" name="Graphique 2">
                  <a:extLst>
                    <a:ext uri="{FF2B5EF4-FFF2-40B4-BE49-F238E27FC236}">
                      <a16:creationId xmlns:a16="http://schemas.microsoft.com/office/drawing/2014/main" id="{8B83EC01-EC53-8F5C-D752-E0435EC86C78}"/>
                    </a:ext>
                  </a:extLst>
                </p:cNvPr>
                <p:cNvGrpSpPr/>
                <p:nvPr/>
              </p:nvGrpSpPr>
              <p:grpSpPr>
                <a:xfrm>
                  <a:off x="7184464" y="5763519"/>
                  <a:ext cx="358486" cy="365305"/>
                  <a:chOff x="7184464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865" name="Forme libre 864">
                    <a:extLst>
                      <a:ext uri="{FF2B5EF4-FFF2-40B4-BE49-F238E27FC236}">
                        <a16:creationId xmlns:a16="http://schemas.microsoft.com/office/drawing/2014/main" id="{D467CAD7-7CB9-8123-41E6-339A9EA38BC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395041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6" name="Forme libre 865">
                    <a:extLst>
                      <a:ext uri="{FF2B5EF4-FFF2-40B4-BE49-F238E27FC236}">
                        <a16:creationId xmlns:a16="http://schemas.microsoft.com/office/drawing/2014/main" id="{C1A5E012-E3A2-560B-A796-009BA6D9EA6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7184464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67" name="Graphique 2">
                  <a:extLst>
                    <a:ext uri="{FF2B5EF4-FFF2-40B4-BE49-F238E27FC236}">
                      <a16:creationId xmlns:a16="http://schemas.microsoft.com/office/drawing/2014/main" id="{AB5E9F0F-AEC4-251B-DDFB-D82FC340F1DE}"/>
                    </a:ext>
                  </a:extLst>
                </p:cNvPr>
                <p:cNvGrpSpPr/>
                <p:nvPr/>
              </p:nvGrpSpPr>
              <p:grpSpPr>
                <a:xfrm>
                  <a:off x="6756861" y="6188026"/>
                  <a:ext cx="368052" cy="355958"/>
                  <a:chOff x="6756861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868" name="Forme libre 867">
                    <a:extLst>
                      <a:ext uri="{FF2B5EF4-FFF2-40B4-BE49-F238E27FC236}">
                        <a16:creationId xmlns:a16="http://schemas.microsoft.com/office/drawing/2014/main" id="{3B26B384-FB87-3FDB-5FAB-C5BC37646CD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69" name="Forme libre 868">
                    <a:extLst>
                      <a:ext uri="{FF2B5EF4-FFF2-40B4-BE49-F238E27FC236}">
                        <a16:creationId xmlns:a16="http://schemas.microsoft.com/office/drawing/2014/main" id="{6B045789-E31B-343D-605C-48301EE2D72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70" name="Graphique 2">
                  <a:extLst>
                    <a:ext uri="{FF2B5EF4-FFF2-40B4-BE49-F238E27FC236}">
                      <a16:creationId xmlns:a16="http://schemas.microsoft.com/office/drawing/2014/main" id="{DF34B69D-FEB7-229A-C26A-77E2600DE96D}"/>
                    </a:ext>
                  </a:extLst>
                </p:cNvPr>
                <p:cNvGrpSpPr/>
                <p:nvPr/>
              </p:nvGrpSpPr>
              <p:grpSpPr>
                <a:xfrm>
                  <a:off x="7602501" y="6188026"/>
                  <a:ext cx="368052" cy="355958"/>
                  <a:chOff x="7602501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871" name="Forme libre 870">
                    <a:extLst>
                      <a:ext uri="{FF2B5EF4-FFF2-40B4-BE49-F238E27FC236}">
                        <a16:creationId xmlns:a16="http://schemas.microsoft.com/office/drawing/2014/main" id="{E2E391FD-0F6C-619B-389C-B09BDFB5373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110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72" name="Forme libre 871">
                    <a:extLst>
                      <a:ext uri="{FF2B5EF4-FFF2-40B4-BE49-F238E27FC236}">
                        <a16:creationId xmlns:a16="http://schemas.microsoft.com/office/drawing/2014/main" id="{5FB75902-BA45-33F2-AE9D-AFA81FE8A64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7713003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1 w 146941"/>
                      <a:gd name="connsiteY1" fmla="*/ 0 h 367777"/>
                      <a:gd name="connsiteX2" fmla="*/ 146941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1" y="0"/>
                        </a:lnTo>
                        <a:lnTo>
                          <a:pt x="146941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73" name="Graphique 2">
                  <a:extLst>
                    <a:ext uri="{FF2B5EF4-FFF2-40B4-BE49-F238E27FC236}">
                      <a16:creationId xmlns:a16="http://schemas.microsoft.com/office/drawing/2014/main" id="{54B4890A-C039-AE65-F7A5-22006B5D04DC}"/>
                    </a:ext>
                  </a:extLst>
                </p:cNvPr>
                <p:cNvGrpSpPr/>
                <p:nvPr/>
              </p:nvGrpSpPr>
              <p:grpSpPr>
                <a:xfrm>
                  <a:off x="7184464" y="6603078"/>
                  <a:ext cx="358486" cy="251094"/>
                  <a:chOff x="7184464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874" name="Forme libre 873">
                    <a:extLst>
                      <a:ext uri="{FF2B5EF4-FFF2-40B4-BE49-F238E27FC236}">
                        <a16:creationId xmlns:a16="http://schemas.microsoft.com/office/drawing/2014/main" id="{9F1CB530-B8AC-AD62-1271-8C568ED5E3FF}"/>
                      </a:ext>
                    </a:extLst>
                  </p:cNvPr>
                  <p:cNvSpPr/>
                  <p:nvPr/>
                </p:nvSpPr>
                <p:spPr>
                  <a:xfrm>
                    <a:off x="7395041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75" name="Forme libre 874">
                    <a:extLst>
                      <a:ext uri="{FF2B5EF4-FFF2-40B4-BE49-F238E27FC236}">
                        <a16:creationId xmlns:a16="http://schemas.microsoft.com/office/drawing/2014/main" id="{AC756D2A-D97E-EF5E-FFB1-F40D18429EF3}"/>
                      </a:ext>
                    </a:extLst>
                  </p:cNvPr>
                  <p:cNvSpPr/>
                  <p:nvPr/>
                </p:nvSpPr>
                <p:spPr>
                  <a:xfrm>
                    <a:off x="7184464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76" name="Graphique 2">
                  <a:extLst>
                    <a:ext uri="{FF2B5EF4-FFF2-40B4-BE49-F238E27FC236}">
                      <a16:creationId xmlns:a16="http://schemas.microsoft.com/office/drawing/2014/main" id="{557930EE-54F5-17CC-4361-7AB8EA002A45}"/>
                    </a:ext>
                  </a:extLst>
                </p:cNvPr>
                <p:cNvGrpSpPr/>
                <p:nvPr/>
              </p:nvGrpSpPr>
              <p:grpSpPr>
                <a:xfrm>
                  <a:off x="6756861" y="311867"/>
                  <a:ext cx="367945" cy="355958"/>
                  <a:chOff x="6756861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77" name="Forme libre 876">
                    <a:extLst>
                      <a:ext uri="{FF2B5EF4-FFF2-40B4-BE49-F238E27FC236}">
                        <a16:creationId xmlns:a16="http://schemas.microsoft.com/office/drawing/2014/main" id="{128AAADE-0C07-336A-3025-509FA51A119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78" name="Forme libre 877">
                    <a:extLst>
                      <a:ext uri="{FF2B5EF4-FFF2-40B4-BE49-F238E27FC236}">
                        <a16:creationId xmlns:a16="http://schemas.microsoft.com/office/drawing/2014/main" id="{04F1B7FB-54A7-AEC7-FDD9-9BDD6876F9E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79" name="Graphique 2">
                  <a:extLst>
                    <a:ext uri="{FF2B5EF4-FFF2-40B4-BE49-F238E27FC236}">
                      <a16:creationId xmlns:a16="http://schemas.microsoft.com/office/drawing/2014/main" id="{CDBC47F2-48AF-038C-D7C2-EE74AFD36225}"/>
                    </a:ext>
                  </a:extLst>
                </p:cNvPr>
                <p:cNvGrpSpPr/>
                <p:nvPr/>
              </p:nvGrpSpPr>
              <p:grpSpPr>
                <a:xfrm>
                  <a:off x="6338824" y="1572"/>
                  <a:ext cx="358486" cy="251094"/>
                  <a:chOff x="6338824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880" name="Forme libre 879">
                    <a:extLst>
                      <a:ext uri="{FF2B5EF4-FFF2-40B4-BE49-F238E27FC236}">
                        <a16:creationId xmlns:a16="http://schemas.microsoft.com/office/drawing/2014/main" id="{F2ECDB27-9F02-2C3A-EA75-BA4E84B514E7}"/>
                      </a:ext>
                    </a:extLst>
                  </p:cNvPr>
                  <p:cNvSpPr/>
                  <p:nvPr/>
                </p:nvSpPr>
                <p:spPr>
                  <a:xfrm>
                    <a:off x="6549401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1" name="Forme libre 880">
                    <a:extLst>
                      <a:ext uri="{FF2B5EF4-FFF2-40B4-BE49-F238E27FC236}">
                        <a16:creationId xmlns:a16="http://schemas.microsoft.com/office/drawing/2014/main" id="{942D40EF-BE3A-61DB-961B-334C4B0868D7}"/>
                      </a:ext>
                    </a:extLst>
                  </p:cNvPr>
                  <p:cNvSpPr/>
                  <p:nvPr/>
                </p:nvSpPr>
                <p:spPr>
                  <a:xfrm>
                    <a:off x="6338824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82" name="Graphique 2">
                  <a:extLst>
                    <a:ext uri="{FF2B5EF4-FFF2-40B4-BE49-F238E27FC236}">
                      <a16:creationId xmlns:a16="http://schemas.microsoft.com/office/drawing/2014/main" id="{8EE03BA0-07C6-A5FB-42F3-4E19D17D4D51}"/>
                    </a:ext>
                  </a:extLst>
                </p:cNvPr>
                <p:cNvGrpSpPr/>
                <p:nvPr/>
              </p:nvGrpSpPr>
              <p:grpSpPr>
                <a:xfrm>
                  <a:off x="6338717" y="727026"/>
                  <a:ext cx="358593" cy="365305"/>
                  <a:chOff x="6338717" y="72702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883" name="Forme libre 882">
                    <a:extLst>
                      <a:ext uri="{FF2B5EF4-FFF2-40B4-BE49-F238E27FC236}">
                        <a16:creationId xmlns:a16="http://schemas.microsoft.com/office/drawing/2014/main" id="{801417CD-EFFC-0FE7-04DE-5C97602B69A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4" name="Forme libre 883">
                    <a:extLst>
                      <a:ext uri="{FF2B5EF4-FFF2-40B4-BE49-F238E27FC236}">
                        <a16:creationId xmlns:a16="http://schemas.microsoft.com/office/drawing/2014/main" id="{A0DF9D32-8DFC-5A5B-24ED-A3B8FFEFCB5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85" name="Graphique 2">
                  <a:extLst>
                    <a:ext uri="{FF2B5EF4-FFF2-40B4-BE49-F238E27FC236}">
                      <a16:creationId xmlns:a16="http://schemas.microsoft.com/office/drawing/2014/main" id="{5717D44C-E57B-E6F4-D371-C971D19507AA}"/>
                    </a:ext>
                  </a:extLst>
                </p:cNvPr>
                <p:cNvGrpSpPr/>
                <p:nvPr/>
              </p:nvGrpSpPr>
              <p:grpSpPr>
                <a:xfrm>
                  <a:off x="6756861" y="1151533"/>
                  <a:ext cx="367945" cy="355958"/>
                  <a:chOff x="6756861" y="115153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86" name="Forme libre 885">
                    <a:extLst>
                      <a:ext uri="{FF2B5EF4-FFF2-40B4-BE49-F238E27FC236}">
                        <a16:creationId xmlns:a16="http://schemas.microsoft.com/office/drawing/2014/main" id="{4416A498-2200-A719-FE59-ABBA1131B82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104108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87" name="Forme libre 886">
                    <a:extLst>
                      <a:ext uri="{FF2B5EF4-FFF2-40B4-BE49-F238E27FC236}">
                        <a16:creationId xmlns:a16="http://schemas.microsoft.com/office/drawing/2014/main" id="{83A40921-224F-ABBA-1477-196AC996773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125016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88" name="Graphique 2">
                  <a:extLst>
                    <a:ext uri="{FF2B5EF4-FFF2-40B4-BE49-F238E27FC236}">
                      <a16:creationId xmlns:a16="http://schemas.microsoft.com/office/drawing/2014/main" id="{D7B13881-41CF-A196-5DF4-F65E6200F8E3}"/>
                    </a:ext>
                  </a:extLst>
                </p:cNvPr>
                <p:cNvGrpSpPr/>
                <p:nvPr/>
              </p:nvGrpSpPr>
              <p:grpSpPr>
                <a:xfrm>
                  <a:off x="6338717" y="1566477"/>
                  <a:ext cx="358593" cy="365305"/>
                  <a:chOff x="6338717" y="1566477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889" name="Forme libre 888">
                    <a:extLst>
                      <a:ext uri="{FF2B5EF4-FFF2-40B4-BE49-F238E27FC236}">
                        <a16:creationId xmlns:a16="http://schemas.microsoft.com/office/drawing/2014/main" id="{E219B09E-4B7B-F11A-11F7-DC8D38EC758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90" name="Forme libre 889">
                    <a:extLst>
                      <a:ext uri="{FF2B5EF4-FFF2-40B4-BE49-F238E27FC236}">
                        <a16:creationId xmlns:a16="http://schemas.microsoft.com/office/drawing/2014/main" id="{50585261-9DDB-7A07-D5CC-31E1DBDF366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91" name="Graphique 2">
                  <a:extLst>
                    <a:ext uri="{FF2B5EF4-FFF2-40B4-BE49-F238E27FC236}">
                      <a16:creationId xmlns:a16="http://schemas.microsoft.com/office/drawing/2014/main" id="{715043B6-6EED-851A-7757-3ED7CEF0C3BF}"/>
                    </a:ext>
                  </a:extLst>
                </p:cNvPr>
                <p:cNvGrpSpPr/>
                <p:nvPr/>
              </p:nvGrpSpPr>
              <p:grpSpPr>
                <a:xfrm>
                  <a:off x="6756968" y="1990554"/>
                  <a:ext cx="367945" cy="355958"/>
                  <a:chOff x="6756968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892" name="Forme libre 891">
                    <a:extLst>
                      <a:ext uri="{FF2B5EF4-FFF2-40B4-BE49-F238E27FC236}">
                        <a16:creationId xmlns:a16="http://schemas.microsoft.com/office/drawing/2014/main" id="{9A6CBB8C-AF0E-597A-DEEB-F3E40A9F7A2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93" name="Forme libre 892">
                    <a:extLst>
                      <a:ext uri="{FF2B5EF4-FFF2-40B4-BE49-F238E27FC236}">
                        <a16:creationId xmlns:a16="http://schemas.microsoft.com/office/drawing/2014/main" id="{E0B7DAD4-986F-F9AD-1FC9-EFC79025ADC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94" name="Graphique 2">
                  <a:extLst>
                    <a:ext uri="{FF2B5EF4-FFF2-40B4-BE49-F238E27FC236}">
                      <a16:creationId xmlns:a16="http://schemas.microsoft.com/office/drawing/2014/main" id="{D16187E8-9E64-C0C2-7EA2-365074C454C9}"/>
                    </a:ext>
                  </a:extLst>
                </p:cNvPr>
                <p:cNvGrpSpPr/>
                <p:nvPr/>
              </p:nvGrpSpPr>
              <p:grpSpPr>
                <a:xfrm>
                  <a:off x="6338717" y="1565940"/>
                  <a:ext cx="358593" cy="365305"/>
                  <a:chOff x="6338717" y="1565940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895" name="Forme libre 894">
                    <a:extLst>
                      <a:ext uri="{FF2B5EF4-FFF2-40B4-BE49-F238E27FC236}">
                        <a16:creationId xmlns:a16="http://schemas.microsoft.com/office/drawing/2014/main" id="{B00587C2-5EEE-F4C2-AE87-0E1AEBFDF5C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96" name="Forme libre 895">
                    <a:extLst>
                      <a:ext uri="{FF2B5EF4-FFF2-40B4-BE49-F238E27FC236}">
                        <a16:creationId xmlns:a16="http://schemas.microsoft.com/office/drawing/2014/main" id="{5D0EF257-E4F3-0C96-8E20-A5264DFA2C5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897" name="Graphique 2">
                  <a:extLst>
                    <a:ext uri="{FF2B5EF4-FFF2-40B4-BE49-F238E27FC236}">
                      <a16:creationId xmlns:a16="http://schemas.microsoft.com/office/drawing/2014/main" id="{77065900-15AA-78B0-9214-121A45CCB005}"/>
                    </a:ext>
                  </a:extLst>
                </p:cNvPr>
                <p:cNvGrpSpPr/>
                <p:nvPr/>
              </p:nvGrpSpPr>
              <p:grpSpPr>
                <a:xfrm>
                  <a:off x="6338717" y="2405606"/>
                  <a:ext cx="358593" cy="365305"/>
                  <a:chOff x="6338717" y="2405606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898" name="Forme libre 897">
                    <a:extLst>
                      <a:ext uri="{FF2B5EF4-FFF2-40B4-BE49-F238E27FC236}">
                        <a16:creationId xmlns:a16="http://schemas.microsoft.com/office/drawing/2014/main" id="{18CFE017-4F4C-6962-14BF-2DE22BDC332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899" name="Forme libre 898">
                    <a:extLst>
                      <a:ext uri="{FF2B5EF4-FFF2-40B4-BE49-F238E27FC236}">
                        <a16:creationId xmlns:a16="http://schemas.microsoft.com/office/drawing/2014/main" id="{CB390D39-8354-17E3-5B6D-58490758C71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00" name="Graphique 2">
                  <a:extLst>
                    <a:ext uri="{FF2B5EF4-FFF2-40B4-BE49-F238E27FC236}">
                      <a16:creationId xmlns:a16="http://schemas.microsoft.com/office/drawing/2014/main" id="{B2DC4A39-71D0-9E15-62F0-046685011B2F}"/>
                    </a:ext>
                  </a:extLst>
                </p:cNvPr>
                <p:cNvGrpSpPr/>
                <p:nvPr/>
              </p:nvGrpSpPr>
              <p:grpSpPr>
                <a:xfrm>
                  <a:off x="6756861" y="2830113"/>
                  <a:ext cx="367945" cy="355958"/>
                  <a:chOff x="6756861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01" name="Forme libre 900">
                    <a:extLst>
                      <a:ext uri="{FF2B5EF4-FFF2-40B4-BE49-F238E27FC236}">
                        <a16:creationId xmlns:a16="http://schemas.microsoft.com/office/drawing/2014/main" id="{B0E9B9D0-B413-2D03-063B-B79A3242417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02" name="Forme libre 901">
                    <a:extLst>
                      <a:ext uri="{FF2B5EF4-FFF2-40B4-BE49-F238E27FC236}">
                        <a16:creationId xmlns:a16="http://schemas.microsoft.com/office/drawing/2014/main" id="{83C0856A-3626-B7DB-ADD4-23FAFED664C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03" name="Graphique 2">
                  <a:extLst>
                    <a:ext uri="{FF2B5EF4-FFF2-40B4-BE49-F238E27FC236}">
                      <a16:creationId xmlns:a16="http://schemas.microsoft.com/office/drawing/2014/main" id="{023C113B-C63C-06A3-F41A-86F012D0B3C2}"/>
                    </a:ext>
                  </a:extLst>
                </p:cNvPr>
                <p:cNvGrpSpPr/>
                <p:nvPr/>
              </p:nvGrpSpPr>
              <p:grpSpPr>
                <a:xfrm>
                  <a:off x="6338717" y="3245165"/>
                  <a:ext cx="358593" cy="365305"/>
                  <a:chOff x="6338717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904" name="Forme libre 903">
                    <a:extLst>
                      <a:ext uri="{FF2B5EF4-FFF2-40B4-BE49-F238E27FC236}">
                        <a16:creationId xmlns:a16="http://schemas.microsoft.com/office/drawing/2014/main" id="{E39DB4ED-0B51-E673-3824-6FB62C6C6B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05" name="Forme libre 904">
                    <a:extLst>
                      <a:ext uri="{FF2B5EF4-FFF2-40B4-BE49-F238E27FC236}">
                        <a16:creationId xmlns:a16="http://schemas.microsoft.com/office/drawing/2014/main" id="{6D432D5C-F817-2A93-8BC2-68D9E98B0B5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06" name="Graphique 2">
                  <a:extLst>
                    <a:ext uri="{FF2B5EF4-FFF2-40B4-BE49-F238E27FC236}">
                      <a16:creationId xmlns:a16="http://schemas.microsoft.com/office/drawing/2014/main" id="{8E9EF1A9-4F3D-B494-2E92-B7DAD6F54550}"/>
                    </a:ext>
                  </a:extLst>
                </p:cNvPr>
                <p:cNvGrpSpPr/>
                <p:nvPr/>
              </p:nvGrpSpPr>
              <p:grpSpPr>
                <a:xfrm>
                  <a:off x="6756968" y="3669780"/>
                  <a:ext cx="367945" cy="355958"/>
                  <a:chOff x="6756968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07" name="Forme libre 906">
                    <a:extLst>
                      <a:ext uri="{FF2B5EF4-FFF2-40B4-BE49-F238E27FC236}">
                        <a16:creationId xmlns:a16="http://schemas.microsoft.com/office/drawing/2014/main" id="{5E4AAC58-267F-DB77-36CC-7A3980BACFE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08" name="Forme libre 907">
                    <a:extLst>
                      <a:ext uri="{FF2B5EF4-FFF2-40B4-BE49-F238E27FC236}">
                        <a16:creationId xmlns:a16="http://schemas.microsoft.com/office/drawing/2014/main" id="{7A1883A6-C27F-6883-6294-401774F47DD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09" name="Graphique 2">
                  <a:extLst>
                    <a:ext uri="{FF2B5EF4-FFF2-40B4-BE49-F238E27FC236}">
                      <a16:creationId xmlns:a16="http://schemas.microsoft.com/office/drawing/2014/main" id="{714F75AD-89E4-5347-5510-FD4C32371E60}"/>
                    </a:ext>
                  </a:extLst>
                </p:cNvPr>
                <p:cNvGrpSpPr/>
                <p:nvPr/>
              </p:nvGrpSpPr>
              <p:grpSpPr>
                <a:xfrm>
                  <a:off x="6338717" y="3245165"/>
                  <a:ext cx="358593" cy="365305"/>
                  <a:chOff x="6338717" y="3245165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910" name="Forme libre 909">
                    <a:extLst>
                      <a:ext uri="{FF2B5EF4-FFF2-40B4-BE49-F238E27FC236}">
                        <a16:creationId xmlns:a16="http://schemas.microsoft.com/office/drawing/2014/main" id="{87B82DBD-6B1E-9874-914D-CACC8F74111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1" name="Forme libre 910">
                    <a:extLst>
                      <a:ext uri="{FF2B5EF4-FFF2-40B4-BE49-F238E27FC236}">
                        <a16:creationId xmlns:a16="http://schemas.microsoft.com/office/drawing/2014/main" id="{62611939-889F-BE48-0D41-237102848FD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12" name="Graphique 2">
                  <a:extLst>
                    <a:ext uri="{FF2B5EF4-FFF2-40B4-BE49-F238E27FC236}">
                      <a16:creationId xmlns:a16="http://schemas.microsoft.com/office/drawing/2014/main" id="{95432D2F-510E-1799-C0A9-1CEE31ACC0BA}"/>
                    </a:ext>
                  </a:extLst>
                </p:cNvPr>
                <p:cNvGrpSpPr/>
                <p:nvPr/>
              </p:nvGrpSpPr>
              <p:grpSpPr>
                <a:xfrm>
                  <a:off x="6338717" y="4084831"/>
                  <a:ext cx="358593" cy="365305"/>
                  <a:chOff x="6338717" y="408483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913" name="Forme libre 912">
                    <a:extLst>
                      <a:ext uri="{FF2B5EF4-FFF2-40B4-BE49-F238E27FC236}">
                        <a16:creationId xmlns:a16="http://schemas.microsoft.com/office/drawing/2014/main" id="{89B129E8-98EF-A7A5-7636-A8F156EC11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4" name="Forme libre 913">
                    <a:extLst>
                      <a:ext uri="{FF2B5EF4-FFF2-40B4-BE49-F238E27FC236}">
                        <a16:creationId xmlns:a16="http://schemas.microsoft.com/office/drawing/2014/main" id="{23D83886-DB65-48DB-E238-2B6C530CF25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15" name="Graphique 2">
                  <a:extLst>
                    <a:ext uri="{FF2B5EF4-FFF2-40B4-BE49-F238E27FC236}">
                      <a16:creationId xmlns:a16="http://schemas.microsoft.com/office/drawing/2014/main" id="{0B6B054C-42B3-BF7C-E419-D0F14238FB78}"/>
                    </a:ext>
                  </a:extLst>
                </p:cNvPr>
                <p:cNvGrpSpPr/>
                <p:nvPr/>
              </p:nvGrpSpPr>
              <p:grpSpPr>
                <a:xfrm>
                  <a:off x="6756861" y="4509338"/>
                  <a:ext cx="367945" cy="355958"/>
                  <a:chOff x="6756861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16" name="Forme libre 915">
                    <a:extLst>
                      <a:ext uri="{FF2B5EF4-FFF2-40B4-BE49-F238E27FC236}">
                        <a16:creationId xmlns:a16="http://schemas.microsoft.com/office/drawing/2014/main" id="{F46B5876-5E53-D045-42E7-4B86F83596A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17" name="Forme libre 916">
                    <a:extLst>
                      <a:ext uri="{FF2B5EF4-FFF2-40B4-BE49-F238E27FC236}">
                        <a16:creationId xmlns:a16="http://schemas.microsoft.com/office/drawing/2014/main" id="{3A1F75EC-3888-1F62-560F-872368F86A5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18" name="Graphique 2">
                  <a:extLst>
                    <a:ext uri="{FF2B5EF4-FFF2-40B4-BE49-F238E27FC236}">
                      <a16:creationId xmlns:a16="http://schemas.microsoft.com/office/drawing/2014/main" id="{579D6873-2F8B-C9FD-79F7-18FEE4180852}"/>
                    </a:ext>
                  </a:extLst>
                </p:cNvPr>
                <p:cNvGrpSpPr/>
                <p:nvPr/>
              </p:nvGrpSpPr>
              <p:grpSpPr>
                <a:xfrm>
                  <a:off x="6338717" y="4924498"/>
                  <a:ext cx="358593" cy="365305"/>
                  <a:chOff x="6338717" y="4924498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919" name="Forme libre 918">
                    <a:extLst>
                      <a:ext uri="{FF2B5EF4-FFF2-40B4-BE49-F238E27FC236}">
                        <a16:creationId xmlns:a16="http://schemas.microsoft.com/office/drawing/2014/main" id="{23E38B47-000F-F6FD-F026-BD57095B812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0" name="Forme libre 919">
                    <a:extLst>
                      <a:ext uri="{FF2B5EF4-FFF2-40B4-BE49-F238E27FC236}">
                        <a16:creationId xmlns:a16="http://schemas.microsoft.com/office/drawing/2014/main" id="{2054283E-8B23-2122-361A-E321C1C6B20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21" name="Graphique 2">
                  <a:extLst>
                    <a:ext uri="{FF2B5EF4-FFF2-40B4-BE49-F238E27FC236}">
                      <a16:creationId xmlns:a16="http://schemas.microsoft.com/office/drawing/2014/main" id="{FDA7885E-D9D8-E70F-ACDD-2190A8FF59BF}"/>
                    </a:ext>
                  </a:extLst>
                </p:cNvPr>
                <p:cNvGrpSpPr/>
                <p:nvPr/>
              </p:nvGrpSpPr>
              <p:grpSpPr>
                <a:xfrm>
                  <a:off x="6756968" y="5348467"/>
                  <a:ext cx="367945" cy="355958"/>
                  <a:chOff x="6756968" y="53484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22" name="Forme libre 921">
                    <a:extLst>
                      <a:ext uri="{FF2B5EF4-FFF2-40B4-BE49-F238E27FC236}">
                        <a16:creationId xmlns:a16="http://schemas.microsoft.com/office/drawing/2014/main" id="{4A65F8AD-E3F8-F99D-1B40-F134581208F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3" name="Forme libre 922">
                    <a:extLst>
                      <a:ext uri="{FF2B5EF4-FFF2-40B4-BE49-F238E27FC236}">
                        <a16:creationId xmlns:a16="http://schemas.microsoft.com/office/drawing/2014/main" id="{B3F76CBB-13AA-77EB-2B45-21DFC75CC02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24" name="Graphique 2">
                  <a:extLst>
                    <a:ext uri="{FF2B5EF4-FFF2-40B4-BE49-F238E27FC236}">
                      <a16:creationId xmlns:a16="http://schemas.microsoft.com/office/drawing/2014/main" id="{66E901B4-E8C9-9E2E-E0ED-4DA7E4157662}"/>
                    </a:ext>
                  </a:extLst>
                </p:cNvPr>
                <p:cNvGrpSpPr/>
                <p:nvPr/>
              </p:nvGrpSpPr>
              <p:grpSpPr>
                <a:xfrm>
                  <a:off x="6338717" y="4923961"/>
                  <a:ext cx="358593" cy="365305"/>
                  <a:chOff x="6338717" y="4923961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925" name="Forme libre 924">
                    <a:extLst>
                      <a:ext uri="{FF2B5EF4-FFF2-40B4-BE49-F238E27FC236}">
                        <a16:creationId xmlns:a16="http://schemas.microsoft.com/office/drawing/2014/main" id="{7615EAAB-FF34-6555-B755-F952DB279E1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6" name="Forme libre 925">
                    <a:extLst>
                      <a:ext uri="{FF2B5EF4-FFF2-40B4-BE49-F238E27FC236}">
                        <a16:creationId xmlns:a16="http://schemas.microsoft.com/office/drawing/2014/main" id="{ECB74BF7-E6DE-12A5-5346-8D20D7529A3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27" name="Graphique 2">
                  <a:extLst>
                    <a:ext uri="{FF2B5EF4-FFF2-40B4-BE49-F238E27FC236}">
                      <a16:creationId xmlns:a16="http://schemas.microsoft.com/office/drawing/2014/main" id="{5B6E34C5-BF88-B1A3-B17F-C408C26BE80E}"/>
                    </a:ext>
                  </a:extLst>
                </p:cNvPr>
                <p:cNvGrpSpPr/>
                <p:nvPr/>
              </p:nvGrpSpPr>
              <p:grpSpPr>
                <a:xfrm>
                  <a:off x="6338717" y="5763519"/>
                  <a:ext cx="358593" cy="365305"/>
                  <a:chOff x="6338717" y="5763519"/>
                  <a:chExt cx="358593" cy="365305"/>
                </a:xfrm>
                <a:solidFill>
                  <a:srgbClr val="B4E27D"/>
                </a:solidFill>
              </p:grpSpPr>
              <p:sp>
                <p:nvSpPr>
                  <p:cNvPr id="928" name="Forme libre 927">
                    <a:extLst>
                      <a:ext uri="{FF2B5EF4-FFF2-40B4-BE49-F238E27FC236}">
                        <a16:creationId xmlns:a16="http://schemas.microsoft.com/office/drawing/2014/main" id="{C3B0BF7E-BDCE-1FFE-3F47-6736D0DA466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549401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29" name="Forme libre 928">
                    <a:extLst>
                      <a:ext uri="{FF2B5EF4-FFF2-40B4-BE49-F238E27FC236}">
                        <a16:creationId xmlns:a16="http://schemas.microsoft.com/office/drawing/2014/main" id="{64BC2672-6250-5D86-0798-63071E788F7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338717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30" name="Graphique 2">
                  <a:extLst>
                    <a:ext uri="{FF2B5EF4-FFF2-40B4-BE49-F238E27FC236}">
                      <a16:creationId xmlns:a16="http://schemas.microsoft.com/office/drawing/2014/main" id="{051716C6-9F46-B4AE-B93B-6EB98094B2C0}"/>
                    </a:ext>
                  </a:extLst>
                </p:cNvPr>
                <p:cNvGrpSpPr/>
                <p:nvPr/>
              </p:nvGrpSpPr>
              <p:grpSpPr>
                <a:xfrm>
                  <a:off x="6756861" y="6188026"/>
                  <a:ext cx="368052" cy="355958"/>
                  <a:chOff x="6756861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931" name="Forme libre 930">
                    <a:extLst>
                      <a:ext uri="{FF2B5EF4-FFF2-40B4-BE49-F238E27FC236}">
                        <a16:creationId xmlns:a16="http://schemas.microsoft.com/office/drawing/2014/main" id="{5F5D0C4C-77FB-4DE0-26DE-D85293E0256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470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32" name="Forme libre 931">
                    <a:extLst>
                      <a:ext uri="{FF2B5EF4-FFF2-40B4-BE49-F238E27FC236}">
                        <a16:creationId xmlns:a16="http://schemas.microsoft.com/office/drawing/2014/main" id="{C9F30B30-3DED-52AD-9986-65257AFF714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6867363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33" name="Graphique 2">
                  <a:extLst>
                    <a:ext uri="{FF2B5EF4-FFF2-40B4-BE49-F238E27FC236}">
                      <a16:creationId xmlns:a16="http://schemas.microsoft.com/office/drawing/2014/main" id="{6C56B596-B1AB-034A-9876-6FBB3EED3D8E}"/>
                    </a:ext>
                  </a:extLst>
                </p:cNvPr>
                <p:cNvGrpSpPr/>
                <p:nvPr/>
              </p:nvGrpSpPr>
              <p:grpSpPr>
                <a:xfrm>
                  <a:off x="6338824" y="6603078"/>
                  <a:ext cx="358486" cy="251094"/>
                  <a:chOff x="6338824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934" name="Forme libre 933">
                    <a:extLst>
                      <a:ext uri="{FF2B5EF4-FFF2-40B4-BE49-F238E27FC236}">
                        <a16:creationId xmlns:a16="http://schemas.microsoft.com/office/drawing/2014/main" id="{5A017E5A-99B2-9658-D280-37BAEB0E31B7}"/>
                      </a:ext>
                    </a:extLst>
                  </p:cNvPr>
                  <p:cNvSpPr/>
                  <p:nvPr/>
                </p:nvSpPr>
                <p:spPr>
                  <a:xfrm>
                    <a:off x="6549401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35" name="Forme libre 934">
                    <a:extLst>
                      <a:ext uri="{FF2B5EF4-FFF2-40B4-BE49-F238E27FC236}">
                        <a16:creationId xmlns:a16="http://schemas.microsoft.com/office/drawing/2014/main" id="{9D472E7C-BC6F-B787-7322-90E5AE4C5587}"/>
                      </a:ext>
                    </a:extLst>
                  </p:cNvPr>
                  <p:cNvSpPr/>
                  <p:nvPr/>
                </p:nvSpPr>
                <p:spPr>
                  <a:xfrm>
                    <a:off x="6338824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936" name="Graphique 2">
                <a:extLst>
                  <a:ext uri="{FF2B5EF4-FFF2-40B4-BE49-F238E27FC236}">
                    <a16:creationId xmlns:a16="http://schemas.microsoft.com/office/drawing/2014/main" id="{189E56F9-D227-D581-B2CB-89E6D629E65E}"/>
                  </a:ext>
                </a:extLst>
              </p:cNvPr>
              <p:cNvGrpSpPr/>
              <p:nvPr/>
            </p:nvGrpSpPr>
            <p:grpSpPr>
              <a:xfrm>
                <a:off x="9293888" y="1572"/>
                <a:ext cx="2895406" cy="6852600"/>
                <a:chOff x="9293888" y="1572"/>
                <a:chExt cx="2895406" cy="6852600"/>
              </a:xfrm>
              <a:solidFill>
                <a:srgbClr val="B4E27D"/>
              </a:solidFill>
            </p:grpSpPr>
            <p:grpSp>
              <p:nvGrpSpPr>
                <p:cNvPr id="937" name="Graphique 2">
                  <a:extLst>
                    <a:ext uri="{FF2B5EF4-FFF2-40B4-BE49-F238E27FC236}">
                      <a16:creationId xmlns:a16="http://schemas.microsoft.com/office/drawing/2014/main" id="{E00738DF-A9D0-9362-F645-531EE8AB0565}"/>
                    </a:ext>
                  </a:extLst>
                </p:cNvPr>
                <p:cNvGrpSpPr/>
                <p:nvPr/>
              </p:nvGrpSpPr>
              <p:grpSpPr>
                <a:xfrm>
                  <a:off x="11830916" y="311867"/>
                  <a:ext cx="358378" cy="355850"/>
                  <a:chOff x="11830916" y="311867"/>
                  <a:chExt cx="358378" cy="355850"/>
                </a:xfrm>
                <a:solidFill>
                  <a:srgbClr val="B4E27D"/>
                </a:solidFill>
              </p:grpSpPr>
              <p:sp>
                <p:nvSpPr>
                  <p:cNvPr id="938" name="Forme libre 937">
                    <a:extLst>
                      <a:ext uri="{FF2B5EF4-FFF2-40B4-BE49-F238E27FC236}">
                        <a16:creationId xmlns:a16="http://schemas.microsoft.com/office/drawing/2014/main" id="{654C8D09-FB4C-070B-90AA-4DA2AAE6B59D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11867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39" name="Forme libre 938">
                    <a:extLst>
                      <a:ext uri="{FF2B5EF4-FFF2-40B4-BE49-F238E27FC236}">
                        <a16:creationId xmlns:a16="http://schemas.microsoft.com/office/drawing/2014/main" id="{E9455286-C0FC-75DE-625B-1396C0300B9F}"/>
                      </a:ext>
                    </a:extLst>
                  </p:cNvPr>
                  <p:cNvSpPr/>
                  <p:nvPr/>
                </p:nvSpPr>
                <p:spPr>
                  <a:xfrm>
                    <a:off x="11830916" y="520950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40" name="Graphique 2">
                  <a:extLst>
                    <a:ext uri="{FF2B5EF4-FFF2-40B4-BE49-F238E27FC236}">
                      <a16:creationId xmlns:a16="http://schemas.microsoft.com/office/drawing/2014/main" id="{2D907ADB-F9DA-78A5-EE59-4AF0FF18515B}"/>
                    </a:ext>
                  </a:extLst>
                </p:cNvPr>
                <p:cNvGrpSpPr/>
                <p:nvPr/>
              </p:nvGrpSpPr>
              <p:grpSpPr>
                <a:xfrm>
                  <a:off x="11830916" y="1151425"/>
                  <a:ext cx="358378" cy="355958"/>
                  <a:chOff x="11830916" y="1151425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941" name="Forme libre 940">
                    <a:extLst>
                      <a:ext uri="{FF2B5EF4-FFF2-40B4-BE49-F238E27FC236}">
                        <a16:creationId xmlns:a16="http://schemas.microsoft.com/office/drawing/2014/main" id="{D6178F1A-1818-33D7-D0A1-7BE732AEE776}"/>
                      </a:ext>
                    </a:extLst>
                  </p:cNvPr>
                  <p:cNvSpPr/>
                  <p:nvPr/>
                </p:nvSpPr>
                <p:spPr>
                  <a:xfrm>
                    <a:off x="11830916" y="1151425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4 h 146874"/>
                      <a:gd name="connsiteX3" fmla="*/ 0 w 358378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42" name="Forme libre 941">
                    <a:extLst>
                      <a:ext uri="{FF2B5EF4-FFF2-40B4-BE49-F238E27FC236}">
                        <a16:creationId xmlns:a16="http://schemas.microsoft.com/office/drawing/2014/main" id="{61572E5A-18C9-BA70-C1BE-13DC344098A2}"/>
                      </a:ext>
                    </a:extLst>
                  </p:cNvPr>
                  <p:cNvSpPr/>
                  <p:nvPr/>
                </p:nvSpPr>
                <p:spPr>
                  <a:xfrm>
                    <a:off x="11830916" y="1360509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43" name="Graphique 2">
                  <a:extLst>
                    <a:ext uri="{FF2B5EF4-FFF2-40B4-BE49-F238E27FC236}">
                      <a16:creationId xmlns:a16="http://schemas.microsoft.com/office/drawing/2014/main" id="{4D6605C2-02D2-ABC6-D2DB-1C0D34051205}"/>
                    </a:ext>
                  </a:extLst>
                </p:cNvPr>
                <p:cNvGrpSpPr/>
                <p:nvPr/>
              </p:nvGrpSpPr>
              <p:grpSpPr>
                <a:xfrm>
                  <a:off x="11830916" y="1990554"/>
                  <a:ext cx="358378" cy="355850"/>
                  <a:chOff x="11830916" y="1990554"/>
                  <a:chExt cx="358378" cy="355850"/>
                </a:xfrm>
                <a:solidFill>
                  <a:srgbClr val="B4E27D"/>
                </a:solidFill>
              </p:grpSpPr>
              <p:sp>
                <p:nvSpPr>
                  <p:cNvPr id="944" name="Forme libre 943">
                    <a:extLst>
                      <a:ext uri="{FF2B5EF4-FFF2-40B4-BE49-F238E27FC236}">
                        <a16:creationId xmlns:a16="http://schemas.microsoft.com/office/drawing/2014/main" id="{C5612506-659F-D6EE-B7A2-BE8700935467}"/>
                      </a:ext>
                    </a:extLst>
                  </p:cNvPr>
                  <p:cNvSpPr/>
                  <p:nvPr/>
                </p:nvSpPr>
                <p:spPr>
                  <a:xfrm>
                    <a:off x="11830916" y="1990554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45" name="Forme libre 944">
                    <a:extLst>
                      <a:ext uri="{FF2B5EF4-FFF2-40B4-BE49-F238E27FC236}">
                        <a16:creationId xmlns:a16="http://schemas.microsoft.com/office/drawing/2014/main" id="{B45960D0-874E-464E-2DAC-C31B46902790}"/>
                      </a:ext>
                    </a:extLst>
                  </p:cNvPr>
                  <p:cNvSpPr/>
                  <p:nvPr/>
                </p:nvSpPr>
                <p:spPr>
                  <a:xfrm>
                    <a:off x="11830916" y="2199638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46" name="Graphique 2">
                  <a:extLst>
                    <a:ext uri="{FF2B5EF4-FFF2-40B4-BE49-F238E27FC236}">
                      <a16:creationId xmlns:a16="http://schemas.microsoft.com/office/drawing/2014/main" id="{85D27390-16A0-6B22-1D72-4AC288C63AA2}"/>
                    </a:ext>
                  </a:extLst>
                </p:cNvPr>
                <p:cNvGrpSpPr/>
                <p:nvPr/>
              </p:nvGrpSpPr>
              <p:grpSpPr>
                <a:xfrm>
                  <a:off x="11830916" y="2830113"/>
                  <a:ext cx="358378" cy="355958"/>
                  <a:chOff x="11830916" y="2830113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947" name="Forme libre 946">
                    <a:extLst>
                      <a:ext uri="{FF2B5EF4-FFF2-40B4-BE49-F238E27FC236}">
                        <a16:creationId xmlns:a16="http://schemas.microsoft.com/office/drawing/2014/main" id="{17A59E29-91DA-2CC1-90BE-32EC575937C1}"/>
                      </a:ext>
                    </a:extLst>
                  </p:cNvPr>
                  <p:cNvSpPr/>
                  <p:nvPr/>
                </p:nvSpPr>
                <p:spPr>
                  <a:xfrm>
                    <a:off x="11830916" y="2830113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48" name="Forme libre 947">
                    <a:extLst>
                      <a:ext uri="{FF2B5EF4-FFF2-40B4-BE49-F238E27FC236}">
                        <a16:creationId xmlns:a16="http://schemas.microsoft.com/office/drawing/2014/main" id="{95CD67F6-A819-8EFB-C1C2-351A2CC0686E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039197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49" name="Graphique 2">
                  <a:extLst>
                    <a:ext uri="{FF2B5EF4-FFF2-40B4-BE49-F238E27FC236}">
                      <a16:creationId xmlns:a16="http://schemas.microsoft.com/office/drawing/2014/main" id="{EA70C1F0-216F-DDCD-DBDB-E026B63A7050}"/>
                    </a:ext>
                  </a:extLst>
                </p:cNvPr>
                <p:cNvGrpSpPr/>
                <p:nvPr/>
              </p:nvGrpSpPr>
              <p:grpSpPr>
                <a:xfrm>
                  <a:off x="11830916" y="3669672"/>
                  <a:ext cx="358378" cy="355958"/>
                  <a:chOff x="11830916" y="3669672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950" name="Forme libre 949">
                    <a:extLst>
                      <a:ext uri="{FF2B5EF4-FFF2-40B4-BE49-F238E27FC236}">
                        <a16:creationId xmlns:a16="http://schemas.microsoft.com/office/drawing/2014/main" id="{5F172BE4-BA4A-28B4-35AF-FAAC5AB90BC8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669672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51" name="Forme libre 950">
                    <a:extLst>
                      <a:ext uri="{FF2B5EF4-FFF2-40B4-BE49-F238E27FC236}">
                        <a16:creationId xmlns:a16="http://schemas.microsoft.com/office/drawing/2014/main" id="{DAD6903B-97DE-A629-B039-7E82221F5494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878863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52" name="Graphique 2">
                  <a:extLst>
                    <a:ext uri="{FF2B5EF4-FFF2-40B4-BE49-F238E27FC236}">
                      <a16:creationId xmlns:a16="http://schemas.microsoft.com/office/drawing/2014/main" id="{03138439-609D-756D-0F02-BEB1AF819BDA}"/>
                    </a:ext>
                  </a:extLst>
                </p:cNvPr>
                <p:cNvGrpSpPr/>
                <p:nvPr/>
              </p:nvGrpSpPr>
              <p:grpSpPr>
                <a:xfrm>
                  <a:off x="11830916" y="4509338"/>
                  <a:ext cx="358378" cy="355958"/>
                  <a:chOff x="11830916" y="4509338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953" name="Forme libre 952">
                    <a:extLst>
                      <a:ext uri="{FF2B5EF4-FFF2-40B4-BE49-F238E27FC236}">
                        <a16:creationId xmlns:a16="http://schemas.microsoft.com/office/drawing/2014/main" id="{6E3CA08F-3C77-9DAC-5A35-A9F7244EE8A0}"/>
                      </a:ext>
                    </a:extLst>
                  </p:cNvPr>
                  <p:cNvSpPr/>
                  <p:nvPr/>
                </p:nvSpPr>
                <p:spPr>
                  <a:xfrm>
                    <a:off x="11830916" y="4509338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54" name="Forme libre 953">
                    <a:extLst>
                      <a:ext uri="{FF2B5EF4-FFF2-40B4-BE49-F238E27FC236}">
                        <a16:creationId xmlns:a16="http://schemas.microsoft.com/office/drawing/2014/main" id="{655F7E69-BF5D-CFE7-A884-4E17C721322E}"/>
                      </a:ext>
                    </a:extLst>
                  </p:cNvPr>
                  <p:cNvSpPr/>
                  <p:nvPr/>
                </p:nvSpPr>
                <p:spPr>
                  <a:xfrm>
                    <a:off x="11830916" y="4718422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55" name="Graphique 2">
                  <a:extLst>
                    <a:ext uri="{FF2B5EF4-FFF2-40B4-BE49-F238E27FC236}">
                      <a16:creationId xmlns:a16="http://schemas.microsoft.com/office/drawing/2014/main" id="{D336FCDF-EFAC-EF66-3D82-2BDBE5BC3B92}"/>
                    </a:ext>
                  </a:extLst>
                </p:cNvPr>
                <p:cNvGrpSpPr/>
                <p:nvPr/>
              </p:nvGrpSpPr>
              <p:grpSpPr>
                <a:xfrm>
                  <a:off x="11830916" y="5348360"/>
                  <a:ext cx="358378" cy="355958"/>
                  <a:chOff x="11830916" y="5348360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956" name="Forme libre 955">
                    <a:extLst>
                      <a:ext uri="{FF2B5EF4-FFF2-40B4-BE49-F238E27FC236}">
                        <a16:creationId xmlns:a16="http://schemas.microsoft.com/office/drawing/2014/main" id="{D8789564-5900-55E5-CBE0-92A81CCA3BF0}"/>
                      </a:ext>
                    </a:extLst>
                  </p:cNvPr>
                  <p:cNvSpPr/>
                  <p:nvPr/>
                </p:nvSpPr>
                <p:spPr>
                  <a:xfrm>
                    <a:off x="11830916" y="5348360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57" name="Forme libre 956">
                    <a:extLst>
                      <a:ext uri="{FF2B5EF4-FFF2-40B4-BE49-F238E27FC236}">
                        <a16:creationId xmlns:a16="http://schemas.microsoft.com/office/drawing/2014/main" id="{E8BA8357-7668-05FA-817E-26D13193EE13}"/>
                      </a:ext>
                    </a:extLst>
                  </p:cNvPr>
                  <p:cNvSpPr/>
                  <p:nvPr/>
                </p:nvSpPr>
                <p:spPr>
                  <a:xfrm>
                    <a:off x="11830916" y="5557444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4 h 146874"/>
                      <a:gd name="connsiteX3" fmla="*/ 0 w 358378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58" name="Graphique 2">
                  <a:extLst>
                    <a:ext uri="{FF2B5EF4-FFF2-40B4-BE49-F238E27FC236}">
                      <a16:creationId xmlns:a16="http://schemas.microsoft.com/office/drawing/2014/main" id="{E52E6286-8F52-E821-DB69-C076BB2D6A1A}"/>
                    </a:ext>
                  </a:extLst>
                </p:cNvPr>
                <p:cNvGrpSpPr/>
                <p:nvPr/>
              </p:nvGrpSpPr>
              <p:grpSpPr>
                <a:xfrm>
                  <a:off x="11830916" y="6188026"/>
                  <a:ext cx="358378" cy="355850"/>
                  <a:chOff x="11830916" y="6188026"/>
                  <a:chExt cx="358378" cy="355850"/>
                </a:xfrm>
                <a:solidFill>
                  <a:srgbClr val="B4E27D"/>
                </a:solidFill>
              </p:grpSpPr>
              <p:sp>
                <p:nvSpPr>
                  <p:cNvPr id="959" name="Forme libre 958">
                    <a:extLst>
                      <a:ext uri="{FF2B5EF4-FFF2-40B4-BE49-F238E27FC236}">
                        <a16:creationId xmlns:a16="http://schemas.microsoft.com/office/drawing/2014/main" id="{1DFDB033-05C4-3BC3-2BCC-5E82478F0EC5}"/>
                      </a:ext>
                    </a:extLst>
                  </p:cNvPr>
                  <p:cNvSpPr/>
                  <p:nvPr/>
                </p:nvSpPr>
                <p:spPr>
                  <a:xfrm>
                    <a:off x="11830916" y="6188026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6 h 146767"/>
                      <a:gd name="connsiteX3" fmla="*/ 0 w 358378"/>
                      <a:gd name="connsiteY3" fmla="*/ 146766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6"/>
                        </a:lnTo>
                        <a:lnTo>
                          <a:pt x="0" y="14676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60" name="Forme libre 959">
                    <a:extLst>
                      <a:ext uri="{FF2B5EF4-FFF2-40B4-BE49-F238E27FC236}">
                        <a16:creationId xmlns:a16="http://schemas.microsoft.com/office/drawing/2014/main" id="{AABA18CC-9F79-2D91-6BC1-5EC765A9AEC6}"/>
                      </a:ext>
                    </a:extLst>
                  </p:cNvPr>
                  <p:cNvSpPr/>
                  <p:nvPr/>
                </p:nvSpPr>
                <p:spPr>
                  <a:xfrm>
                    <a:off x="11830916" y="6397110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61" name="Graphique 2">
                  <a:extLst>
                    <a:ext uri="{FF2B5EF4-FFF2-40B4-BE49-F238E27FC236}">
                      <a16:creationId xmlns:a16="http://schemas.microsoft.com/office/drawing/2014/main" id="{82D52CDB-3D0C-63CC-21B2-CE0E467A8F57}"/>
                    </a:ext>
                  </a:extLst>
                </p:cNvPr>
                <p:cNvGrpSpPr/>
                <p:nvPr/>
              </p:nvGrpSpPr>
              <p:grpSpPr>
                <a:xfrm>
                  <a:off x="10985169" y="311867"/>
                  <a:ext cx="367945" cy="355958"/>
                  <a:chOff x="10985169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62" name="Forme libre 961">
                    <a:extLst>
                      <a:ext uri="{FF2B5EF4-FFF2-40B4-BE49-F238E27FC236}">
                        <a16:creationId xmlns:a16="http://schemas.microsoft.com/office/drawing/2014/main" id="{1F7AC0E7-04AF-93A1-4846-684FE6F6F67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63" name="Forme libre 962">
                    <a:extLst>
                      <a:ext uri="{FF2B5EF4-FFF2-40B4-BE49-F238E27FC236}">
                        <a16:creationId xmlns:a16="http://schemas.microsoft.com/office/drawing/2014/main" id="{554E8981-1CDC-A064-F16F-9B5B99D8BB3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64" name="Graphique 2">
                  <a:extLst>
                    <a:ext uri="{FF2B5EF4-FFF2-40B4-BE49-F238E27FC236}">
                      <a16:creationId xmlns:a16="http://schemas.microsoft.com/office/drawing/2014/main" id="{89B3B072-19E8-BB42-915A-8C30271CAE2D}"/>
                    </a:ext>
                  </a:extLst>
                </p:cNvPr>
                <p:cNvGrpSpPr/>
                <p:nvPr/>
              </p:nvGrpSpPr>
              <p:grpSpPr>
                <a:xfrm>
                  <a:off x="11830916" y="311867"/>
                  <a:ext cx="358378" cy="355850"/>
                  <a:chOff x="11830916" y="311867"/>
                  <a:chExt cx="358378" cy="355850"/>
                </a:xfrm>
                <a:solidFill>
                  <a:srgbClr val="B4E27D"/>
                </a:solidFill>
              </p:grpSpPr>
              <p:sp>
                <p:nvSpPr>
                  <p:cNvPr id="965" name="Forme libre 964">
                    <a:extLst>
                      <a:ext uri="{FF2B5EF4-FFF2-40B4-BE49-F238E27FC236}">
                        <a16:creationId xmlns:a16="http://schemas.microsoft.com/office/drawing/2014/main" id="{883EBF42-EF89-D2D7-79EF-B73980DB7E45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11867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66" name="Forme libre 965">
                    <a:extLst>
                      <a:ext uri="{FF2B5EF4-FFF2-40B4-BE49-F238E27FC236}">
                        <a16:creationId xmlns:a16="http://schemas.microsoft.com/office/drawing/2014/main" id="{CF6F4B6B-B86E-6EAF-E2B2-1D52BF263E99}"/>
                      </a:ext>
                    </a:extLst>
                  </p:cNvPr>
                  <p:cNvSpPr/>
                  <p:nvPr/>
                </p:nvSpPr>
                <p:spPr>
                  <a:xfrm>
                    <a:off x="11830916" y="520950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67" name="Graphique 2">
                  <a:extLst>
                    <a:ext uri="{FF2B5EF4-FFF2-40B4-BE49-F238E27FC236}">
                      <a16:creationId xmlns:a16="http://schemas.microsoft.com/office/drawing/2014/main" id="{D04A1745-6C8D-7BC7-0C17-DE47A7601799}"/>
                    </a:ext>
                  </a:extLst>
                </p:cNvPr>
                <p:cNvGrpSpPr/>
                <p:nvPr/>
              </p:nvGrpSpPr>
              <p:grpSpPr>
                <a:xfrm>
                  <a:off x="11412772" y="1572"/>
                  <a:ext cx="358486" cy="251094"/>
                  <a:chOff x="11412772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968" name="Forme libre 967">
                    <a:extLst>
                      <a:ext uri="{FF2B5EF4-FFF2-40B4-BE49-F238E27FC236}">
                        <a16:creationId xmlns:a16="http://schemas.microsoft.com/office/drawing/2014/main" id="{DE41EDA5-26E0-2285-7211-B4C9E36A9496}"/>
                      </a:ext>
                    </a:extLst>
                  </p:cNvPr>
                  <p:cNvSpPr/>
                  <p:nvPr/>
                </p:nvSpPr>
                <p:spPr>
                  <a:xfrm>
                    <a:off x="11623456" y="1572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1 w 147801"/>
                      <a:gd name="connsiteY1" fmla="*/ 0 h 251094"/>
                      <a:gd name="connsiteX2" fmla="*/ 147801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1" y="0"/>
                        </a:lnTo>
                        <a:lnTo>
                          <a:pt x="147801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69" name="Forme libre 968">
                    <a:extLst>
                      <a:ext uri="{FF2B5EF4-FFF2-40B4-BE49-F238E27FC236}">
                        <a16:creationId xmlns:a16="http://schemas.microsoft.com/office/drawing/2014/main" id="{4C9604DC-61E8-3377-C7E6-EECAD39AEC0C}"/>
                      </a:ext>
                    </a:extLst>
                  </p:cNvPr>
                  <p:cNvSpPr/>
                  <p:nvPr/>
                </p:nvSpPr>
                <p:spPr>
                  <a:xfrm>
                    <a:off x="11412772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70" name="Graphique 2">
                  <a:extLst>
                    <a:ext uri="{FF2B5EF4-FFF2-40B4-BE49-F238E27FC236}">
                      <a16:creationId xmlns:a16="http://schemas.microsoft.com/office/drawing/2014/main" id="{E3E52F1F-5CF8-FB9D-438D-BC6E7F0222A8}"/>
                    </a:ext>
                  </a:extLst>
                </p:cNvPr>
                <p:cNvGrpSpPr/>
                <p:nvPr/>
              </p:nvGrpSpPr>
              <p:grpSpPr>
                <a:xfrm>
                  <a:off x="11412879" y="727026"/>
                  <a:ext cx="358378" cy="365305"/>
                  <a:chOff x="11412879" y="727026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971" name="Forme libre 970">
                    <a:extLst>
                      <a:ext uri="{FF2B5EF4-FFF2-40B4-BE49-F238E27FC236}">
                        <a16:creationId xmlns:a16="http://schemas.microsoft.com/office/drawing/2014/main" id="{D7E9C889-7DF5-ED19-45E3-4F31799FEB6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72" name="Forme libre 971">
                    <a:extLst>
                      <a:ext uri="{FF2B5EF4-FFF2-40B4-BE49-F238E27FC236}">
                        <a16:creationId xmlns:a16="http://schemas.microsoft.com/office/drawing/2014/main" id="{5AB9C031-E0DC-D829-5356-9BDF85CB804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73" name="Graphique 2">
                  <a:extLst>
                    <a:ext uri="{FF2B5EF4-FFF2-40B4-BE49-F238E27FC236}">
                      <a16:creationId xmlns:a16="http://schemas.microsoft.com/office/drawing/2014/main" id="{363937FE-9D5D-C8B7-5D13-E53E46342A34}"/>
                    </a:ext>
                  </a:extLst>
                </p:cNvPr>
                <p:cNvGrpSpPr/>
                <p:nvPr/>
              </p:nvGrpSpPr>
              <p:grpSpPr>
                <a:xfrm>
                  <a:off x="10985276" y="1151425"/>
                  <a:ext cx="367945" cy="355958"/>
                  <a:chOff x="10985276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74" name="Forme libre 973">
                    <a:extLst>
                      <a:ext uri="{FF2B5EF4-FFF2-40B4-BE49-F238E27FC236}">
                        <a16:creationId xmlns:a16="http://schemas.microsoft.com/office/drawing/2014/main" id="{FFB997D4-3225-C01C-BC78-BE5AA91E918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75" name="Forme libre 974">
                    <a:extLst>
                      <a:ext uri="{FF2B5EF4-FFF2-40B4-BE49-F238E27FC236}">
                        <a16:creationId xmlns:a16="http://schemas.microsoft.com/office/drawing/2014/main" id="{EA033F36-2799-18FB-61B1-A8F137146F8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76" name="Graphique 2">
                  <a:extLst>
                    <a:ext uri="{FF2B5EF4-FFF2-40B4-BE49-F238E27FC236}">
                      <a16:creationId xmlns:a16="http://schemas.microsoft.com/office/drawing/2014/main" id="{415429D4-FC90-289E-A020-EDC5DC1B2B0D}"/>
                    </a:ext>
                  </a:extLst>
                </p:cNvPr>
                <p:cNvGrpSpPr/>
                <p:nvPr/>
              </p:nvGrpSpPr>
              <p:grpSpPr>
                <a:xfrm>
                  <a:off x="11830916" y="1151425"/>
                  <a:ext cx="358378" cy="355958"/>
                  <a:chOff x="11830916" y="1151425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977" name="Forme libre 976">
                    <a:extLst>
                      <a:ext uri="{FF2B5EF4-FFF2-40B4-BE49-F238E27FC236}">
                        <a16:creationId xmlns:a16="http://schemas.microsoft.com/office/drawing/2014/main" id="{9582A4FC-5275-4EA6-0254-D7262BF269D7}"/>
                      </a:ext>
                    </a:extLst>
                  </p:cNvPr>
                  <p:cNvSpPr/>
                  <p:nvPr/>
                </p:nvSpPr>
                <p:spPr>
                  <a:xfrm>
                    <a:off x="11830916" y="1151425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4 h 146874"/>
                      <a:gd name="connsiteX3" fmla="*/ 0 w 358378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78" name="Forme libre 977">
                    <a:extLst>
                      <a:ext uri="{FF2B5EF4-FFF2-40B4-BE49-F238E27FC236}">
                        <a16:creationId xmlns:a16="http://schemas.microsoft.com/office/drawing/2014/main" id="{02F8621C-205B-13B0-91D9-6DC3E0496604}"/>
                      </a:ext>
                    </a:extLst>
                  </p:cNvPr>
                  <p:cNvSpPr/>
                  <p:nvPr/>
                </p:nvSpPr>
                <p:spPr>
                  <a:xfrm>
                    <a:off x="11830916" y="1360509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79" name="Graphique 2">
                  <a:extLst>
                    <a:ext uri="{FF2B5EF4-FFF2-40B4-BE49-F238E27FC236}">
                      <a16:creationId xmlns:a16="http://schemas.microsoft.com/office/drawing/2014/main" id="{5CCC8B85-C201-DE35-F0AD-7D99DCE13B66}"/>
                    </a:ext>
                  </a:extLst>
                </p:cNvPr>
                <p:cNvGrpSpPr/>
                <p:nvPr/>
              </p:nvGrpSpPr>
              <p:grpSpPr>
                <a:xfrm>
                  <a:off x="11412879" y="1566477"/>
                  <a:ext cx="358378" cy="365305"/>
                  <a:chOff x="11412879" y="1566477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980" name="Forme libre 979">
                    <a:extLst>
                      <a:ext uri="{FF2B5EF4-FFF2-40B4-BE49-F238E27FC236}">
                        <a16:creationId xmlns:a16="http://schemas.microsoft.com/office/drawing/2014/main" id="{7AA98287-62A3-8D38-C430-0B9D8137740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81" name="Forme libre 980">
                    <a:extLst>
                      <a:ext uri="{FF2B5EF4-FFF2-40B4-BE49-F238E27FC236}">
                        <a16:creationId xmlns:a16="http://schemas.microsoft.com/office/drawing/2014/main" id="{EE5262E4-379C-F844-7FAC-7C64DB26111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82" name="Graphique 2">
                  <a:extLst>
                    <a:ext uri="{FF2B5EF4-FFF2-40B4-BE49-F238E27FC236}">
                      <a16:creationId xmlns:a16="http://schemas.microsoft.com/office/drawing/2014/main" id="{4E0D461C-687E-1E26-6E58-57E50CCE9DB5}"/>
                    </a:ext>
                  </a:extLst>
                </p:cNvPr>
                <p:cNvGrpSpPr/>
                <p:nvPr/>
              </p:nvGrpSpPr>
              <p:grpSpPr>
                <a:xfrm>
                  <a:off x="10985276" y="1990554"/>
                  <a:ext cx="367945" cy="355958"/>
                  <a:chOff x="10985276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83" name="Forme libre 982">
                    <a:extLst>
                      <a:ext uri="{FF2B5EF4-FFF2-40B4-BE49-F238E27FC236}">
                        <a16:creationId xmlns:a16="http://schemas.microsoft.com/office/drawing/2014/main" id="{21603B21-700C-59EC-4D74-906BAADBB2A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84" name="Forme libre 983">
                    <a:extLst>
                      <a:ext uri="{FF2B5EF4-FFF2-40B4-BE49-F238E27FC236}">
                        <a16:creationId xmlns:a16="http://schemas.microsoft.com/office/drawing/2014/main" id="{D9B3152C-D351-69EB-69CD-21ECBCC0B70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85" name="Graphique 2">
                  <a:extLst>
                    <a:ext uri="{FF2B5EF4-FFF2-40B4-BE49-F238E27FC236}">
                      <a16:creationId xmlns:a16="http://schemas.microsoft.com/office/drawing/2014/main" id="{A7F6743B-F97D-E823-BB29-724E9BF1FDB4}"/>
                    </a:ext>
                  </a:extLst>
                </p:cNvPr>
                <p:cNvGrpSpPr/>
                <p:nvPr/>
              </p:nvGrpSpPr>
              <p:grpSpPr>
                <a:xfrm>
                  <a:off x="11830916" y="1990554"/>
                  <a:ext cx="358378" cy="355850"/>
                  <a:chOff x="11830916" y="1990554"/>
                  <a:chExt cx="358378" cy="355850"/>
                </a:xfrm>
                <a:solidFill>
                  <a:srgbClr val="B4E27D"/>
                </a:solidFill>
              </p:grpSpPr>
              <p:sp>
                <p:nvSpPr>
                  <p:cNvPr id="986" name="Forme libre 985">
                    <a:extLst>
                      <a:ext uri="{FF2B5EF4-FFF2-40B4-BE49-F238E27FC236}">
                        <a16:creationId xmlns:a16="http://schemas.microsoft.com/office/drawing/2014/main" id="{F05E6051-442D-CA50-7383-A30451EB6F14}"/>
                      </a:ext>
                    </a:extLst>
                  </p:cNvPr>
                  <p:cNvSpPr/>
                  <p:nvPr/>
                </p:nvSpPr>
                <p:spPr>
                  <a:xfrm>
                    <a:off x="11830916" y="1990554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87" name="Forme libre 986">
                    <a:extLst>
                      <a:ext uri="{FF2B5EF4-FFF2-40B4-BE49-F238E27FC236}">
                        <a16:creationId xmlns:a16="http://schemas.microsoft.com/office/drawing/2014/main" id="{5D1136B6-F5A5-5679-113E-36A2FC88BBBB}"/>
                      </a:ext>
                    </a:extLst>
                  </p:cNvPr>
                  <p:cNvSpPr/>
                  <p:nvPr/>
                </p:nvSpPr>
                <p:spPr>
                  <a:xfrm>
                    <a:off x="11830916" y="2199638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88" name="Graphique 2">
                  <a:extLst>
                    <a:ext uri="{FF2B5EF4-FFF2-40B4-BE49-F238E27FC236}">
                      <a16:creationId xmlns:a16="http://schemas.microsoft.com/office/drawing/2014/main" id="{17C7FD3C-A9D9-6876-3934-A6757844DCB3}"/>
                    </a:ext>
                  </a:extLst>
                </p:cNvPr>
                <p:cNvGrpSpPr/>
                <p:nvPr/>
              </p:nvGrpSpPr>
              <p:grpSpPr>
                <a:xfrm>
                  <a:off x="11412879" y="1565940"/>
                  <a:ext cx="358378" cy="365305"/>
                  <a:chOff x="11412879" y="1565940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989" name="Forme libre 988">
                    <a:extLst>
                      <a:ext uri="{FF2B5EF4-FFF2-40B4-BE49-F238E27FC236}">
                        <a16:creationId xmlns:a16="http://schemas.microsoft.com/office/drawing/2014/main" id="{E4522C7F-55CF-E2BD-1C94-62E6B2D37C3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90" name="Forme libre 989">
                    <a:extLst>
                      <a:ext uri="{FF2B5EF4-FFF2-40B4-BE49-F238E27FC236}">
                        <a16:creationId xmlns:a16="http://schemas.microsoft.com/office/drawing/2014/main" id="{194E0355-E0DC-71D6-727F-AB0FCE0E541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91" name="Graphique 2">
                  <a:extLst>
                    <a:ext uri="{FF2B5EF4-FFF2-40B4-BE49-F238E27FC236}">
                      <a16:creationId xmlns:a16="http://schemas.microsoft.com/office/drawing/2014/main" id="{CA7C2C2D-102F-54FB-A35B-E14C472E7098}"/>
                    </a:ext>
                  </a:extLst>
                </p:cNvPr>
                <p:cNvGrpSpPr/>
                <p:nvPr/>
              </p:nvGrpSpPr>
              <p:grpSpPr>
                <a:xfrm>
                  <a:off x="11412879" y="2405606"/>
                  <a:ext cx="358378" cy="365305"/>
                  <a:chOff x="11412879" y="2405606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992" name="Forme libre 991">
                    <a:extLst>
                      <a:ext uri="{FF2B5EF4-FFF2-40B4-BE49-F238E27FC236}">
                        <a16:creationId xmlns:a16="http://schemas.microsoft.com/office/drawing/2014/main" id="{82953895-1DE2-EC29-D432-13325D6DC2E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93" name="Forme libre 992">
                    <a:extLst>
                      <a:ext uri="{FF2B5EF4-FFF2-40B4-BE49-F238E27FC236}">
                        <a16:creationId xmlns:a16="http://schemas.microsoft.com/office/drawing/2014/main" id="{C6B0CC9F-14FD-55BB-8A92-55FE174E387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94" name="Graphique 2">
                  <a:extLst>
                    <a:ext uri="{FF2B5EF4-FFF2-40B4-BE49-F238E27FC236}">
                      <a16:creationId xmlns:a16="http://schemas.microsoft.com/office/drawing/2014/main" id="{47036E15-A539-1559-1C9A-28B2756E07BA}"/>
                    </a:ext>
                  </a:extLst>
                </p:cNvPr>
                <p:cNvGrpSpPr/>
                <p:nvPr/>
              </p:nvGrpSpPr>
              <p:grpSpPr>
                <a:xfrm>
                  <a:off x="10985276" y="2830113"/>
                  <a:ext cx="367945" cy="355958"/>
                  <a:chOff x="10985276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995" name="Forme libre 994">
                    <a:extLst>
                      <a:ext uri="{FF2B5EF4-FFF2-40B4-BE49-F238E27FC236}">
                        <a16:creationId xmlns:a16="http://schemas.microsoft.com/office/drawing/2014/main" id="{259A9F99-66C9-00A1-B01E-E1E55A57306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96" name="Forme libre 995">
                    <a:extLst>
                      <a:ext uri="{FF2B5EF4-FFF2-40B4-BE49-F238E27FC236}">
                        <a16:creationId xmlns:a16="http://schemas.microsoft.com/office/drawing/2014/main" id="{D1FC609B-2DC4-F8DA-BE54-03B1CC4BE46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997" name="Graphique 2">
                  <a:extLst>
                    <a:ext uri="{FF2B5EF4-FFF2-40B4-BE49-F238E27FC236}">
                      <a16:creationId xmlns:a16="http://schemas.microsoft.com/office/drawing/2014/main" id="{951BCA4A-C35E-73C7-E071-856751E5FC14}"/>
                    </a:ext>
                  </a:extLst>
                </p:cNvPr>
                <p:cNvGrpSpPr/>
                <p:nvPr/>
              </p:nvGrpSpPr>
              <p:grpSpPr>
                <a:xfrm>
                  <a:off x="11830916" y="2830113"/>
                  <a:ext cx="358378" cy="355958"/>
                  <a:chOff x="11830916" y="2830113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998" name="Forme libre 997">
                    <a:extLst>
                      <a:ext uri="{FF2B5EF4-FFF2-40B4-BE49-F238E27FC236}">
                        <a16:creationId xmlns:a16="http://schemas.microsoft.com/office/drawing/2014/main" id="{6D93B425-121A-F0F4-02C9-E6ACB5EB54BC}"/>
                      </a:ext>
                    </a:extLst>
                  </p:cNvPr>
                  <p:cNvSpPr/>
                  <p:nvPr/>
                </p:nvSpPr>
                <p:spPr>
                  <a:xfrm>
                    <a:off x="11830916" y="2830113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999" name="Forme libre 998">
                    <a:extLst>
                      <a:ext uri="{FF2B5EF4-FFF2-40B4-BE49-F238E27FC236}">
                        <a16:creationId xmlns:a16="http://schemas.microsoft.com/office/drawing/2014/main" id="{0C49D3C7-75AC-A58E-94FD-0B34A594911C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039197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00" name="Graphique 2">
                  <a:extLst>
                    <a:ext uri="{FF2B5EF4-FFF2-40B4-BE49-F238E27FC236}">
                      <a16:creationId xmlns:a16="http://schemas.microsoft.com/office/drawing/2014/main" id="{C643DB04-68B8-25FA-4099-782AA2E44518}"/>
                    </a:ext>
                  </a:extLst>
                </p:cNvPr>
                <p:cNvGrpSpPr/>
                <p:nvPr/>
              </p:nvGrpSpPr>
              <p:grpSpPr>
                <a:xfrm>
                  <a:off x="11412879" y="3245165"/>
                  <a:ext cx="358378" cy="365305"/>
                  <a:chOff x="11412879" y="3245165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1001" name="Forme libre 1000">
                    <a:extLst>
                      <a:ext uri="{FF2B5EF4-FFF2-40B4-BE49-F238E27FC236}">
                        <a16:creationId xmlns:a16="http://schemas.microsoft.com/office/drawing/2014/main" id="{F5B8574B-29D9-291B-199D-C881EE2E7F6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02" name="Forme libre 1001">
                    <a:extLst>
                      <a:ext uri="{FF2B5EF4-FFF2-40B4-BE49-F238E27FC236}">
                        <a16:creationId xmlns:a16="http://schemas.microsoft.com/office/drawing/2014/main" id="{9A5C84AC-B37F-97BF-5537-DF302DAB4C2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03" name="Graphique 2">
                  <a:extLst>
                    <a:ext uri="{FF2B5EF4-FFF2-40B4-BE49-F238E27FC236}">
                      <a16:creationId xmlns:a16="http://schemas.microsoft.com/office/drawing/2014/main" id="{8A680E6D-914F-5D5D-87ED-93353F27E727}"/>
                    </a:ext>
                  </a:extLst>
                </p:cNvPr>
                <p:cNvGrpSpPr/>
                <p:nvPr/>
              </p:nvGrpSpPr>
              <p:grpSpPr>
                <a:xfrm>
                  <a:off x="10985276" y="3669672"/>
                  <a:ext cx="367945" cy="356065"/>
                  <a:chOff x="10985276" y="3669672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1004" name="Forme libre 1003">
                    <a:extLst>
                      <a:ext uri="{FF2B5EF4-FFF2-40B4-BE49-F238E27FC236}">
                        <a16:creationId xmlns:a16="http://schemas.microsoft.com/office/drawing/2014/main" id="{10607F91-ECF9-6C94-66CF-EFCB2406953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05" name="Forme libre 1004">
                    <a:extLst>
                      <a:ext uri="{FF2B5EF4-FFF2-40B4-BE49-F238E27FC236}">
                        <a16:creationId xmlns:a16="http://schemas.microsoft.com/office/drawing/2014/main" id="{1CB53CDE-0206-D640-E3F8-099E954E22F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06" name="Graphique 2">
                  <a:extLst>
                    <a:ext uri="{FF2B5EF4-FFF2-40B4-BE49-F238E27FC236}">
                      <a16:creationId xmlns:a16="http://schemas.microsoft.com/office/drawing/2014/main" id="{12ABACF3-2A56-01B5-847B-98C714ADE3D7}"/>
                    </a:ext>
                  </a:extLst>
                </p:cNvPr>
                <p:cNvGrpSpPr/>
                <p:nvPr/>
              </p:nvGrpSpPr>
              <p:grpSpPr>
                <a:xfrm>
                  <a:off x="11830916" y="3669672"/>
                  <a:ext cx="358378" cy="355958"/>
                  <a:chOff x="11830916" y="3669672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1007" name="Forme libre 1006">
                    <a:extLst>
                      <a:ext uri="{FF2B5EF4-FFF2-40B4-BE49-F238E27FC236}">
                        <a16:creationId xmlns:a16="http://schemas.microsoft.com/office/drawing/2014/main" id="{60F62E70-0CA8-4D6B-CB13-126B519FD97F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669672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08" name="Forme libre 1007">
                    <a:extLst>
                      <a:ext uri="{FF2B5EF4-FFF2-40B4-BE49-F238E27FC236}">
                        <a16:creationId xmlns:a16="http://schemas.microsoft.com/office/drawing/2014/main" id="{F4828C6D-FD7D-8FB9-7542-7F7DF52819C1}"/>
                      </a:ext>
                    </a:extLst>
                  </p:cNvPr>
                  <p:cNvSpPr/>
                  <p:nvPr/>
                </p:nvSpPr>
                <p:spPr>
                  <a:xfrm>
                    <a:off x="11830916" y="3878863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09" name="Graphique 2">
                  <a:extLst>
                    <a:ext uri="{FF2B5EF4-FFF2-40B4-BE49-F238E27FC236}">
                      <a16:creationId xmlns:a16="http://schemas.microsoft.com/office/drawing/2014/main" id="{B8831769-B0BD-9B3A-C066-48D714661078}"/>
                    </a:ext>
                  </a:extLst>
                </p:cNvPr>
                <p:cNvGrpSpPr/>
                <p:nvPr/>
              </p:nvGrpSpPr>
              <p:grpSpPr>
                <a:xfrm>
                  <a:off x="11412879" y="3245165"/>
                  <a:ext cx="358378" cy="365305"/>
                  <a:chOff x="11412879" y="3245165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1010" name="Forme libre 1009">
                    <a:extLst>
                      <a:ext uri="{FF2B5EF4-FFF2-40B4-BE49-F238E27FC236}">
                        <a16:creationId xmlns:a16="http://schemas.microsoft.com/office/drawing/2014/main" id="{560267BD-E9B4-A70F-0631-A706C996C3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11" name="Forme libre 1010">
                    <a:extLst>
                      <a:ext uri="{FF2B5EF4-FFF2-40B4-BE49-F238E27FC236}">
                        <a16:creationId xmlns:a16="http://schemas.microsoft.com/office/drawing/2014/main" id="{1E474AFD-8347-460A-6EE9-C95251FC63D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12" name="Graphique 2">
                  <a:extLst>
                    <a:ext uri="{FF2B5EF4-FFF2-40B4-BE49-F238E27FC236}">
                      <a16:creationId xmlns:a16="http://schemas.microsoft.com/office/drawing/2014/main" id="{D22C7451-1BC7-FFD5-2964-2E6E4BBD1F5C}"/>
                    </a:ext>
                  </a:extLst>
                </p:cNvPr>
                <p:cNvGrpSpPr/>
                <p:nvPr/>
              </p:nvGrpSpPr>
              <p:grpSpPr>
                <a:xfrm>
                  <a:off x="11412879" y="4084831"/>
                  <a:ext cx="358378" cy="365305"/>
                  <a:chOff x="11412879" y="4084831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1013" name="Forme libre 1012">
                    <a:extLst>
                      <a:ext uri="{FF2B5EF4-FFF2-40B4-BE49-F238E27FC236}">
                        <a16:creationId xmlns:a16="http://schemas.microsoft.com/office/drawing/2014/main" id="{D9E9891B-13C0-7D47-4282-677FC8F3F43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14" name="Forme libre 1013">
                    <a:extLst>
                      <a:ext uri="{FF2B5EF4-FFF2-40B4-BE49-F238E27FC236}">
                        <a16:creationId xmlns:a16="http://schemas.microsoft.com/office/drawing/2014/main" id="{67EDA99E-78BA-990A-A05D-F339DBA7E0A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15" name="Graphique 2">
                  <a:extLst>
                    <a:ext uri="{FF2B5EF4-FFF2-40B4-BE49-F238E27FC236}">
                      <a16:creationId xmlns:a16="http://schemas.microsoft.com/office/drawing/2014/main" id="{65A6D022-7CE7-80CF-A7A1-FA1C40A49106}"/>
                    </a:ext>
                  </a:extLst>
                </p:cNvPr>
                <p:cNvGrpSpPr/>
                <p:nvPr/>
              </p:nvGrpSpPr>
              <p:grpSpPr>
                <a:xfrm>
                  <a:off x="10985169" y="4509338"/>
                  <a:ext cx="367945" cy="355958"/>
                  <a:chOff x="10985169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16" name="Forme libre 1015">
                    <a:extLst>
                      <a:ext uri="{FF2B5EF4-FFF2-40B4-BE49-F238E27FC236}">
                        <a16:creationId xmlns:a16="http://schemas.microsoft.com/office/drawing/2014/main" id="{3A4B98B5-D1A1-C788-742A-7EE36DA06B3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17" name="Forme libre 1016">
                    <a:extLst>
                      <a:ext uri="{FF2B5EF4-FFF2-40B4-BE49-F238E27FC236}">
                        <a16:creationId xmlns:a16="http://schemas.microsoft.com/office/drawing/2014/main" id="{2A81EAB4-02E6-C7DC-86A6-F3FDCF30757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18" name="Graphique 2">
                  <a:extLst>
                    <a:ext uri="{FF2B5EF4-FFF2-40B4-BE49-F238E27FC236}">
                      <a16:creationId xmlns:a16="http://schemas.microsoft.com/office/drawing/2014/main" id="{24896238-09EC-165F-A9DE-759D7AABB0A6}"/>
                    </a:ext>
                  </a:extLst>
                </p:cNvPr>
                <p:cNvGrpSpPr/>
                <p:nvPr/>
              </p:nvGrpSpPr>
              <p:grpSpPr>
                <a:xfrm>
                  <a:off x="11830916" y="4509338"/>
                  <a:ext cx="358378" cy="355958"/>
                  <a:chOff x="11830916" y="4509338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1019" name="Forme libre 1018">
                    <a:extLst>
                      <a:ext uri="{FF2B5EF4-FFF2-40B4-BE49-F238E27FC236}">
                        <a16:creationId xmlns:a16="http://schemas.microsoft.com/office/drawing/2014/main" id="{F4599E99-37C7-3D74-4B54-16362C209097}"/>
                      </a:ext>
                    </a:extLst>
                  </p:cNvPr>
                  <p:cNvSpPr/>
                  <p:nvPr/>
                </p:nvSpPr>
                <p:spPr>
                  <a:xfrm>
                    <a:off x="11830916" y="4509338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20" name="Forme libre 1019">
                    <a:extLst>
                      <a:ext uri="{FF2B5EF4-FFF2-40B4-BE49-F238E27FC236}">
                        <a16:creationId xmlns:a16="http://schemas.microsoft.com/office/drawing/2014/main" id="{A1F80AEF-8A1A-4E1D-E2EB-DAB1D824A703}"/>
                      </a:ext>
                    </a:extLst>
                  </p:cNvPr>
                  <p:cNvSpPr/>
                  <p:nvPr/>
                </p:nvSpPr>
                <p:spPr>
                  <a:xfrm>
                    <a:off x="11830916" y="4718422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21" name="Graphique 2">
                  <a:extLst>
                    <a:ext uri="{FF2B5EF4-FFF2-40B4-BE49-F238E27FC236}">
                      <a16:creationId xmlns:a16="http://schemas.microsoft.com/office/drawing/2014/main" id="{C9E4D7C8-2F1D-4ECE-89D9-11302418B98F}"/>
                    </a:ext>
                  </a:extLst>
                </p:cNvPr>
                <p:cNvGrpSpPr/>
                <p:nvPr/>
              </p:nvGrpSpPr>
              <p:grpSpPr>
                <a:xfrm>
                  <a:off x="11412879" y="4924498"/>
                  <a:ext cx="358378" cy="365305"/>
                  <a:chOff x="11412879" y="4924498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1022" name="Forme libre 1021">
                    <a:extLst>
                      <a:ext uri="{FF2B5EF4-FFF2-40B4-BE49-F238E27FC236}">
                        <a16:creationId xmlns:a16="http://schemas.microsoft.com/office/drawing/2014/main" id="{AD7DF0F9-695E-F8B9-755F-76ED97DE835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23" name="Forme libre 1022">
                    <a:extLst>
                      <a:ext uri="{FF2B5EF4-FFF2-40B4-BE49-F238E27FC236}">
                        <a16:creationId xmlns:a16="http://schemas.microsoft.com/office/drawing/2014/main" id="{62FF932F-4B25-384A-3000-E8161E48002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24" name="Graphique 2">
                  <a:extLst>
                    <a:ext uri="{FF2B5EF4-FFF2-40B4-BE49-F238E27FC236}">
                      <a16:creationId xmlns:a16="http://schemas.microsoft.com/office/drawing/2014/main" id="{8D9997B5-37D4-4B2B-57DF-D0162E3CA124}"/>
                    </a:ext>
                  </a:extLst>
                </p:cNvPr>
                <p:cNvGrpSpPr/>
                <p:nvPr/>
              </p:nvGrpSpPr>
              <p:grpSpPr>
                <a:xfrm>
                  <a:off x="10985276" y="5348360"/>
                  <a:ext cx="367945" cy="355958"/>
                  <a:chOff x="10985276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25" name="Forme libre 1024">
                    <a:extLst>
                      <a:ext uri="{FF2B5EF4-FFF2-40B4-BE49-F238E27FC236}">
                        <a16:creationId xmlns:a16="http://schemas.microsoft.com/office/drawing/2014/main" id="{E207B4E6-77A3-AE11-C044-7076EAC46B0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26" name="Forme libre 1025">
                    <a:extLst>
                      <a:ext uri="{FF2B5EF4-FFF2-40B4-BE49-F238E27FC236}">
                        <a16:creationId xmlns:a16="http://schemas.microsoft.com/office/drawing/2014/main" id="{C7FB9D21-71D0-B591-FBB2-FCBE1E58276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27" name="Graphique 2">
                  <a:extLst>
                    <a:ext uri="{FF2B5EF4-FFF2-40B4-BE49-F238E27FC236}">
                      <a16:creationId xmlns:a16="http://schemas.microsoft.com/office/drawing/2014/main" id="{EB3ADD88-6DC7-49EC-5A60-087BBEE681C2}"/>
                    </a:ext>
                  </a:extLst>
                </p:cNvPr>
                <p:cNvGrpSpPr/>
                <p:nvPr/>
              </p:nvGrpSpPr>
              <p:grpSpPr>
                <a:xfrm>
                  <a:off x="11830916" y="5348360"/>
                  <a:ext cx="358378" cy="355958"/>
                  <a:chOff x="11830916" y="5348360"/>
                  <a:chExt cx="358378" cy="355958"/>
                </a:xfrm>
                <a:solidFill>
                  <a:srgbClr val="B4E27D"/>
                </a:solidFill>
              </p:grpSpPr>
              <p:sp>
                <p:nvSpPr>
                  <p:cNvPr id="1028" name="Forme libre 1027">
                    <a:extLst>
                      <a:ext uri="{FF2B5EF4-FFF2-40B4-BE49-F238E27FC236}">
                        <a16:creationId xmlns:a16="http://schemas.microsoft.com/office/drawing/2014/main" id="{1EC90B2D-0F4A-5DB3-90A2-B2ABCB3C319C}"/>
                      </a:ext>
                    </a:extLst>
                  </p:cNvPr>
                  <p:cNvSpPr/>
                  <p:nvPr/>
                </p:nvSpPr>
                <p:spPr>
                  <a:xfrm>
                    <a:off x="11830916" y="5348360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5 h 146874"/>
                      <a:gd name="connsiteX3" fmla="*/ 0 w 358378"/>
                      <a:gd name="connsiteY3" fmla="*/ 146875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5"/>
                        </a:lnTo>
                        <a:lnTo>
                          <a:pt x="0" y="146875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29" name="Forme libre 1028">
                    <a:extLst>
                      <a:ext uri="{FF2B5EF4-FFF2-40B4-BE49-F238E27FC236}">
                        <a16:creationId xmlns:a16="http://schemas.microsoft.com/office/drawing/2014/main" id="{C2866599-12D9-BF1D-4E17-194D96B816CD}"/>
                      </a:ext>
                    </a:extLst>
                  </p:cNvPr>
                  <p:cNvSpPr/>
                  <p:nvPr/>
                </p:nvSpPr>
                <p:spPr>
                  <a:xfrm>
                    <a:off x="11830916" y="5557444"/>
                    <a:ext cx="358378" cy="146874"/>
                  </a:xfrm>
                  <a:custGeom>
                    <a:avLst/>
                    <a:gdLst>
                      <a:gd name="connsiteX0" fmla="*/ 0 w 358378"/>
                      <a:gd name="connsiteY0" fmla="*/ 0 h 146874"/>
                      <a:gd name="connsiteX1" fmla="*/ 358378 w 358378"/>
                      <a:gd name="connsiteY1" fmla="*/ 0 h 146874"/>
                      <a:gd name="connsiteX2" fmla="*/ 358378 w 358378"/>
                      <a:gd name="connsiteY2" fmla="*/ 146874 h 146874"/>
                      <a:gd name="connsiteX3" fmla="*/ 0 w 358378"/>
                      <a:gd name="connsiteY3" fmla="*/ 146874 h 14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874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874"/>
                        </a:lnTo>
                        <a:lnTo>
                          <a:pt x="0" y="14687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30" name="Graphique 2">
                  <a:extLst>
                    <a:ext uri="{FF2B5EF4-FFF2-40B4-BE49-F238E27FC236}">
                      <a16:creationId xmlns:a16="http://schemas.microsoft.com/office/drawing/2014/main" id="{05C3A3D0-3547-32C1-84F5-80E4C228C379}"/>
                    </a:ext>
                  </a:extLst>
                </p:cNvPr>
                <p:cNvGrpSpPr/>
                <p:nvPr/>
              </p:nvGrpSpPr>
              <p:grpSpPr>
                <a:xfrm>
                  <a:off x="11412879" y="4923961"/>
                  <a:ext cx="358378" cy="365305"/>
                  <a:chOff x="11412879" y="4923961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1031" name="Forme libre 1030">
                    <a:extLst>
                      <a:ext uri="{FF2B5EF4-FFF2-40B4-BE49-F238E27FC236}">
                        <a16:creationId xmlns:a16="http://schemas.microsoft.com/office/drawing/2014/main" id="{0889AA41-77CF-0669-D19C-8650631E74E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32" name="Forme libre 1031">
                    <a:extLst>
                      <a:ext uri="{FF2B5EF4-FFF2-40B4-BE49-F238E27FC236}">
                        <a16:creationId xmlns:a16="http://schemas.microsoft.com/office/drawing/2014/main" id="{DF00AE32-C1AA-EF97-6618-B9F4590E06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33" name="Graphique 2">
                  <a:extLst>
                    <a:ext uri="{FF2B5EF4-FFF2-40B4-BE49-F238E27FC236}">
                      <a16:creationId xmlns:a16="http://schemas.microsoft.com/office/drawing/2014/main" id="{8F500DE0-0989-14D0-A7F9-F9F474022E0A}"/>
                    </a:ext>
                  </a:extLst>
                </p:cNvPr>
                <p:cNvGrpSpPr/>
                <p:nvPr/>
              </p:nvGrpSpPr>
              <p:grpSpPr>
                <a:xfrm>
                  <a:off x="11412879" y="5763519"/>
                  <a:ext cx="358378" cy="365305"/>
                  <a:chOff x="11412879" y="5763519"/>
                  <a:chExt cx="358378" cy="365305"/>
                </a:xfrm>
                <a:solidFill>
                  <a:srgbClr val="B4E27D"/>
                </a:solidFill>
              </p:grpSpPr>
              <p:sp>
                <p:nvSpPr>
                  <p:cNvPr id="1034" name="Forme libre 1033">
                    <a:extLst>
                      <a:ext uri="{FF2B5EF4-FFF2-40B4-BE49-F238E27FC236}">
                        <a16:creationId xmlns:a16="http://schemas.microsoft.com/office/drawing/2014/main" id="{064B1896-42F8-EAB9-39DD-BE5FD46AD90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623349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35" name="Forme libre 1034">
                    <a:extLst>
                      <a:ext uri="{FF2B5EF4-FFF2-40B4-BE49-F238E27FC236}">
                        <a16:creationId xmlns:a16="http://schemas.microsoft.com/office/drawing/2014/main" id="{A141B064-D399-7505-C7EF-FE22ADFE2F1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1412879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36" name="Graphique 2">
                  <a:extLst>
                    <a:ext uri="{FF2B5EF4-FFF2-40B4-BE49-F238E27FC236}">
                      <a16:creationId xmlns:a16="http://schemas.microsoft.com/office/drawing/2014/main" id="{1620D4EC-31D9-35A6-E2A8-F2F8D24482CA}"/>
                    </a:ext>
                  </a:extLst>
                </p:cNvPr>
                <p:cNvGrpSpPr/>
                <p:nvPr/>
              </p:nvGrpSpPr>
              <p:grpSpPr>
                <a:xfrm>
                  <a:off x="10985169" y="6188026"/>
                  <a:ext cx="368052" cy="355958"/>
                  <a:chOff x="10985169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1037" name="Forme libre 1036">
                    <a:extLst>
                      <a:ext uri="{FF2B5EF4-FFF2-40B4-BE49-F238E27FC236}">
                        <a16:creationId xmlns:a16="http://schemas.microsoft.com/office/drawing/2014/main" id="{ED6595DF-0C23-7642-91BC-B91A19B8752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38" name="Forme libre 1037">
                    <a:extLst>
                      <a:ext uri="{FF2B5EF4-FFF2-40B4-BE49-F238E27FC236}">
                        <a16:creationId xmlns:a16="http://schemas.microsoft.com/office/drawing/2014/main" id="{7D25C1E2-4EA9-B6E6-D0CF-886BBF9E872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39" name="Graphique 2">
                  <a:extLst>
                    <a:ext uri="{FF2B5EF4-FFF2-40B4-BE49-F238E27FC236}">
                      <a16:creationId xmlns:a16="http://schemas.microsoft.com/office/drawing/2014/main" id="{82A5F7BB-7ECD-E856-3490-E9CA0C78D12B}"/>
                    </a:ext>
                  </a:extLst>
                </p:cNvPr>
                <p:cNvGrpSpPr/>
                <p:nvPr/>
              </p:nvGrpSpPr>
              <p:grpSpPr>
                <a:xfrm>
                  <a:off x="11830916" y="6188026"/>
                  <a:ext cx="358378" cy="355850"/>
                  <a:chOff x="11830916" y="6188026"/>
                  <a:chExt cx="358378" cy="355850"/>
                </a:xfrm>
                <a:solidFill>
                  <a:srgbClr val="B4E27D"/>
                </a:solidFill>
              </p:grpSpPr>
              <p:sp>
                <p:nvSpPr>
                  <p:cNvPr id="1040" name="Forme libre 1039">
                    <a:extLst>
                      <a:ext uri="{FF2B5EF4-FFF2-40B4-BE49-F238E27FC236}">
                        <a16:creationId xmlns:a16="http://schemas.microsoft.com/office/drawing/2014/main" id="{AB61528C-4C79-DE80-DFB0-9C4B3FDC055A}"/>
                      </a:ext>
                    </a:extLst>
                  </p:cNvPr>
                  <p:cNvSpPr/>
                  <p:nvPr/>
                </p:nvSpPr>
                <p:spPr>
                  <a:xfrm>
                    <a:off x="11830916" y="6188026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6 h 146767"/>
                      <a:gd name="connsiteX3" fmla="*/ 0 w 358378"/>
                      <a:gd name="connsiteY3" fmla="*/ 146766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6"/>
                        </a:lnTo>
                        <a:lnTo>
                          <a:pt x="0" y="14676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41" name="Forme libre 1040">
                    <a:extLst>
                      <a:ext uri="{FF2B5EF4-FFF2-40B4-BE49-F238E27FC236}">
                        <a16:creationId xmlns:a16="http://schemas.microsoft.com/office/drawing/2014/main" id="{9F044706-CC00-7B1B-A771-753A4DEAE1F4}"/>
                      </a:ext>
                    </a:extLst>
                  </p:cNvPr>
                  <p:cNvSpPr/>
                  <p:nvPr/>
                </p:nvSpPr>
                <p:spPr>
                  <a:xfrm>
                    <a:off x="11830916" y="6397110"/>
                    <a:ext cx="358378" cy="146767"/>
                  </a:xfrm>
                  <a:custGeom>
                    <a:avLst/>
                    <a:gdLst>
                      <a:gd name="connsiteX0" fmla="*/ 0 w 358378"/>
                      <a:gd name="connsiteY0" fmla="*/ 0 h 146767"/>
                      <a:gd name="connsiteX1" fmla="*/ 358378 w 358378"/>
                      <a:gd name="connsiteY1" fmla="*/ 0 h 146767"/>
                      <a:gd name="connsiteX2" fmla="*/ 358378 w 358378"/>
                      <a:gd name="connsiteY2" fmla="*/ 146767 h 146767"/>
                      <a:gd name="connsiteX3" fmla="*/ 0 w 358378"/>
                      <a:gd name="connsiteY3" fmla="*/ 146767 h 14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8378" h="146767">
                        <a:moveTo>
                          <a:pt x="0" y="0"/>
                        </a:moveTo>
                        <a:lnTo>
                          <a:pt x="358378" y="0"/>
                        </a:lnTo>
                        <a:lnTo>
                          <a:pt x="358378" y="146767"/>
                        </a:lnTo>
                        <a:lnTo>
                          <a:pt x="0" y="14676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42" name="Graphique 2">
                  <a:extLst>
                    <a:ext uri="{FF2B5EF4-FFF2-40B4-BE49-F238E27FC236}">
                      <a16:creationId xmlns:a16="http://schemas.microsoft.com/office/drawing/2014/main" id="{D25E3344-AAFC-158C-5922-2FC909346B57}"/>
                    </a:ext>
                  </a:extLst>
                </p:cNvPr>
                <p:cNvGrpSpPr/>
                <p:nvPr/>
              </p:nvGrpSpPr>
              <p:grpSpPr>
                <a:xfrm>
                  <a:off x="11412772" y="6603078"/>
                  <a:ext cx="358486" cy="251094"/>
                  <a:chOff x="11412772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043" name="Forme libre 1042">
                    <a:extLst>
                      <a:ext uri="{FF2B5EF4-FFF2-40B4-BE49-F238E27FC236}">
                        <a16:creationId xmlns:a16="http://schemas.microsoft.com/office/drawing/2014/main" id="{0877599C-286B-A2DD-AF1B-77D17CC87D09}"/>
                      </a:ext>
                    </a:extLst>
                  </p:cNvPr>
                  <p:cNvSpPr/>
                  <p:nvPr/>
                </p:nvSpPr>
                <p:spPr>
                  <a:xfrm>
                    <a:off x="11623456" y="6603078"/>
                    <a:ext cx="147801" cy="251094"/>
                  </a:xfrm>
                  <a:custGeom>
                    <a:avLst/>
                    <a:gdLst>
                      <a:gd name="connsiteX0" fmla="*/ 0 w 147801"/>
                      <a:gd name="connsiteY0" fmla="*/ 0 h 251094"/>
                      <a:gd name="connsiteX1" fmla="*/ 147801 w 147801"/>
                      <a:gd name="connsiteY1" fmla="*/ 0 h 251094"/>
                      <a:gd name="connsiteX2" fmla="*/ 147801 w 147801"/>
                      <a:gd name="connsiteY2" fmla="*/ 251094 h 251094"/>
                      <a:gd name="connsiteX3" fmla="*/ 0 w 147801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801" h="251094">
                        <a:moveTo>
                          <a:pt x="0" y="0"/>
                        </a:moveTo>
                        <a:lnTo>
                          <a:pt x="147801" y="0"/>
                        </a:lnTo>
                        <a:lnTo>
                          <a:pt x="147801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44" name="Forme libre 1043">
                    <a:extLst>
                      <a:ext uri="{FF2B5EF4-FFF2-40B4-BE49-F238E27FC236}">
                        <a16:creationId xmlns:a16="http://schemas.microsoft.com/office/drawing/2014/main" id="{2F929AD6-3C08-45D1-D9DA-00CEF276E086}"/>
                      </a:ext>
                    </a:extLst>
                  </p:cNvPr>
                  <p:cNvSpPr/>
                  <p:nvPr/>
                </p:nvSpPr>
                <p:spPr>
                  <a:xfrm>
                    <a:off x="11412772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45" name="Graphique 2">
                  <a:extLst>
                    <a:ext uri="{FF2B5EF4-FFF2-40B4-BE49-F238E27FC236}">
                      <a16:creationId xmlns:a16="http://schemas.microsoft.com/office/drawing/2014/main" id="{8A4626E3-B1E0-2D5E-B899-8BDB8528E394}"/>
                    </a:ext>
                  </a:extLst>
                </p:cNvPr>
                <p:cNvGrpSpPr/>
                <p:nvPr/>
              </p:nvGrpSpPr>
              <p:grpSpPr>
                <a:xfrm>
                  <a:off x="10139528" y="311867"/>
                  <a:ext cx="367945" cy="355958"/>
                  <a:chOff x="10139528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46" name="Forme libre 1045">
                    <a:extLst>
                      <a:ext uri="{FF2B5EF4-FFF2-40B4-BE49-F238E27FC236}">
                        <a16:creationId xmlns:a16="http://schemas.microsoft.com/office/drawing/2014/main" id="{A44147E3-BAB8-618B-97C7-6F969674C0E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47" name="Forme libre 1046">
                    <a:extLst>
                      <a:ext uri="{FF2B5EF4-FFF2-40B4-BE49-F238E27FC236}">
                        <a16:creationId xmlns:a16="http://schemas.microsoft.com/office/drawing/2014/main" id="{18EC7863-ACB8-434B-6C0E-E67A84DD130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48" name="Graphique 2">
                  <a:extLst>
                    <a:ext uri="{FF2B5EF4-FFF2-40B4-BE49-F238E27FC236}">
                      <a16:creationId xmlns:a16="http://schemas.microsoft.com/office/drawing/2014/main" id="{7B643F39-C7CD-3527-81B6-4515EBF74A5D}"/>
                    </a:ext>
                  </a:extLst>
                </p:cNvPr>
                <p:cNvGrpSpPr/>
                <p:nvPr/>
              </p:nvGrpSpPr>
              <p:grpSpPr>
                <a:xfrm>
                  <a:off x="10985169" y="311867"/>
                  <a:ext cx="367945" cy="355958"/>
                  <a:chOff x="10985169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49" name="Forme libre 1048">
                    <a:extLst>
                      <a:ext uri="{FF2B5EF4-FFF2-40B4-BE49-F238E27FC236}">
                        <a16:creationId xmlns:a16="http://schemas.microsoft.com/office/drawing/2014/main" id="{81C1CE40-9C1E-E0F0-A210-B7AECFFD042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50" name="Forme libre 1049">
                    <a:extLst>
                      <a:ext uri="{FF2B5EF4-FFF2-40B4-BE49-F238E27FC236}">
                        <a16:creationId xmlns:a16="http://schemas.microsoft.com/office/drawing/2014/main" id="{0EEBD9F0-5714-FBC4-8316-FA92ABB13F2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51" name="Graphique 2">
                  <a:extLst>
                    <a:ext uri="{FF2B5EF4-FFF2-40B4-BE49-F238E27FC236}">
                      <a16:creationId xmlns:a16="http://schemas.microsoft.com/office/drawing/2014/main" id="{F31BA7B6-026D-2E76-4C31-DE184E5B2554}"/>
                    </a:ext>
                  </a:extLst>
                </p:cNvPr>
                <p:cNvGrpSpPr/>
                <p:nvPr/>
              </p:nvGrpSpPr>
              <p:grpSpPr>
                <a:xfrm>
                  <a:off x="10567132" y="1572"/>
                  <a:ext cx="358486" cy="251094"/>
                  <a:chOff x="10567132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052" name="Forme libre 1051">
                    <a:extLst>
                      <a:ext uri="{FF2B5EF4-FFF2-40B4-BE49-F238E27FC236}">
                        <a16:creationId xmlns:a16="http://schemas.microsoft.com/office/drawing/2014/main" id="{FFE2609E-7330-9E19-C388-3DBDCA500F7D}"/>
                      </a:ext>
                    </a:extLst>
                  </p:cNvPr>
                  <p:cNvSpPr/>
                  <p:nvPr/>
                </p:nvSpPr>
                <p:spPr>
                  <a:xfrm>
                    <a:off x="10777709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53" name="Forme libre 1052">
                    <a:extLst>
                      <a:ext uri="{FF2B5EF4-FFF2-40B4-BE49-F238E27FC236}">
                        <a16:creationId xmlns:a16="http://schemas.microsoft.com/office/drawing/2014/main" id="{BA1F8D90-02F7-AB12-5B3D-FEF0E4D02BF5}"/>
                      </a:ext>
                    </a:extLst>
                  </p:cNvPr>
                  <p:cNvSpPr/>
                  <p:nvPr/>
                </p:nvSpPr>
                <p:spPr>
                  <a:xfrm>
                    <a:off x="10567132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54" name="Graphique 2">
                  <a:extLst>
                    <a:ext uri="{FF2B5EF4-FFF2-40B4-BE49-F238E27FC236}">
                      <a16:creationId xmlns:a16="http://schemas.microsoft.com/office/drawing/2014/main" id="{29584EDF-B1B9-DBD9-56F1-C0D66C0EA0A3}"/>
                    </a:ext>
                  </a:extLst>
                </p:cNvPr>
                <p:cNvGrpSpPr/>
                <p:nvPr/>
              </p:nvGrpSpPr>
              <p:grpSpPr>
                <a:xfrm>
                  <a:off x="10567132" y="727026"/>
                  <a:ext cx="358486" cy="365305"/>
                  <a:chOff x="10567132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055" name="Forme libre 1054">
                    <a:extLst>
                      <a:ext uri="{FF2B5EF4-FFF2-40B4-BE49-F238E27FC236}">
                        <a16:creationId xmlns:a16="http://schemas.microsoft.com/office/drawing/2014/main" id="{1D6326A4-A582-B546-44F2-6E3C0DCB218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56" name="Forme libre 1055">
                    <a:extLst>
                      <a:ext uri="{FF2B5EF4-FFF2-40B4-BE49-F238E27FC236}">
                        <a16:creationId xmlns:a16="http://schemas.microsoft.com/office/drawing/2014/main" id="{830C73D5-D92E-9BD4-A9A4-C448DEA246E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57" name="Graphique 2">
                  <a:extLst>
                    <a:ext uri="{FF2B5EF4-FFF2-40B4-BE49-F238E27FC236}">
                      <a16:creationId xmlns:a16="http://schemas.microsoft.com/office/drawing/2014/main" id="{16C4E816-99EF-BDA9-AB1F-665E41C7DEF0}"/>
                    </a:ext>
                  </a:extLst>
                </p:cNvPr>
                <p:cNvGrpSpPr/>
                <p:nvPr/>
              </p:nvGrpSpPr>
              <p:grpSpPr>
                <a:xfrm>
                  <a:off x="10139636" y="1151533"/>
                  <a:ext cx="367945" cy="355958"/>
                  <a:chOff x="10139636" y="115153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58" name="Forme libre 1057">
                    <a:extLst>
                      <a:ext uri="{FF2B5EF4-FFF2-40B4-BE49-F238E27FC236}">
                        <a16:creationId xmlns:a16="http://schemas.microsoft.com/office/drawing/2014/main" id="{388B51F2-4AFD-D231-9DB0-E8468D28BBC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104108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59" name="Forme libre 1058">
                    <a:extLst>
                      <a:ext uri="{FF2B5EF4-FFF2-40B4-BE49-F238E27FC236}">
                        <a16:creationId xmlns:a16="http://schemas.microsoft.com/office/drawing/2014/main" id="{3E35C7B9-214C-3C4A-4BFB-051F33B727B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125016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60" name="Graphique 2">
                  <a:extLst>
                    <a:ext uri="{FF2B5EF4-FFF2-40B4-BE49-F238E27FC236}">
                      <a16:creationId xmlns:a16="http://schemas.microsoft.com/office/drawing/2014/main" id="{F2BB1CC7-2007-C73D-ED63-7B2B7A8E8539}"/>
                    </a:ext>
                  </a:extLst>
                </p:cNvPr>
                <p:cNvGrpSpPr/>
                <p:nvPr/>
              </p:nvGrpSpPr>
              <p:grpSpPr>
                <a:xfrm>
                  <a:off x="10985276" y="1151425"/>
                  <a:ext cx="367945" cy="355958"/>
                  <a:chOff x="10985276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61" name="Forme libre 1060">
                    <a:extLst>
                      <a:ext uri="{FF2B5EF4-FFF2-40B4-BE49-F238E27FC236}">
                        <a16:creationId xmlns:a16="http://schemas.microsoft.com/office/drawing/2014/main" id="{AC340B60-0DEE-267E-21C8-1FC3BD33476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62" name="Forme libre 1061">
                    <a:extLst>
                      <a:ext uri="{FF2B5EF4-FFF2-40B4-BE49-F238E27FC236}">
                        <a16:creationId xmlns:a16="http://schemas.microsoft.com/office/drawing/2014/main" id="{4D3B533F-0C04-0011-CBE4-DB5CD883DE8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63" name="Graphique 2">
                  <a:extLst>
                    <a:ext uri="{FF2B5EF4-FFF2-40B4-BE49-F238E27FC236}">
                      <a16:creationId xmlns:a16="http://schemas.microsoft.com/office/drawing/2014/main" id="{65ADB052-6208-2BD6-3A2D-55A9FBB22CB9}"/>
                    </a:ext>
                  </a:extLst>
                </p:cNvPr>
                <p:cNvGrpSpPr/>
                <p:nvPr/>
              </p:nvGrpSpPr>
              <p:grpSpPr>
                <a:xfrm>
                  <a:off x="10567132" y="1566477"/>
                  <a:ext cx="358486" cy="365305"/>
                  <a:chOff x="10567132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064" name="Forme libre 1063">
                    <a:extLst>
                      <a:ext uri="{FF2B5EF4-FFF2-40B4-BE49-F238E27FC236}">
                        <a16:creationId xmlns:a16="http://schemas.microsoft.com/office/drawing/2014/main" id="{F00997FE-FCC6-3FAC-709B-23612DEFB7C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65" name="Forme libre 1064">
                    <a:extLst>
                      <a:ext uri="{FF2B5EF4-FFF2-40B4-BE49-F238E27FC236}">
                        <a16:creationId xmlns:a16="http://schemas.microsoft.com/office/drawing/2014/main" id="{95ED1016-1B30-0C2F-7B81-8169B1C9060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66" name="Graphique 2">
                  <a:extLst>
                    <a:ext uri="{FF2B5EF4-FFF2-40B4-BE49-F238E27FC236}">
                      <a16:creationId xmlns:a16="http://schemas.microsoft.com/office/drawing/2014/main" id="{F24C2A95-A347-1B48-6492-F1E9E0C54410}"/>
                    </a:ext>
                  </a:extLst>
                </p:cNvPr>
                <p:cNvGrpSpPr/>
                <p:nvPr/>
              </p:nvGrpSpPr>
              <p:grpSpPr>
                <a:xfrm>
                  <a:off x="10139636" y="1990554"/>
                  <a:ext cx="367945" cy="355958"/>
                  <a:chOff x="10139636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67" name="Forme libre 1066">
                    <a:extLst>
                      <a:ext uri="{FF2B5EF4-FFF2-40B4-BE49-F238E27FC236}">
                        <a16:creationId xmlns:a16="http://schemas.microsoft.com/office/drawing/2014/main" id="{61275812-9119-BC4F-E861-4E47D55BAEC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68" name="Forme libre 1067">
                    <a:extLst>
                      <a:ext uri="{FF2B5EF4-FFF2-40B4-BE49-F238E27FC236}">
                        <a16:creationId xmlns:a16="http://schemas.microsoft.com/office/drawing/2014/main" id="{FC8F8C50-0763-5971-F079-7FFBB092E47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69" name="Graphique 2">
                  <a:extLst>
                    <a:ext uri="{FF2B5EF4-FFF2-40B4-BE49-F238E27FC236}">
                      <a16:creationId xmlns:a16="http://schemas.microsoft.com/office/drawing/2014/main" id="{10C6797D-A937-1EAA-64C3-9A22735D8612}"/>
                    </a:ext>
                  </a:extLst>
                </p:cNvPr>
                <p:cNvGrpSpPr/>
                <p:nvPr/>
              </p:nvGrpSpPr>
              <p:grpSpPr>
                <a:xfrm>
                  <a:off x="10985276" y="1990554"/>
                  <a:ext cx="367945" cy="355958"/>
                  <a:chOff x="10985276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70" name="Forme libre 1069">
                    <a:extLst>
                      <a:ext uri="{FF2B5EF4-FFF2-40B4-BE49-F238E27FC236}">
                        <a16:creationId xmlns:a16="http://schemas.microsoft.com/office/drawing/2014/main" id="{9A822649-54E6-7E21-14A9-07A4638DBC4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71" name="Forme libre 1070">
                    <a:extLst>
                      <a:ext uri="{FF2B5EF4-FFF2-40B4-BE49-F238E27FC236}">
                        <a16:creationId xmlns:a16="http://schemas.microsoft.com/office/drawing/2014/main" id="{3AB55DA6-4566-4BD4-6994-90C8CC1B632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72" name="Graphique 2">
                  <a:extLst>
                    <a:ext uri="{FF2B5EF4-FFF2-40B4-BE49-F238E27FC236}">
                      <a16:creationId xmlns:a16="http://schemas.microsoft.com/office/drawing/2014/main" id="{3EC9B883-B331-ECB4-ED49-C31F64EBAA9C}"/>
                    </a:ext>
                  </a:extLst>
                </p:cNvPr>
                <p:cNvGrpSpPr/>
                <p:nvPr/>
              </p:nvGrpSpPr>
              <p:grpSpPr>
                <a:xfrm>
                  <a:off x="10567132" y="1565940"/>
                  <a:ext cx="358486" cy="365305"/>
                  <a:chOff x="10567132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073" name="Forme libre 1072">
                    <a:extLst>
                      <a:ext uri="{FF2B5EF4-FFF2-40B4-BE49-F238E27FC236}">
                        <a16:creationId xmlns:a16="http://schemas.microsoft.com/office/drawing/2014/main" id="{C634D3C9-CA0E-9E5F-E579-CD181E54425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74" name="Forme libre 1073">
                    <a:extLst>
                      <a:ext uri="{FF2B5EF4-FFF2-40B4-BE49-F238E27FC236}">
                        <a16:creationId xmlns:a16="http://schemas.microsoft.com/office/drawing/2014/main" id="{27C26B38-4BB5-F487-F9EE-D0547703BCF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75" name="Graphique 2">
                  <a:extLst>
                    <a:ext uri="{FF2B5EF4-FFF2-40B4-BE49-F238E27FC236}">
                      <a16:creationId xmlns:a16="http://schemas.microsoft.com/office/drawing/2014/main" id="{0400265A-5CD9-A41D-0287-57CEA6EA49C2}"/>
                    </a:ext>
                  </a:extLst>
                </p:cNvPr>
                <p:cNvGrpSpPr/>
                <p:nvPr/>
              </p:nvGrpSpPr>
              <p:grpSpPr>
                <a:xfrm>
                  <a:off x="10567132" y="2405606"/>
                  <a:ext cx="358486" cy="365305"/>
                  <a:chOff x="10567132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076" name="Forme libre 1075">
                    <a:extLst>
                      <a:ext uri="{FF2B5EF4-FFF2-40B4-BE49-F238E27FC236}">
                        <a16:creationId xmlns:a16="http://schemas.microsoft.com/office/drawing/2014/main" id="{FDC44246-E154-A127-9737-0A9EEAF1D67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77" name="Forme libre 1076">
                    <a:extLst>
                      <a:ext uri="{FF2B5EF4-FFF2-40B4-BE49-F238E27FC236}">
                        <a16:creationId xmlns:a16="http://schemas.microsoft.com/office/drawing/2014/main" id="{50EC19F6-ECF6-2A0F-38FA-163984924D8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78" name="Graphique 2">
                  <a:extLst>
                    <a:ext uri="{FF2B5EF4-FFF2-40B4-BE49-F238E27FC236}">
                      <a16:creationId xmlns:a16="http://schemas.microsoft.com/office/drawing/2014/main" id="{3DD425C7-A4C3-02DD-A213-EC5F20484924}"/>
                    </a:ext>
                  </a:extLst>
                </p:cNvPr>
                <p:cNvGrpSpPr/>
                <p:nvPr/>
              </p:nvGrpSpPr>
              <p:grpSpPr>
                <a:xfrm>
                  <a:off x="10139528" y="2830113"/>
                  <a:ext cx="367945" cy="355958"/>
                  <a:chOff x="1013952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79" name="Forme libre 1078">
                    <a:extLst>
                      <a:ext uri="{FF2B5EF4-FFF2-40B4-BE49-F238E27FC236}">
                        <a16:creationId xmlns:a16="http://schemas.microsoft.com/office/drawing/2014/main" id="{5FCE9740-7154-3C23-B86B-BCD00A02365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80" name="Forme libre 1079">
                    <a:extLst>
                      <a:ext uri="{FF2B5EF4-FFF2-40B4-BE49-F238E27FC236}">
                        <a16:creationId xmlns:a16="http://schemas.microsoft.com/office/drawing/2014/main" id="{00192915-E056-0A94-2D3A-20A560EFA09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81" name="Graphique 2">
                  <a:extLst>
                    <a:ext uri="{FF2B5EF4-FFF2-40B4-BE49-F238E27FC236}">
                      <a16:creationId xmlns:a16="http://schemas.microsoft.com/office/drawing/2014/main" id="{F64FD909-B3AD-ABF2-2D09-6F76C6BA30A3}"/>
                    </a:ext>
                  </a:extLst>
                </p:cNvPr>
                <p:cNvGrpSpPr/>
                <p:nvPr/>
              </p:nvGrpSpPr>
              <p:grpSpPr>
                <a:xfrm>
                  <a:off x="10985276" y="2830113"/>
                  <a:ext cx="367945" cy="355958"/>
                  <a:chOff x="10985276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82" name="Forme libre 1081">
                    <a:extLst>
                      <a:ext uri="{FF2B5EF4-FFF2-40B4-BE49-F238E27FC236}">
                        <a16:creationId xmlns:a16="http://schemas.microsoft.com/office/drawing/2014/main" id="{CD7476BE-2F5A-E3F4-0A81-46E684B6760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83" name="Forme libre 1082">
                    <a:extLst>
                      <a:ext uri="{FF2B5EF4-FFF2-40B4-BE49-F238E27FC236}">
                        <a16:creationId xmlns:a16="http://schemas.microsoft.com/office/drawing/2014/main" id="{B4742F13-CEF9-2BAD-0D99-C1FEAD5D6AE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84" name="Graphique 2">
                  <a:extLst>
                    <a:ext uri="{FF2B5EF4-FFF2-40B4-BE49-F238E27FC236}">
                      <a16:creationId xmlns:a16="http://schemas.microsoft.com/office/drawing/2014/main" id="{5E9EA192-4C2B-EB90-CE34-F52998571A4B}"/>
                    </a:ext>
                  </a:extLst>
                </p:cNvPr>
                <p:cNvGrpSpPr/>
                <p:nvPr/>
              </p:nvGrpSpPr>
              <p:grpSpPr>
                <a:xfrm>
                  <a:off x="10567132" y="3245165"/>
                  <a:ext cx="358486" cy="365305"/>
                  <a:chOff x="10567132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085" name="Forme libre 1084">
                    <a:extLst>
                      <a:ext uri="{FF2B5EF4-FFF2-40B4-BE49-F238E27FC236}">
                        <a16:creationId xmlns:a16="http://schemas.microsoft.com/office/drawing/2014/main" id="{37B7C8D6-0515-7E50-F050-0AE32E6ADD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86" name="Forme libre 1085">
                    <a:extLst>
                      <a:ext uri="{FF2B5EF4-FFF2-40B4-BE49-F238E27FC236}">
                        <a16:creationId xmlns:a16="http://schemas.microsoft.com/office/drawing/2014/main" id="{F9F8AA46-BA95-6639-DA9E-C2C7E13A96A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87" name="Graphique 2">
                  <a:extLst>
                    <a:ext uri="{FF2B5EF4-FFF2-40B4-BE49-F238E27FC236}">
                      <a16:creationId xmlns:a16="http://schemas.microsoft.com/office/drawing/2014/main" id="{3F5DA812-E2AF-0FE2-FB71-8A90964B452D}"/>
                    </a:ext>
                  </a:extLst>
                </p:cNvPr>
                <p:cNvGrpSpPr/>
                <p:nvPr/>
              </p:nvGrpSpPr>
              <p:grpSpPr>
                <a:xfrm>
                  <a:off x="10139636" y="3669780"/>
                  <a:ext cx="367945" cy="355958"/>
                  <a:chOff x="10139636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088" name="Forme libre 1087">
                    <a:extLst>
                      <a:ext uri="{FF2B5EF4-FFF2-40B4-BE49-F238E27FC236}">
                        <a16:creationId xmlns:a16="http://schemas.microsoft.com/office/drawing/2014/main" id="{6F9B5235-BA3C-5F9C-C1F1-E727F8DDFD5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89" name="Forme libre 1088">
                    <a:extLst>
                      <a:ext uri="{FF2B5EF4-FFF2-40B4-BE49-F238E27FC236}">
                        <a16:creationId xmlns:a16="http://schemas.microsoft.com/office/drawing/2014/main" id="{450A0F66-5253-8539-AE2A-1A7BC43910D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90" name="Graphique 2">
                  <a:extLst>
                    <a:ext uri="{FF2B5EF4-FFF2-40B4-BE49-F238E27FC236}">
                      <a16:creationId xmlns:a16="http://schemas.microsoft.com/office/drawing/2014/main" id="{2036A2FF-AF7B-F10E-3C63-DC61DC6FF2DE}"/>
                    </a:ext>
                  </a:extLst>
                </p:cNvPr>
                <p:cNvGrpSpPr/>
                <p:nvPr/>
              </p:nvGrpSpPr>
              <p:grpSpPr>
                <a:xfrm>
                  <a:off x="10985276" y="3669672"/>
                  <a:ext cx="367945" cy="356065"/>
                  <a:chOff x="10985276" y="3669672"/>
                  <a:chExt cx="367945" cy="356065"/>
                </a:xfrm>
                <a:solidFill>
                  <a:srgbClr val="B4E27D"/>
                </a:solidFill>
              </p:grpSpPr>
              <p:sp>
                <p:nvSpPr>
                  <p:cNvPr id="1091" name="Forme libre 1090">
                    <a:extLst>
                      <a:ext uri="{FF2B5EF4-FFF2-40B4-BE49-F238E27FC236}">
                        <a16:creationId xmlns:a16="http://schemas.microsoft.com/office/drawing/2014/main" id="{E4432723-3D8B-1933-2582-A1222DAA019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92" name="Forme libre 1091">
                    <a:extLst>
                      <a:ext uri="{FF2B5EF4-FFF2-40B4-BE49-F238E27FC236}">
                        <a16:creationId xmlns:a16="http://schemas.microsoft.com/office/drawing/2014/main" id="{16CEEFB2-7962-E9D9-8AE6-323EF52486B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93" name="Graphique 2">
                  <a:extLst>
                    <a:ext uri="{FF2B5EF4-FFF2-40B4-BE49-F238E27FC236}">
                      <a16:creationId xmlns:a16="http://schemas.microsoft.com/office/drawing/2014/main" id="{F417F1BA-6935-BAA0-8495-9F4C39751B72}"/>
                    </a:ext>
                  </a:extLst>
                </p:cNvPr>
                <p:cNvGrpSpPr/>
                <p:nvPr/>
              </p:nvGrpSpPr>
              <p:grpSpPr>
                <a:xfrm>
                  <a:off x="10567132" y="3245165"/>
                  <a:ext cx="358486" cy="365305"/>
                  <a:chOff x="10567132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094" name="Forme libre 1093">
                    <a:extLst>
                      <a:ext uri="{FF2B5EF4-FFF2-40B4-BE49-F238E27FC236}">
                        <a16:creationId xmlns:a16="http://schemas.microsoft.com/office/drawing/2014/main" id="{E1117ADD-8542-D5F7-AC74-6030DAFBA33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95" name="Forme libre 1094">
                    <a:extLst>
                      <a:ext uri="{FF2B5EF4-FFF2-40B4-BE49-F238E27FC236}">
                        <a16:creationId xmlns:a16="http://schemas.microsoft.com/office/drawing/2014/main" id="{E17291A3-6F1E-1D68-D515-A80EA1CEF3F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96" name="Graphique 2">
                  <a:extLst>
                    <a:ext uri="{FF2B5EF4-FFF2-40B4-BE49-F238E27FC236}">
                      <a16:creationId xmlns:a16="http://schemas.microsoft.com/office/drawing/2014/main" id="{5D79C1EE-08BB-2006-B792-2C337C088A05}"/>
                    </a:ext>
                  </a:extLst>
                </p:cNvPr>
                <p:cNvGrpSpPr/>
                <p:nvPr/>
              </p:nvGrpSpPr>
              <p:grpSpPr>
                <a:xfrm>
                  <a:off x="10567132" y="4084831"/>
                  <a:ext cx="358486" cy="365305"/>
                  <a:chOff x="10567132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097" name="Forme libre 1096">
                    <a:extLst>
                      <a:ext uri="{FF2B5EF4-FFF2-40B4-BE49-F238E27FC236}">
                        <a16:creationId xmlns:a16="http://schemas.microsoft.com/office/drawing/2014/main" id="{7F48A97C-A553-2876-8621-6214A66A5B3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098" name="Forme libre 1097">
                    <a:extLst>
                      <a:ext uri="{FF2B5EF4-FFF2-40B4-BE49-F238E27FC236}">
                        <a16:creationId xmlns:a16="http://schemas.microsoft.com/office/drawing/2014/main" id="{8F50CA9E-2B0C-AF0D-66BC-66951A4F2F2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99" name="Graphique 2">
                  <a:extLst>
                    <a:ext uri="{FF2B5EF4-FFF2-40B4-BE49-F238E27FC236}">
                      <a16:creationId xmlns:a16="http://schemas.microsoft.com/office/drawing/2014/main" id="{F5FB3F89-9096-2B1E-5A9C-6F8FB9C71B8A}"/>
                    </a:ext>
                  </a:extLst>
                </p:cNvPr>
                <p:cNvGrpSpPr/>
                <p:nvPr/>
              </p:nvGrpSpPr>
              <p:grpSpPr>
                <a:xfrm>
                  <a:off x="10139528" y="4509338"/>
                  <a:ext cx="367945" cy="355958"/>
                  <a:chOff x="10139528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00" name="Forme libre 1099">
                    <a:extLst>
                      <a:ext uri="{FF2B5EF4-FFF2-40B4-BE49-F238E27FC236}">
                        <a16:creationId xmlns:a16="http://schemas.microsoft.com/office/drawing/2014/main" id="{92F4EB38-1452-A42F-E527-F51075A0EAA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01" name="Forme libre 1100">
                    <a:extLst>
                      <a:ext uri="{FF2B5EF4-FFF2-40B4-BE49-F238E27FC236}">
                        <a16:creationId xmlns:a16="http://schemas.microsoft.com/office/drawing/2014/main" id="{22F9DBFC-6A9E-0799-0C96-B76935DF0A4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02" name="Graphique 2">
                  <a:extLst>
                    <a:ext uri="{FF2B5EF4-FFF2-40B4-BE49-F238E27FC236}">
                      <a16:creationId xmlns:a16="http://schemas.microsoft.com/office/drawing/2014/main" id="{11C1CFFC-4833-2CBF-2D61-B028DD243E2A}"/>
                    </a:ext>
                  </a:extLst>
                </p:cNvPr>
                <p:cNvGrpSpPr/>
                <p:nvPr/>
              </p:nvGrpSpPr>
              <p:grpSpPr>
                <a:xfrm>
                  <a:off x="10985169" y="4509338"/>
                  <a:ext cx="367945" cy="355958"/>
                  <a:chOff x="10985169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03" name="Forme libre 1102">
                    <a:extLst>
                      <a:ext uri="{FF2B5EF4-FFF2-40B4-BE49-F238E27FC236}">
                        <a16:creationId xmlns:a16="http://schemas.microsoft.com/office/drawing/2014/main" id="{85C4021D-0AEF-110A-130C-68D57E146F0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04" name="Forme libre 1103">
                    <a:extLst>
                      <a:ext uri="{FF2B5EF4-FFF2-40B4-BE49-F238E27FC236}">
                        <a16:creationId xmlns:a16="http://schemas.microsoft.com/office/drawing/2014/main" id="{04EF4375-6504-3282-D63C-8D4968CE193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05" name="Graphique 2">
                  <a:extLst>
                    <a:ext uri="{FF2B5EF4-FFF2-40B4-BE49-F238E27FC236}">
                      <a16:creationId xmlns:a16="http://schemas.microsoft.com/office/drawing/2014/main" id="{C6B3B33F-F16E-BEFD-2D11-FF7A42138921}"/>
                    </a:ext>
                  </a:extLst>
                </p:cNvPr>
                <p:cNvGrpSpPr/>
                <p:nvPr/>
              </p:nvGrpSpPr>
              <p:grpSpPr>
                <a:xfrm>
                  <a:off x="10567132" y="4924498"/>
                  <a:ext cx="358486" cy="365305"/>
                  <a:chOff x="10567132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06" name="Forme libre 1105">
                    <a:extLst>
                      <a:ext uri="{FF2B5EF4-FFF2-40B4-BE49-F238E27FC236}">
                        <a16:creationId xmlns:a16="http://schemas.microsoft.com/office/drawing/2014/main" id="{C54D345B-4F31-0CC0-815C-B7A8CE678D0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07" name="Forme libre 1106">
                    <a:extLst>
                      <a:ext uri="{FF2B5EF4-FFF2-40B4-BE49-F238E27FC236}">
                        <a16:creationId xmlns:a16="http://schemas.microsoft.com/office/drawing/2014/main" id="{2B1E1CB5-5E89-F3C7-34E6-3639EDC1ACA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08" name="Graphique 2">
                  <a:extLst>
                    <a:ext uri="{FF2B5EF4-FFF2-40B4-BE49-F238E27FC236}">
                      <a16:creationId xmlns:a16="http://schemas.microsoft.com/office/drawing/2014/main" id="{145A5294-A1F6-4620-5A09-8C7E195EB40E}"/>
                    </a:ext>
                  </a:extLst>
                </p:cNvPr>
                <p:cNvGrpSpPr/>
                <p:nvPr/>
              </p:nvGrpSpPr>
              <p:grpSpPr>
                <a:xfrm>
                  <a:off x="10139636" y="5348467"/>
                  <a:ext cx="367945" cy="355958"/>
                  <a:chOff x="10139636" y="53484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09" name="Forme libre 1108">
                    <a:extLst>
                      <a:ext uri="{FF2B5EF4-FFF2-40B4-BE49-F238E27FC236}">
                        <a16:creationId xmlns:a16="http://schemas.microsoft.com/office/drawing/2014/main" id="{5A69E106-B0F5-685D-3872-1542DF9041C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10" name="Forme libre 1109">
                    <a:extLst>
                      <a:ext uri="{FF2B5EF4-FFF2-40B4-BE49-F238E27FC236}">
                        <a16:creationId xmlns:a16="http://schemas.microsoft.com/office/drawing/2014/main" id="{F569B6FD-72EF-1F96-0412-68DACAA58B7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11" name="Graphique 2">
                  <a:extLst>
                    <a:ext uri="{FF2B5EF4-FFF2-40B4-BE49-F238E27FC236}">
                      <a16:creationId xmlns:a16="http://schemas.microsoft.com/office/drawing/2014/main" id="{A885E8E9-00B8-6468-61BD-1F3C8B22B55E}"/>
                    </a:ext>
                  </a:extLst>
                </p:cNvPr>
                <p:cNvGrpSpPr/>
                <p:nvPr/>
              </p:nvGrpSpPr>
              <p:grpSpPr>
                <a:xfrm>
                  <a:off x="10985276" y="5348360"/>
                  <a:ext cx="367945" cy="355958"/>
                  <a:chOff x="10985276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12" name="Forme libre 1111">
                    <a:extLst>
                      <a:ext uri="{FF2B5EF4-FFF2-40B4-BE49-F238E27FC236}">
                        <a16:creationId xmlns:a16="http://schemas.microsoft.com/office/drawing/2014/main" id="{B87D35DE-0851-321D-B3F8-C5B66F1C353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13" name="Forme libre 1112">
                    <a:extLst>
                      <a:ext uri="{FF2B5EF4-FFF2-40B4-BE49-F238E27FC236}">
                        <a16:creationId xmlns:a16="http://schemas.microsoft.com/office/drawing/2014/main" id="{DFE84A91-5C1D-220A-F6C3-017C24F8E00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14" name="Graphique 2">
                  <a:extLst>
                    <a:ext uri="{FF2B5EF4-FFF2-40B4-BE49-F238E27FC236}">
                      <a16:creationId xmlns:a16="http://schemas.microsoft.com/office/drawing/2014/main" id="{8F24742C-1012-F5E1-80FE-A94B96072F90}"/>
                    </a:ext>
                  </a:extLst>
                </p:cNvPr>
                <p:cNvGrpSpPr/>
                <p:nvPr/>
              </p:nvGrpSpPr>
              <p:grpSpPr>
                <a:xfrm>
                  <a:off x="10567132" y="4923961"/>
                  <a:ext cx="358486" cy="365305"/>
                  <a:chOff x="10567132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15" name="Forme libre 1114">
                    <a:extLst>
                      <a:ext uri="{FF2B5EF4-FFF2-40B4-BE49-F238E27FC236}">
                        <a16:creationId xmlns:a16="http://schemas.microsoft.com/office/drawing/2014/main" id="{A5202448-87E2-7531-1DF4-10AD289AC0A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16" name="Forme libre 1115">
                    <a:extLst>
                      <a:ext uri="{FF2B5EF4-FFF2-40B4-BE49-F238E27FC236}">
                        <a16:creationId xmlns:a16="http://schemas.microsoft.com/office/drawing/2014/main" id="{132F7EBE-A2FE-9639-3431-FE6B29CB958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17" name="Graphique 2">
                  <a:extLst>
                    <a:ext uri="{FF2B5EF4-FFF2-40B4-BE49-F238E27FC236}">
                      <a16:creationId xmlns:a16="http://schemas.microsoft.com/office/drawing/2014/main" id="{28108F86-CE24-9261-E7BD-7FFF556EB9C7}"/>
                    </a:ext>
                  </a:extLst>
                </p:cNvPr>
                <p:cNvGrpSpPr/>
                <p:nvPr/>
              </p:nvGrpSpPr>
              <p:grpSpPr>
                <a:xfrm>
                  <a:off x="10567132" y="5763519"/>
                  <a:ext cx="358486" cy="365305"/>
                  <a:chOff x="10567132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18" name="Forme libre 1117">
                    <a:extLst>
                      <a:ext uri="{FF2B5EF4-FFF2-40B4-BE49-F238E27FC236}">
                        <a16:creationId xmlns:a16="http://schemas.microsoft.com/office/drawing/2014/main" id="{2C4B3DE5-3370-C27A-4C2B-5A7FD60827A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777709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19" name="Forme libre 1118">
                    <a:extLst>
                      <a:ext uri="{FF2B5EF4-FFF2-40B4-BE49-F238E27FC236}">
                        <a16:creationId xmlns:a16="http://schemas.microsoft.com/office/drawing/2014/main" id="{E74512C2-3D64-9291-F09A-CE4B95039F3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67132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20" name="Graphique 2">
                  <a:extLst>
                    <a:ext uri="{FF2B5EF4-FFF2-40B4-BE49-F238E27FC236}">
                      <a16:creationId xmlns:a16="http://schemas.microsoft.com/office/drawing/2014/main" id="{2F2DB071-479E-9C85-20C1-474945198751}"/>
                    </a:ext>
                  </a:extLst>
                </p:cNvPr>
                <p:cNvGrpSpPr/>
                <p:nvPr/>
              </p:nvGrpSpPr>
              <p:grpSpPr>
                <a:xfrm>
                  <a:off x="10139528" y="6188026"/>
                  <a:ext cx="368052" cy="355958"/>
                  <a:chOff x="10139528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1121" name="Forme libre 1120">
                    <a:extLst>
                      <a:ext uri="{FF2B5EF4-FFF2-40B4-BE49-F238E27FC236}">
                        <a16:creationId xmlns:a16="http://schemas.microsoft.com/office/drawing/2014/main" id="{5AB71CFB-4460-92D8-2939-5DE65FDB1F1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22" name="Forme libre 1121">
                    <a:extLst>
                      <a:ext uri="{FF2B5EF4-FFF2-40B4-BE49-F238E27FC236}">
                        <a16:creationId xmlns:a16="http://schemas.microsoft.com/office/drawing/2014/main" id="{4A73D253-E21D-22B7-7EB0-A1453FAE9EB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23" name="Graphique 2">
                  <a:extLst>
                    <a:ext uri="{FF2B5EF4-FFF2-40B4-BE49-F238E27FC236}">
                      <a16:creationId xmlns:a16="http://schemas.microsoft.com/office/drawing/2014/main" id="{143BE4EB-1ADD-7C6C-85FD-D00CA0575353}"/>
                    </a:ext>
                  </a:extLst>
                </p:cNvPr>
                <p:cNvGrpSpPr/>
                <p:nvPr/>
              </p:nvGrpSpPr>
              <p:grpSpPr>
                <a:xfrm>
                  <a:off x="10985169" y="6188026"/>
                  <a:ext cx="368052" cy="355958"/>
                  <a:chOff x="10985169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1124" name="Forme libre 1123">
                    <a:extLst>
                      <a:ext uri="{FF2B5EF4-FFF2-40B4-BE49-F238E27FC236}">
                        <a16:creationId xmlns:a16="http://schemas.microsoft.com/office/drawing/2014/main" id="{D52728B2-9C68-7E4A-9F4F-ED37371F5F4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778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25" name="Forme libre 1124">
                    <a:extLst>
                      <a:ext uri="{FF2B5EF4-FFF2-40B4-BE49-F238E27FC236}">
                        <a16:creationId xmlns:a16="http://schemas.microsoft.com/office/drawing/2014/main" id="{2333B19E-3655-738F-7A7C-89540B7E0FD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1095670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26" name="Graphique 2">
                  <a:extLst>
                    <a:ext uri="{FF2B5EF4-FFF2-40B4-BE49-F238E27FC236}">
                      <a16:creationId xmlns:a16="http://schemas.microsoft.com/office/drawing/2014/main" id="{4D3952F0-030B-C345-2014-EDC18E38850C}"/>
                    </a:ext>
                  </a:extLst>
                </p:cNvPr>
                <p:cNvGrpSpPr/>
                <p:nvPr/>
              </p:nvGrpSpPr>
              <p:grpSpPr>
                <a:xfrm>
                  <a:off x="10567132" y="6603078"/>
                  <a:ext cx="358486" cy="251094"/>
                  <a:chOff x="10567132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127" name="Forme libre 1126">
                    <a:extLst>
                      <a:ext uri="{FF2B5EF4-FFF2-40B4-BE49-F238E27FC236}">
                        <a16:creationId xmlns:a16="http://schemas.microsoft.com/office/drawing/2014/main" id="{7CD03FCA-9BAE-4968-4BC5-AF50F2013F80}"/>
                      </a:ext>
                    </a:extLst>
                  </p:cNvPr>
                  <p:cNvSpPr/>
                  <p:nvPr/>
                </p:nvSpPr>
                <p:spPr>
                  <a:xfrm>
                    <a:off x="10777709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28" name="Forme libre 1127">
                    <a:extLst>
                      <a:ext uri="{FF2B5EF4-FFF2-40B4-BE49-F238E27FC236}">
                        <a16:creationId xmlns:a16="http://schemas.microsoft.com/office/drawing/2014/main" id="{FB76BBF5-1995-98B1-213C-3CA6E3EFCB9E}"/>
                      </a:ext>
                    </a:extLst>
                  </p:cNvPr>
                  <p:cNvSpPr/>
                  <p:nvPr/>
                </p:nvSpPr>
                <p:spPr>
                  <a:xfrm>
                    <a:off x="10567132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29" name="Graphique 2">
                  <a:extLst>
                    <a:ext uri="{FF2B5EF4-FFF2-40B4-BE49-F238E27FC236}">
                      <a16:creationId xmlns:a16="http://schemas.microsoft.com/office/drawing/2014/main" id="{FE53CBFA-2770-2373-15AF-46FA97428F51}"/>
                    </a:ext>
                  </a:extLst>
                </p:cNvPr>
                <p:cNvGrpSpPr/>
                <p:nvPr/>
              </p:nvGrpSpPr>
              <p:grpSpPr>
                <a:xfrm>
                  <a:off x="9293888" y="311759"/>
                  <a:ext cx="367945" cy="355958"/>
                  <a:chOff x="9293888" y="311759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30" name="Forme libre 1129">
                    <a:extLst>
                      <a:ext uri="{FF2B5EF4-FFF2-40B4-BE49-F238E27FC236}">
                        <a16:creationId xmlns:a16="http://schemas.microsoft.com/office/drawing/2014/main" id="{F7F7B93F-FF70-0743-0A2E-73DEA910067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20130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31" name="Forme libre 1130">
                    <a:extLst>
                      <a:ext uri="{FF2B5EF4-FFF2-40B4-BE49-F238E27FC236}">
                        <a16:creationId xmlns:a16="http://schemas.microsoft.com/office/drawing/2014/main" id="{F3956217-114E-F774-7F7E-240809A8314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41039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32" name="Graphique 2">
                  <a:extLst>
                    <a:ext uri="{FF2B5EF4-FFF2-40B4-BE49-F238E27FC236}">
                      <a16:creationId xmlns:a16="http://schemas.microsoft.com/office/drawing/2014/main" id="{61AA4109-D6F5-7FCC-B35E-33A9BD86C330}"/>
                    </a:ext>
                  </a:extLst>
                </p:cNvPr>
                <p:cNvGrpSpPr/>
                <p:nvPr/>
              </p:nvGrpSpPr>
              <p:grpSpPr>
                <a:xfrm>
                  <a:off x="10139528" y="311867"/>
                  <a:ext cx="367945" cy="355958"/>
                  <a:chOff x="10139528" y="3118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33" name="Forme libre 1132">
                    <a:extLst>
                      <a:ext uri="{FF2B5EF4-FFF2-40B4-BE49-F238E27FC236}">
                        <a16:creationId xmlns:a16="http://schemas.microsoft.com/office/drawing/2014/main" id="{BC449824-1DB0-1EAD-209A-8B842220CAF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20141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34" name="Forme libre 1133">
                    <a:extLst>
                      <a:ext uri="{FF2B5EF4-FFF2-40B4-BE49-F238E27FC236}">
                        <a16:creationId xmlns:a16="http://schemas.microsoft.com/office/drawing/2014/main" id="{A4BBFEAE-50C7-5C76-1958-FE4064D56AA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41049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35" name="Graphique 2">
                  <a:extLst>
                    <a:ext uri="{FF2B5EF4-FFF2-40B4-BE49-F238E27FC236}">
                      <a16:creationId xmlns:a16="http://schemas.microsoft.com/office/drawing/2014/main" id="{92223ABF-A70F-DD76-D8F5-4D69DF8E5C8E}"/>
                    </a:ext>
                  </a:extLst>
                </p:cNvPr>
                <p:cNvGrpSpPr/>
                <p:nvPr/>
              </p:nvGrpSpPr>
              <p:grpSpPr>
                <a:xfrm>
                  <a:off x="9721492" y="1572"/>
                  <a:ext cx="358486" cy="251094"/>
                  <a:chOff x="9721492" y="1572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136" name="Forme libre 1135">
                    <a:extLst>
                      <a:ext uri="{FF2B5EF4-FFF2-40B4-BE49-F238E27FC236}">
                        <a16:creationId xmlns:a16="http://schemas.microsoft.com/office/drawing/2014/main" id="{9F0D2811-F88C-2C2F-9098-4D5408846BE9}"/>
                      </a:ext>
                    </a:extLst>
                  </p:cNvPr>
                  <p:cNvSpPr/>
                  <p:nvPr/>
                </p:nvSpPr>
                <p:spPr>
                  <a:xfrm>
                    <a:off x="9932069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37" name="Forme libre 1136">
                    <a:extLst>
                      <a:ext uri="{FF2B5EF4-FFF2-40B4-BE49-F238E27FC236}">
                        <a16:creationId xmlns:a16="http://schemas.microsoft.com/office/drawing/2014/main" id="{232EE5A8-FCF5-EB67-C972-6E979EC46C6E}"/>
                      </a:ext>
                    </a:extLst>
                  </p:cNvPr>
                  <p:cNvSpPr/>
                  <p:nvPr/>
                </p:nvSpPr>
                <p:spPr>
                  <a:xfrm>
                    <a:off x="9721492" y="1572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10 w 147909"/>
                      <a:gd name="connsiteY1" fmla="*/ 0 h 251094"/>
                      <a:gd name="connsiteX2" fmla="*/ 147910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38" name="Graphique 2">
                  <a:extLst>
                    <a:ext uri="{FF2B5EF4-FFF2-40B4-BE49-F238E27FC236}">
                      <a16:creationId xmlns:a16="http://schemas.microsoft.com/office/drawing/2014/main" id="{15521A0A-8D2C-C1EF-18A9-3D712C0A17B0}"/>
                    </a:ext>
                  </a:extLst>
                </p:cNvPr>
                <p:cNvGrpSpPr/>
                <p:nvPr/>
              </p:nvGrpSpPr>
              <p:grpSpPr>
                <a:xfrm>
                  <a:off x="9721492" y="727026"/>
                  <a:ext cx="358486" cy="365305"/>
                  <a:chOff x="9721492" y="72702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39" name="Forme libre 1138">
                    <a:extLst>
                      <a:ext uri="{FF2B5EF4-FFF2-40B4-BE49-F238E27FC236}">
                        <a16:creationId xmlns:a16="http://schemas.microsoft.com/office/drawing/2014/main" id="{C8F2F176-6DB5-1D5F-B872-D739E840FEA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40" name="Forme libre 1139">
                    <a:extLst>
                      <a:ext uri="{FF2B5EF4-FFF2-40B4-BE49-F238E27FC236}">
                        <a16:creationId xmlns:a16="http://schemas.microsoft.com/office/drawing/2014/main" id="{D30934C8-B990-6B7C-043A-BCFD0AD2598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72702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41" name="Graphique 2">
                  <a:extLst>
                    <a:ext uri="{FF2B5EF4-FFF2-40B4-BE49-F238E27FC236}">
                      <a16:creationId xmlns:a16="http://schemas.microsoft.com/office/drawing/2014/main" id="{C800D0C0-A76B-DF38-7B83-369298D1C701}"/>
                    </a:ext>
                  </a:extLst>
                </p:cNvPr>
                <p:cNvGrpSpPr/>
                <p:nvPr/>
              </p:nvGrpSpPr>
              <p:grpSpPr>
                <a:xfrm>
                  <a:off x="9293888" y="1151425"/>
                  <a:ext cx="367945" cy="355958"/>
                  <a:chOff x="9293888" y="1151425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42" name="Forme libre 1141">
                    <a:extLst>
                      <a:ext uri="{FF2B5EF4-FFF2-40B4-BE49-F238E27FC236}">
                        <a16:creationId xmlns:a16="http://schemas.microsoft.com/office/drawing/2014/main" id="{D95E2F3E-3488-5CBF-111A-D792CB0B6C2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1040974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43" name="Forme libre 1142">
                    <a:extLst>
                      <a:ext uri="{FF2B5EF4-FFF2-40B4-BE49-F238E27FC236}">
                        <a16:creationId xmlns:a16="http://schemas.microsoft.com/office/drawing/2014/main" id="{5594053F-D2B6-1294-D6AB-94E4D6594B1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125005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44" name="Graphique 2">
                  <a:extLst>
                    <a:ext uri="{FF2B5EF4-FFF2-40B4-BE49-F238E27FC236}">
                      <a16:creationId xmlns:a16="http://schemas.microsoft.com/office/drawing/2014/main" id="{5FAF5749-3AD2-BD9A-F318-4A7BBAD71E73}"/>
                    </a:ext>
                  </a:extLst>
                </p:cNvPr>
                <p:cNvGrpSpPr/>
                <p:nvPr/>
              </p:nvGrpSpPr>
              <p:grpSpPr>
                <a:xfrm>
                  <a:off x="10139636" y="1151533"/>
                  <a:ext cx="367945" cy="355958"/>
                  <a:chOff x="10139636" y="115153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45" name="Forme libre 1144">
                    <a:extLst>
                      <a:ext uri="{FF2B5EF4-FFF2-40B4-BE49-F238E27FC236}">
                        <a16:creationId xmlns:a16="http://schemas.microsoft.com/office/drawing/2014/main" id="{12DA88E3-EA8B-4BD4-FD36-8EF24D245FE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104108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46" name="Forme libre 1145">
                    <a:extLst>
                      <a:ext uri="{FF2B5EF4-FFF2-40B4-BE49-F238E27FC236}">
                        <a16:creationId xmlns:a16="http://schemas.microsoft.com/office/drawing/2014/main" id="{C8E02050-0CFD-468D-21C0-0038342DEFC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125016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47" name="Graphique 2">
                  <a:extLst>
                    <a:ext uri="{FF2B5EF4-FFF2-40B4-BE49-F238E27FC236}">
                      <a16:creationId xmlns:a16="http://schemas.microsoft.com/office/drawing/2014/main" id="{4129CEFC-EA8A-C68D-262E-7F9941ED63F1}"/>
                    </a:ext>
                  </a:extLst>
                </p:cNvPr>
                <p:cNvGrpSpPr/>
                <p:nvPr/>
              </p:nvGrpSpPr>
              <p:grpSpPr>
                <a:xfrm>
                  <a:off x="9721492" y="1566477"/>
                  <a:ext cx="358486" cy="365305"/>
                  <a:chOff x="9721492" y="1566477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48" name="Forme libre 1147">
                    <a:extLst>
                      <a:ext uri="{FF2B5EF4-FFF2-40B4-BE49-F238E27FC236}">
                        <a16:creationId xmlns:a16="http://schemas.microsoft.com/office/drawing/2014/main" id="{941B471D-CFE0-822A-88F3-3438042ECC9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49" name="Forme libre 1148">
                    <a:extLst>
                      <a:ext uri="{FF2B5EF4-FFF2-40B4-BE49-F238E27FC236}">
                        <a16:creationId xmlns:a16="http://schemas.microsoft.com/office/drawing/2014/main" id="{0284F7AA-61BE-398A-A51A-F655F61222C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1566477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50" name="Graphique 2">
                  <a:extLst>
                    <a:ext uri="{FF2B5EF4-FFF2-40B4-BE49-F238E27FC236}">
                      <a16:creationId xmlns:a16="http://schemas.microsoft.com/office/drawing/2014/main" id="{1224341E-FF57-C5C3-2E98-8E992BDEEB3A}"/>
                    </a:ext>
                  </a:extLst>
                </p:cNvPr>
                <p:cNvGrpSpPr/>
                <p:nvPr/>
              </p:nvGrpSpPr>
              <p:grpSpPr>
                <a:xfrm>
                  <a:off x="9293996" y="1990447"/>
                  <a:ext cx="367945" cy="355958"/>
                  <a:chOff x="9293996" y="199044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51" name="Forme libre 1150">
                    <a:extLst>
                      <a:ext uri="{FF2B5EF4-FFF2-40B4-BE49-F238E27FC236}">
                        <a16:creationId xmlns:a16="http://schemas.microsoft.com/office/drawing/2014/main" id="{FB987006-51E0-F3F6-8881-91288ED072D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187999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52" name="Forme libre 1151">
                    <a:extLst>
                      <a:ext uri="{FF2B5EF4-FFF2-40B4-BE49-F238E27FC236}">
                        <a16:creationId xmlns:a16="http://schemas.microsoft.com/office/drawing/2014/main" id="{37C08483-4BF6-7704-3C95-575A9C5AE6F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20890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53" name="Graphique 2">
                  <a:extLst>
                    <a:ext uri="{FF2B5EF4-FFF2-40B4-BE49-F238E27FC236}">
                      <a16:creationId xmlns:a16="http://schemas.microsoft.com/office/drawing/2014/main" id="{8042EC3A-AB37-7C2E-1641-266348A587EF}"/>
                    </a:ext>
                  </a:extLst>
                </p:cNvPr>
                <p:cNvGrpSpPr/>
                <p:nvPr/>
              </p:nvGrpSpPr>
              <p:grpSpPr>
                <a:xfrm>
                  <a:off x="10139636" y="1990554"/>
                  <a:ext cx="367945" cy="355958"/>
                  <a:chOff x="10139636" y="1990554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54" name="Forme libre 1153">
                    <a:extLst>
                      <a:ext uri="{FF2B5EF4-FFF2-40B4-BE49-F238E27FC236}">
                        <a16:creationId xmlns:a16="http://schemas.microsoft.com/office/drawing/2014/main" id="{25B0B638-794E-2EE4-7605-CE739F82B652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188010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55" name="Forme libre 1154">
                    <a:extLst>
                      <a:ext uri="{FF2B5EF4-FFF2-40B4-BE49-F238E27FC236}">
                        <a16:creationId xmlns:a16="http://schemas.microsoft.com/office/drawing/2014/main" id="{C65C72E9-7ED3-D3E0-5D42-B8E723148B9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20891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56" name="Graphique 2">
                  <a:extLst>
                    <a:ext uri="{FF2B5EF4-FFF2-40B4-BE49-F238E27FC236}">
                      <a16:creationId xmlns:a16="http://schemas.microsoft.com/office/drawing/2014/main" id="{42E923C9-81CA-3A67-C8BF-68C0FA365B6D}"/>
                    </a:ext>
                  </a:extLst>
                </p:cNvPr>
                <p:cNvGrpSpPr/>
                <p:nvPr/>
              </p:nvGrpSpPr>
              <p:grpSpPr>
                <a:xfrm>
                  <a:off x="9721492" y="1565940"/>
                  <a:ext cx="358486" cy="365305"/>
                  <a:chOff x="9721492" y="1565940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57" name="Forme libre 1156">
                    <a:extLst>
                      <a:ext uri="{FF2B5EF4-FFF2-40B4-BE49-F238E27FC236}">
                        <a16:creationId xmlns:a16="http://schemas.microsoft.com/office/drawing/2014/main" id="{9E094EC9-ECC0-FC15-2776-A8075AFF3A7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58" name="Forme libre 1157">
                    <a:extLst>
                      <a:ext uri="{FF2B5EF4-FFF2-40B4-BE49-F238E27FC236}">
                        <a16:creationId xmlns:a16="http://schemas.microsoft.com/office/drawing/2014/main" id="{F0550901-47A9-DCFE-347A-AFB508FDA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1565940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59" name="Graphique 2">
                  <a:extLst>
                    <a:ext uri="{FF2B5EF4-FFF2-40B4-BE49-F238E27FC236}">
                      <a16:creationId xmlns:a16="http://schemas.microsoft.com/office/drawing/2014/main" id="{01738275-20F6-DFB1-F3ED-648884917D88}"/>
                    </a:ext>
                  </a:extLst>
                </p:cNvPr>
                <p:cNvGrpSpPr/>
                <p:nvPr/>
              </p:nvGrpSpPr>
              <p:grpSpPr>
                <a:xfrm>
                  <a:off x="9721492" y="2405606"/>
                  <a:ext cx="358486" cy="365305"/>
                  <a:chOff x="9721492" y="2405606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60" name="Forme libre 1159">
                    <a:extLst>
                      <a:ext uri="{FF2B5EF4-FFF2-40B4-BE49-F238E27FC236}">
                        <a16:creationId xmlns:a16="http://schemas.microsoft.com/office/drawing/2014/main" id="{C4D598D1-666C-C0E2-9A0B-39FC191F468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61" name="Forme libre 1160">
                    <a:extLst>
                      <a:ext uri="{FF2B5EF4-FFF2-40B4-BE49-F238E27FC236}">
                        <a16:creationId xmlns:a16="http://schemas.microsoft.com/office/drawing/2014/main" id="{85264BB7-8859-7040-C555-59DC37AB702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2405606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62" name="Graphique 2">
                  <a:extLst>
                    <a:ext uri="{FF2B5EF4-FFF2-40B4-BE49-F238E27FC236}">
                      <a16:creationId xmlns:a16="http://schemas.microsoft.com/office/drawing/2014/main" id="{5CF3294B-68A7-B67B-7B8A-87EC37C6A8F0}"/>
                    </a:ext>
                  </a:extLst>
                </p:cNvPr>
                <p:cNvGrpSpPr/>
                <p:nvPr/>
              </p:nvGrpSpPr>
              <p:grpSpPr>
                <a:xfrm>
                  <a:off x="9293888" y="2830113"/>
                  <a:ext cx="367945" cy="355958"/>
                  <a:chOff x="929388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63" name="Forme libre 1162">
                    <a:extLst>
                      <a:ext uri="{FF2B5EF4-FFF2-40B4-BE49-F238E27FC236}">
                        <a16:creationId xmlns:a16="http://schemas.microsoft.com/office/drawing/2014/main" id="{3767DD2E-9550-74BB-293D-DCE3636A9E4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64" name="Forme libre 1163">
                    <a:extLst>
                      <a:ext uri="{FF2B5EF4-FFF2-40B4-BE49-F238E27FC236}">
                        <a16:creationId xmlns:a16="http://schemas.microsoft.com/office/drawing/2014/main" id="{AA39F41C-FBE3-FF2F-69A8-77D377C6BA4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65" name="Graphique 2">
                  <a:extLst>
                    <a:ext uri="{FF2B5EF4-FFF2-40B4-BE49-F238E27FC236}">
                      <a16:creationId xmlns:a16="http://schemas.microsoft.com/office/drawing/2014/main" id="{D50C6941-F5C6-7EFE-9EAA-EAC1387820AC}"/>
                    </a:ext>
                  </a:extLst>
                </p:cNvPr>
                <p:cNvGrpSpPr/>
                <p:nvPr/>
              </p:nvGrpSpPr>
              <p:grpSpPr>
                <a:xfrm>
                  <a:off x="10139528" y="2830113"/>
                  <a:ext cx="367945" cy="355958"/>
                  <a:chOff x="10139528" y="2830113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66" name="Forme libre 1165">
                    <a:extLst>
                      <a:ext uri="{FF2B5EF4-FFF2-40B4-BE49-F238E27FC236}">
                        <a16:creationId xmlns:a16="http://schemas.microsoft.com/office/drawing/2014/main" id="{4FC16CFE-3B6A-3F01-1316-006D868D6B5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271966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67" name="Forme libre 1166">
                    <a:extLst>
                      <a:ext uri="{FF2B5EF4-FFF2-40B4-BE49-F238E27FC236}">
                        <a16:creationId xmlns:a16="http://schemas.microsoft.com/office/drawing/2014/main" id="{FD0CF740-10CB-3899-6998-8FC9271E133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292874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68" name="Graphique 2">
                  <a:extLst>
                    <a:ext uri="{FF2B5EF4-FFF2-40B4-BE49-F238E27FC236}">
                      <a16:creationId xmlns:a16="http://schemas.microsoft.com/office/drawing/2014/main" id="{2B6E72A3-4A84-96D9-9D9F-9705CAF304CE}"/>
                    </a:ext>
                  </a:extLst>
                </p:cNvPr>
                <p:cNvGrpSpPr/>
                <p:nvPr/>
              </p:nvGrpSpPr>
              <p:grpSpPr>
                <a:xfrm>
                  <a:off x="9721492" y="3245165"/>
                  <a:ext cx="358486" cy="365305"/>
                  <a:chOff x="9721492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69" name="Forme libre 1168">
                    <a:extLst>
                      <a:ext uri="{FF2B5EF4-FFF2-40B4-BE49-F238E27FC236}">
                        <a16:creationId xmlns:a16="http://schemas.microsoft.com/office/drawing/2014/main" id="{0F20764D-B4AC-8B9B-CBFE-1C647640A70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70" name="Forme libre 1169">
                    <a:extLst>
                      <a:ext uri="{FF2B5EF4-FFF2-40B4-BE49-F238E27FC236}">
                        <a16:creationId xmlns:a16="http://schemas.microsoft.com/office/drawing/2014/main" id="{C6D209D1-D1EC-02BB-A2CC-7BD579C5317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71" name="Graphique 2">
                  <a:extLst>
                    <a:ext uri="{FF2B5EF4-FFF2-40B4-BE49-F238E27FC236}">
                      <a16:creationId xmlns:a16="http://schemas.microsoft.com/office/drawing/2014/main" id="{141B2A00-03FD-B2B6-24BC-0997454B9034}"/>
                    </a:ext>
                  </a:extLst>
                </p:cNvPr>
                <p:cNvGrpSpPr/>
                <p:nvPr/>
              </p:nvGrpSpPr>
              <p:grpSpPr>
                <a:xfrm>
                  <a:off x="9293996" y="3669672"/>
                  <a:ext cx="367945" cy="355958"/>
                  <a:chOff x="9293996" y="3669672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72" name="Forme libre 1171">
                    <a:extLst>
                      <a:ext uri="{FF2B5EF4-FFF2-40B4-BE49-F238E27FC236}">
                        <a16:creationId xmlns:a16="http://schemas.microsoft.com/office/drawing/2014/main" id="{06139E56-4B75-9B2F-ADA3-B2868868CA6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355922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73" name="Forme libre 1172">
                    <a:extLst>
                      <a:ext uri="{FF2B5EF4-FFF2-40B4-BE49-F238E27FC236}">
                        <a16:creationId xmlns:a16="http://schemas.microsoft.com/office/drawing/2014/main" id="{4C038C45-607A-1F91-02BC-86DBADC9403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376830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74" name="Graphique 2">
                  <a:extLst>
                    <a:ext uri="{FF2B5EF4-FFF2-40B4-BE49-F238E27FC236}">
                      <a16:creationId xmlns:a16="http://schemas.microsoft.com/office/drawing/2014/main" id="{A3097D6C-DC4E-78F0-055B-BEE531065E36}"/>
                    </a:ext>
                  </a:extLst>
                </p:cNvPr>
                <p:cNvGrpSpPr/>
                <p:nvPr/>
              </p:nvGrpSpPr>
              <p:grpSpPr>
                <a:xfrm>
                  <a:off x="10139636" y="3669780"/>
                  <a:ext cx="367945" cy="355958"/>
                  <a:chOff x="10139636" y="366978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75" name="Forme libre 1174">
                    <a:extLst>
                      <a:ext uri="{FF2B5EF4-FFF2-40B4-BE49-F238E27FC236}">
                        <a16:creationId xmlns:a16="http://schemas.microsoft.com/office/drawing/2014/main" id="{C9A24166-A4BE-1765-9AF9-0EC085538A2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3559328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76" name="Forme libre 1175">
                    <a:extLst>
                      <a:ext uri="{FF2B5EF4-FFF2-40B4-BE49-F238E27FC236}">
                        <a16:creationId xmlns:a16="http://schemas.microsoft.com/office/drawing/2014/main" id="{43D19C72-0ECC-2FC8-B896-742913955E1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3768412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77" name="Graphique 2">
                  <a:extLst>
                    <a:ext uri="{FF2B5EF4-FFF2-40B4-BE49-F238E27FC236}">
                      <a16:creationId xmlns:a16="http://schemas.microsoft.com/office/drawing/2014/main" id="{CC13D400-48D2-AB7B-AAD1-E47B514DBB86}"/>
                    </a:ext>
                  </a:extLst>
                </p:cNvPr>
                <p:cNvGrpSpPr/>
                <p:nvPr/>
              </p:nvGrpSpPr>
              <p:grpSpPr>
                <a:xfrm>
                  <a:off x="9721492" y="3245165"/>
                  <a:ext cx="358486" cy="365305"/>
                  <a:chOff x="9721492" y="3245165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78" name="Forme libre 1177">
                    <a:extLst>
                      <a:ext uri="{FF2B5EF4-FFF2-40B4-BE49-F238E27FC236}">
                        <a16:creationId xmlns:a16="http://schemas.microsoft.com/office/drawing/2014/main" id="{7BF8A68D-37E4-5BAA-1CEC-861E394CC4B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79" name="Forme libre 1178">
                    <a:extLst>
                      <a:ext uri="{FF2B5EF4-FFF2-40B4-BE49-F238E27FC236}">
                        <a16:creationId xmlns:a16="http://schemas.microsoft.com/office/drawing/2014/main" id="{9824588C-A9B6-199E-FCBA-2A2AF1093D7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3245165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80" name="Graphique 2">
                  <a:extLst>
                    <a:ext uri="{FF2B5EF4-FFF2-40B4-BE49-F238E27FC236}">
                      <a16:creationId xmlns:a16="http://schemas.microsoft.com/office/drawing/2014/main" id="{FFAAB241-1196-D546-ADB5-8DBDADBD21F3}"/>
                    </a:ext>
                  </a:extLst>
                </p:cNvPr>
                <p:cNvGrpSpPr/>
                <p:nvPr/>
              </p:nvGrpSpPr>
              <p:grpSpPr>
                <a:xfrm>
                  <a:off x="9721492" y="4084831"/>
                  <a:ext cx="358486" cy="365305"/>
                  <a:chOff x="9721492" y="408483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81" name="Forme libre 1180">
                    <a:extLst>
                      <a:ext uri="{FF2B5EF4-FFF2-40B4-BE49-F238E27FC236}">
                        <a16:creationId xmlns:a16="http://schemas.microsoft.com/office/drawing/2014/main" id="{37771A7D-E5A5-CD5C-AF85-9215E490C96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82" name="Forme libre 1181">
                    <a:extLst>
                      <a:ext uri="{FF2B5EF4-FFF2-40B4-BE49-F238E27FC236}">
                        <a16:creationId xmlns:a16="http://schemas.microsoft.com/office/drawing/2014/main" id="{DBEC2EBE-C50F-55DC-087F-A48B1D67E97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408483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83" name="Graphique 2">
                  <a:extLst>
                    <a:ext uri="{FF2B5EF4-FFF2-40B4-BE49-F238E27FC236}">
                      <a16:creationId xmlns:a16="http://schemas.microsoft.com/office/drawing/2014/main" id="{0AAB7345-9962-3E49-B9EC-2461638013A7}"/>
                    </a:ext>
                  </a:extLst>
                </p:cNvPr>
                <p:cNvGrpSpPr/>
                <p:nvPr/>
              </p:nvGrpSpPr>
              <p:grpSpPr>
                <a:xfrm>
                  <a:off x="9293888" y="4509231"/>
                  <a:ext cx="367945" cy="355958"/>
                  <a:chOff x="9293888" y="4509231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84" name="Forme libre 1183">
                    <a:extLst>
                      <a:ext uri="{FF2B5EF4-FFF2-40B4-BE49-F238E27FC236}">
                        <a16:creationId xmlns:a16="http://schemas.microsoft.com/office/drawing/2014/main" id="{52370A2F-A505-92F3-4240-70A5574A7B2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439878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85" name="Forme libre 1184">
                    <a:extLst>
                      <a:ext uri="{FF2B5EF4-FFF2-40B4-BE49-F238E27FC236}">
                        <a16:creationId xmlns:a16="http://schemas.microsoft.com/office/drawing/2014/main" id="{110F160D-8951-B9C2-F65E-ED9071EEF4C8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460786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86" name="Graphique 2">
                  <a:extLst>
                    <a:ext uri="{FF2B5EF4-FFF2-40B4-BE49-F238E27FC236}">
                      <a16:creationId xmlns:a16="http://schemas.microsoft.com/office/drawing/2014/main" id="{951CAB00-779B-3371-547F-0B1BC401452D}"/>
                    </a:ext>
                  </a:extLst>
                </p:cNvPr>
                <p:cNvGrpSpPr/>
                <p:nvPr/>
              </p:nvGrpSpPr>
              <p:grpSpPr>
                <a:xfrm>
                  <a:off x="10139528" y="4509338"/>
                  <a:ext cx="367945" cy="355958"/>
                  <a:chOff x="10139528" y="4509338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87" name="Forme libre 1186">
                    <a:extLst>
                      <a:ext uri="{FF2B5EF4-FFF2-40B4-BE49-F238E27FC236}">
                        <a16:creationId xmlns:a16="http://schemas.microsoft.com/office/drawing/2014/main" id="{3B016D70-16FC-1D61-25E3-3DFFD77984B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439888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88" name="Forme libre 1187">
                    <a:extLst>
                      <a:ext uri="{FF2B5EF4-FFF2-40B4-BE49-F238E27FC236}">
                        <a16:creationId xmlns:a16="http://schemas.microsoft.com/office/drawing/2014/main" id="{9B0A5278-8BB7-3D51-A99E-E8A1E4CDF84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460797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89" name="Graphique 2">
                  <a:extLst>
                    <a:ext uri="{FF2B5EF4-FFF2-40B4-BE49-F238E27FC236}">
                      <a16:creationId xmlns:a16="http://schemas.microsoft.com/office/drawing/2014/main" id="{BEC2BC51-9101-AF7A-6801-A2B20A8B7D2D}"/>
                    </a:ext>
                  </a:extLst>
                </p:cNvPr>
                <p:cNvGrpSpPr/>
                <p:nvPr/>
              </p:nvGrpSpPr>
              <p:grpSpPr>
                <a:xfrm>
                  <a:off x="9721492" y="4924498"/>
                  <a:ext cx="358486" cy="365305"/>
                  <a:chOff x="9721492" y="4924498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90" name="Forme libre 1189">
                    <a:extLst>
                      <a:ext uri="{FF2B5EF4-FFF2-40B4-BE49-F238E27FC236}">
                        <a16:creationId xmlns:a16="http://schemas.microsoft.com/office/drawing/2014/main" id="{22093501-CE4F-BD0B-9826-25F95B6761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91" name="Forme libre 1190">
                    <a:extLst>
                      <a:ext uri="{FF2B5EF4-FFF2-40B4-BE49-F238E27FC236}">
                        <a16:creationId xmlns:a16="http://schemas.microsoft.com/office/drawing/2014/main" id="{9797A64B-ECC8-E320-D8A5-C4BCE6DFE91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4924498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92" name="Graphique 2">
                  <a:extLst>
                    <a:ext uri="{FF2B5EF4-FFF2-40B4-BE49-F238E27FC236}">
                      <a16:creationId xmlns:a16="http://schemas.microsoft.com/office/drawing/2014/main" id="{D6D85424-9D1E-1897-4A9D-B1A2F2CD3B72}"/>
                    </a:ext>
                  </a:extLst>
                </p:cNvPr>
                <p:cNvGrpSpPr/>
                <p:nvPr/>
              </p:nvGrpSpPr>
              <p:grpSpPr>
                <a:xfrm>
                  <a:off x="9293888" y="5348360"/>
                  <a:ext cx="367945" cy="355958"/>
                  <a:chOff x="9293888" y="5348360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93" name="Forme libre 1192">
                    <a:extLst>
                      <a:ext uri="{FF2B5EF4-FFF2-40B4-BE49-F238E27FC236}">
                        <a16:creationId xmlns:a16="http://schemas.microsoft.com/office/drawing/2014/main" id="{0DE4345E-3457-2B0F-B5AE-052E3A9F8A3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523790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94" name="Forme libre 1193">
                    <a:extLst>
                      <a:ext uri="{FF2B5EF4-FFF2-40B4-BE49-F238E27FC236}">
                        <a16:creationId xmlns:a16="http://schemas.microsoft.com/office/drawing/2014/main" id="{B145B23B-FA2F-EFFB-1603-2F51C505132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5446993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95" name="Graphique 2">
                  <a:extLst>
                    <a:ext uri="{FF2B5EF4-FFF2-40B4-BE49-F238E27FC236}">
                      <a16:creationId xmlns:a16="http://schemas.microsoft.com/office/drawing/2014/main" id="{BCFE432F-04C4-BED9-5F28-6437B34AC7E0}"/>
                    </a:ext>
                  </a:extLst>
                </p:cNvPr>
                <p:cNvGrpSpPr/>
                <p:nvPr/>
              </p:nvGrpSpPr>
              <p:grpSpPr>
                <a:xfrm>
                  <a:off x="10139636" y="5348467"/>
                  <a:ext cx="367945" cy="355958"/>
                  <a:chOff x="10139636" y="5348467"/>
                  <a:chExt cx="367945" cy="355958"/>
                </a:xfrm>
                <a:solidFill>
                  <a:srgbClr val="B4E27D"/>
                </a:solidFill>
              </p:grpSpPr>
              <p:sp>
                <p:nvSpPr>
                  <p:cNvPr id="1196" name="Forme libre 1195">
                    <a:extLst>
                      <a:ext uri="{FF2B5EF4-FFF2-40B4-BE49-F238E27FC236}">
                        <a16:creationId xmlns:a16="http://schemas.microsoft.com/office/drawing/2014/main" id="{466E08FC-8178-298C-C07D-0C0CD3DC9DD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5238016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197" name="Forme libre 1196">
                    <a:extLst>
                      <a:ext uri="{FF2B5EF4-FFF2-40B4-BE49-F238E27FC236}">
                        <a16:creationId xmlns:a16="http://schemas.microsoft.com/office/drawing/2014/main" id="{60914632-6B0D-004D-7AF1-0BED5EFC08EF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5447100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98" name="Graphique 2">
                  <a:extLst>
                    <a:ext uri="{FF2B5EF4-FFF2-40B4-BE49-F238E27FC236}">
                      <a16:creationId xmlns:a16="http://schemas.microsoft.com/office/drawing/2014/main" id="{BC9F193C-644D-D335-FB8F-AAC8DD80B472}"/>
                    </a:ext>
                  </a:extLst>
                </p:cNvPr>
                <p:cNvGrpSpPr/>
                <p:nvPr/>
              </p:nvGrpSpPr>
              <p:grpSpPr>
                <a:xfrm>
                  <a:off x="9721492" y="4923961"/>
                  <a:ext cx="358486" cy="365305"/>
                  <a:chOff x="9721492" y="4923961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199" name="Forme libre 1198">
                    <a:extLst>
                      <a:ext uri="{FF2B5EF4-FFF2-40B4-BE49-F238E27FC236}">
                        <a16:creationId xmlns:a16="http://schemas.microsoft.com/office/drawing/2014/main" id="{81D4220C-F30D-E129-FC1A-A2040E5180B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00" name="Forme libre 1199">
                    <a:extLst>
                      <a:ext uri="{FF2B5EF4-FFF2-40B4-BE49-F238E27FC236}">
                        <a16:creationId xmlns:a16="http://schemas.microsoft.com/office/drawing/2014/main" id="{50E5A2C9-9FAB-4CEA-0362-570AFBEFB2B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4923961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01" name="Graphique 2">
                  <a:extLst>
                    <a:ext uri="{FF2B5EF4-FFF2-40B4-BE49-F238E27FC236}">
                      <a16:creationId xmlns:a16="http://schemas.microsoft.com/office/drawing/2014/main" id="{AD79E728-8BC4-B40A-DC57-DB06DBFBC1FE}"/>
                    </a:ext>
                  </a:extLst>
                </p:cNvPr>
                <p:cNvGrpSpPr/>
                <p:nvPr/>
              </p:nvGrpSpPr>
              <p:grpSpPr>
                <a:xfrm>
                  <a:off x="9721492" y="5763519"/>
                  <a:ext cx="358486" cy="365305"/>
                  <a:chOff x="9721492" y="5763519"/>
                  <a:chExt cx="358486" cy="365305"/>
                </a:xfrm>
                <a:solidFill>
                  <a:srgbClr val="B4E27D"/>
                </a:solidFill>
              </p:grpSpPr>
              <p:sp>
                <p:nvSpPr>
                  <p:cNvPr id="1202" name="Forme libre 1201">
                    <a:extLst>
                      <a:ext uri="{FF2B5EF4-FFF2-40B4-BE49-F238E27FC236}">
                        <a16:creationId xmlns:a16="http://schemas.microsoft.com/office/drawing/2014/main" id="{F1EF2FAF-A015-D187-1023-192E9A1CE90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932069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09 w 147909"/>
                      <a:gd name="connsiteY1" fmla="*/ 0 h 365305"/>
                      <a:gd name="connsiteX2" fmla="*/ 147909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03" name="Forme libre 1202">
                    <a:extLst>
                      <a:ext uri="{FF2B5EF4-FFF2-40B4-BE49-F238E27FC236}">
                        <a16:creationId xmlns:a16="http://schemas.microsoft.com/office/drawing/2014/main" id="{656F9285-7759-E4D7-5A74-F00EB4EBD49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721492" y="5763519"/>
                    <a:ext cx="147909" cy="365305"/>
                  </a:xfrm>
                  <a:custGeom>
                    <a:avLst/>
                    <a:gdLst>
                      <a:gd name="connsiteX0" fmla="*/ 0 w 147909"/>
                      <a:gd name="connsiteY0" fmla="*/ 0 h 365305"/>
                      <a:gd name="connsiteX1" fmla="*/ 147910 w 147909"/>
                      <a:gd name="connsiteY1" fmla="*/ 0 h 365305"/>
                      <a:gd name="connsiteX2" fmla="*/ 147910 w 147909"/>
                      <a:gd name="connsiteY2" fmla="*/ 365306 h 365305"/>
                      <a:gd name="connsiteX3" fmla="*/ 0 w 147909"/>
                      <a:gd name="connsiteY3" fmla="*/ 365306 h 365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365305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365306"/>
                        </a:lnTo>
                        <a:lnTo>
                          <a:pt x="0" y="365306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04" name="Graphique 2">
                  <a:extLst>
                    <a:ext uri="{FF2B5EF4-FFF2-40B4-BE49-F238E27FC236}">
                      <a16:creationId xmlns:a16="http://schemas.microsoft.com/office/drawing/2014/main" id="{A630B758-30DA-9C64-6E4B-04A29BF8622F}"/>
                    </a:ext>
                  </a:extLst>
                </p:cNvPr>
                <p:cNvGrpSpPr/>
                <p:nvPr/>
              </p:nvGrpSpPr>
              <p:grpSpPr>
                <a:xfrm>
                  <a:off x="9293888" y="6187919"/>
                  <a:ext cx="368052" cy="355958"/>
                  <a:chOff x="9293888" y="6187919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1205" name="Forme libre 1204">
                    <a:extLst>
                      <a:ext uri="{FF2B5EF4-FFF2-40B4-BE49-F238E27FC236}">
                        <a16:creationId xmlns:a16="http://schemas.microsoft.com/office/drawing/2014/main" id="{8B105FFE-AC5B-C1E6-05A3-7035281931B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498" y="6077467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06" name="Forme libre 1205">
                    <a:extLst>
                      <a:ext uri="{FF2B5EF4-FFF2-40B4-BE49-F238E27FC236}">
                        <a16:creationId xmlns:a16="http://schemas.microsoft.com/office/drawing/2014/main" id="{6A8A9E6D-0DB8-0411-F415-D58A2E16F1E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9404390" y="6286551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07" name="Graphique 2">
                  <a:extLst>
                    <a:ext uri="{FF2B5EF4-FFF2-40B4-BE49-F238E27FC236}">
                      <a16:creationId xmlns:a16="http://schemas.microsoft.com/office/drawing/2014/main" id="{6A7E8836-B20A-6E43-141F-61D0C585CD95}"/>
                    </a:ext>
                  </a:extLst>
                </p:cNvPr>
                <p:cNvGrpSpPr/>
                <p:nvPr/>
              </p:nvGrpSpPr>
              <p:grpSpPr>
                <a:xfrm>
                  <a:off x="10139528" y="6188026"/>
                  <a:ext cx="368052" cy="355958"/>
                  <a:chOff x="10139528" y="6188026"/>
                  <a:chExt cx="368052" cy="355958"/>
                </a:xfrm>
                <a:solidFill>
                  <a:srgbClr val="B4E27D"/>
                </a:solidFill>
              </p:grpSpPr>
              <p:sp>
                <p:nvSpPr>
                  <p:cNvPr id="1208" name="Forme libre 1207">
                    <a:extLst>
                      <a:ext uri="{FF2B5EF4-FFF2-40B4-BE49-F238E27FC236}">
                        <a16:creationId xmlns:a16="http://schemas.microsoft.com/office/drawing/2014/main" id="{2DCC19B8-488F-E026-CDFB-3901AF60732C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138" y="6077575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09" name="Forme libre 1208">
                    <a:extLst>
                      <a:ext uri="{FF2B5EF4-FFF2-40B4-BE49-F238E27FC236}">
                        <a16:creationId xmlns:a16="http://schemas.microsoft.com/office/drawing/2014/main" id="{7735C9AF-C7BB-94EF-8581-1199108780C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250030" y="6286659"/>
                    <a:ext cx="146941" cy="367777"/>
                  </a:xfrm>
                  <a:custGeom>
                    <a:avLst/>
                    <a:gdLst>
                      <a:gd name="connsiteX0" fmla="*/ 0 w 146941"/>
                      <a:gd name="connsiteY0" fmla="*/ 0 h 367777"/>
                      <a:gd name="connsiteX1" fmla="*/ 146942 w 146941"/>
                      <a:gd name="connsiteY1" fmla="*/ 0 h 367777"/>
                      <a:gd name="connsiteX2" fmla="*/ 146942 w 146941"/>
                      <a:gd name="connsiteY2" fmla="*/ 367777 h 367777"/>
                      <a:gd name="connsiteX3" fmla="*/ 0 w 146941"/>
                      <a:gd name="connsiteY3" fmla="*/ 367777 h 367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941" h="367777">
                        <a:moveTo>
                          <a:pt x="0" y="0"/>
                        </a:moveTo>
                        <a:lnTo>
                          <a:pt x="146942" y="0"/>
                        </a:lnTo>
                        <a:lnTo>
                          <a:pt x="146942" y="367777"/>
                        </a:lnTo>
                        <a:lnTo>
                          <a:pt x="0" y="367777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10" name="Graphique 2">
                  <a:extLst>
                    <a:ext uri="{FF2B5EF4-FFF2-40B4-BE49-F238E27FC236}">
                      <a16:creationId xmlns:a16="http://schemas.microsoft.com/office/drawing/2014/main" id="{FEBBEB4E-4031-3655-3DC3-F4047A27234B}"/>
                    </a:ext>
                  </a:extLst>
                </p:cNvPr>
                <p:cNvGrpSpPr/>
                <p:nvPr/>
              </p:nvGrpSpPr>
              <p:grpSpPr>
                <a:xfrm>
                  <a:off x="9721492" y="6603078"/>
                  <a:ext cx="358486" cy="251094"/>
                  <a:chOff x="9721492" y="6603078"/>
                  <a:chExt cx="358486" cy="251094"/>
                </a:xfrm>
                <a:solidFill>
                  <a:srgbClr val="B4E27D"/>
                </a:solidFill>
              </p:grpSpPr>
              <p:sp>
                <p:nvSpPr>
                  <p:cNvPr id="1211" name="Forme libre 1210">
                    <a:extLst>
                      <a:ext uri="{FF2B5EF4-FFF2-40B4-BE49-F238E27FC236}">
                        <a16:creationId xmlns:a16="http://schemas.microsoft.com/office/drawing/2014/main" id="{897D754F-2B6E-D772-F304-0CA3B31DFD0F}"/>
                      </a:ext>
                    </a:extLst>
                  </p:cNvPr>
                  <p:cNvSpPr/>
                  <p:nvPr/>
                </p:nvSpPr>
                <p:spPr>
                  <a:xfrm>
                    <a:off x="9932069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09 w 147909"/>
                      <a:gd name="connsiteY1" fmla="*/ 0 h 251094"/>
                      <a:gd name="connsiteX2" fmla="*/ 147909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09" y="0"/>
                        </a:lnTo>
                        <a:lnTo>
                          <a:pt x="147909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  <p:sp>
                <p:nvSpPr>
                  <p:cNvPr id="1212" name="Forme libre 1211">
                    <a:extLst>
                      <a:ext uri="{FF2B5EF4-FFF2-40B4-BE49-F238E27FC236}">
                        <a16:creationId xmlns:a16="http://schemas.microsoft.com/office/drawing/2014/main" id="{13B85429-CF54-E875-ADC9-47EDCF8BD0CF}"/>
                      </a:ext>
                    </a:extLst>
                  </p:cNvPr>
                  <p:cNvSpPr/>
                  <p:nvPr/>
                </p:nvSpPr>
                <p:spPr>
                  <a:xfrm>
                    <a:off x="9721492" y="6603078"/>
                    <a:ext cx="147909" cy="251094"/>
                  </a:xfrm>
                  <a:custGeom>
                    <a:avLst/>
                    <a:gdLst>
                      <a:gd name="connsiteX0" fmla="*/ 0 w 147909"/>
                      <a:gd name="connsiteY0" fmla="*/ 0 h 251094"/>
                      <a:gd name="connsiteX1" fmla="*/ 147910 w 147909"/>
                      <a:gd name="connsiteY1" fmla="*/ 0 h 251094"/>
                      <a:gd name="connsiteX2" fmla="*/ 147910 w 147909"/>
                      <a:gd name="connsiteY2" fmla="*/ 251094 h 251094"/>
                      <a:gd name="connsiteX3" fmla="*/ 0 w 147909"/>
                      <a:gd name="connsiteY3" fmla="*/ 251094 h 2510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909" h="251094">
                        <a:moveTo>
                          <a:pt x="0" y="0"/>
                        </a:moveTo>
                        <a:lnTo>
                          <a:pt x="147910" y="0"/>
                        </a:lnTo>
                        <a:lnTo>
                          <a:pt x="147910" y="251094"/>
                        </a:lnTo>
                        <a:lnTo>
                          <a:pt x="0" y="251094"/>
                        </a:lnTo>
                        <a:close/>
                      </a:path>
                    </a:pathLst>
                  </a:custGeom>
                  <a:solidFill>
                    <a:srgbClr val="B4E27D"/>
                  </a:solidFill>
                  <a:ln w="1074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/>
                  </a:p>
                </p:txBody>
              </p:sp>
            </p:grpSp>
          </p:grpSp>
        </p:grp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AD05F758-C95F-B3F6-7E87-F6BDFFCC90B9}"/>
              </a:ext>
            </a:extLst>
          </p:cNvPr>
          <p:cNvSpPr/>
          <p:nvPr userDrawn="1"/>
        </p:nvSpPr>
        <p:spPr>
          <a:xfrm>
            <a:off x="2495247" y="1556442"/>
            <a:ext cx="7200000" cy="36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C6B6885F-96D2-7BAC-919F-68EC6FD4FB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7926" y="3190900"/>
            <a:ext cx="5647267" cy="133917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2308B1F-124D-8B32-D9DF-82AB27D922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68034" y="2122726"/>
            <a:ext cx="5647267" cy="82061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3000"/>
            </a:lvl1pPr>
          </a:lstStyle>
          <a:p>
            <a:r>
              <a:rPr lang="en-GB"/>
              <a:t>TITRE DEUX LIGNES</a:t>
            </a:r>
            <a:br>
              <a:rPr lang="en-GB"/>
            </a:br>
            <a:r>
              <a:rPr lang="en-GB"/>
              <a:t>TITRE DEUX LIGNES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20805"/>
      </p:ext>
    </p:extLst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Empty_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64ACDDD1-477E-D631-CDE9-328C25D1A9DA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5A22F9B-BCA2-FC68-AF82-C89FC6EE7E55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e la date 34">
            <a:extLst>
              <a:ext uri="{FF2B5EF4-FFF2-40B4-BE49-F238E27FC236}">
                <a16:creationId xmlns:a16="http://schemas.microsoft.com/office/drawing/2014/main" id="{7FBC756A-06DA-2BAB-ED64-F88721C34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C276-2A38-9243-A8A2-D71397C258F5}" type="datetime3">
              <a:rPr lang="fr-BE" smtClean="0"/>
              <a:t>05/10/2026</a:t>
            </a:fld>
            <a:endParaRPr lang="fr-FR"/>
          </a:p>
        </p:txBody>
      </p:sp>
      <p:sp>
        <p:nvSpPr>
          <p:cNvPr id="36" name="Espace réservé du pied de page 35">
            <a:extLst>
              <a:ext uri="{FF2B5EF4-FFF2-40B4-BE49-F238E27FC236}">
                <a16:creationId xmlns:a16="http://schemas.microsoft.com/office/drawing/2014/main" id="{9287EFA6-B6D5-A317-19F3-EA376CAA7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37" name="Espace réservé du numéro de diapositive 36">
            <a:extLst>
              <a:ext uri="{FF2B5EF4-FFF2-40B4-BE49-F238E27FC236}">
                <a16:creationId xmlns:a16="http://schemas.microsoft.com/office/drawing/2014/main" id="{2C55F710-94F2-7AAE-73A1-81DDF61FB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Forme libre 1">
            <a:extLst>
              <a:ext uri="{FF2B5EF4-FFF2-40B4-BE49-F238E27FC236}">
                <a16:creationId xmlns:a16="http://schemas.microsoft.com/office/drawing/2014/main" id="{1619621A-25E3-CDF4-BF3F-3DC00518D77E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265566"/>
      </p:ext>
    </p:extLst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mage_AF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F4877FFC-8FC8-6F31-D1D8-CF0C297F90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flipH="1">
            <a:off x="0" y="-1"/>
            <a:ext cx="5760000" cy="6207022"/>
          </a:xfrm>
          <a:solidFill>
            <a:schemeClr val="bg1">
              <a:lumMod val="95000"/>
            </a:schemeClr>
          </a:solidFill>
        </p:spPr>
        <p:txBody>
          <a:bodyPr lIns="720000" tIns="3600000" rIns="0" bIns="0" anchor="t" anchorCtr="0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6160" y="2518141"/>
            <a:ext cx="4631267" cy="16220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95E59DF-8253-1F5F-0082-3326EE024C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1852661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flipH="1">
            <a:off x="6096000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4C717EEE-8F71-DB0B-9802-7E591881F8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06159" y="4395565"/>
            <a:ext cx="4631267" cy="1622059"/>
          </a:xfrm>
        </p:spPr>
        <p:txBody>
          <a:bodyPr>
            <a:noAutofit/>
          </a:bodyPr>
          <a:lstStyle>
            <a:lvl1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►"/>
              <a:defRPr lang="fr-FR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lang="fr-FR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1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226974"/>
      </p:ext>
    </p:extLst>
  </p:cSld>
  <p:clrMapOvr>
    <a:masterClrMapping/>
  </p:clrMapOvr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mage_AF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0BA8DC-57C4-D233-3952-DA9453A57C30}"/>
              </a:ext>
            </a:extLst>
          </p:cNvPr>
          <p:cNvSpPr/>
          <p:nvPr userDrawn="1"/>
        </p:nvSpPr>
        <p:spPr>
          <a:xfrm>
            <a:off x="4680000" y="-1"/>
            <a:ext cx="7512000" cy="62070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F4877FFC-8FC8-6F31-D1D8-CF0C297F90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flipH="1">
            <a:off x="0" y="-1"/>
            <a:ext cx="4680000" cy="6207022"/>
          </a:xfrm>
          <a:solidFill>
            <a:schemeClr val="bg1">
              <a:lumMod val="95000"/>
            </a:schemeClr>
          </a:solidFill>
        </p:spPr>
        <p:txBody>
          <a:bodyPr lIns="720000" tIns="3600000" rIns="0" bIns="0" anchor="t" anchorCtr="0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77452" y="3337735"/>
            <a:ext cx="6194112" cy="11888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nonummy.Dolor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flipH="1">
            <a:off x="5277452" y="1680469"/>
            <a:ext cx="5647267" cy="5365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Espace réservé du texte 34">
            <a:extLst>
              <a:ext uri="{FF2B5EF4-FFF2-40B4-BE49-F238E27FC236}">
                <a16:creationId xmlns:a16="http://schemas.microsoft.com/office/drawing/2014/main" id="{4DFCC484-7EE5-978D-34CD-6F0B3B0D11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77452" y="2296011"/>
            <a:ext cx="4365311" cy="714714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LOREM 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405756"/>
      </p:ext>
    </p:extLst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mage_AF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0BA8DC-57C4-D233-3952-DA9453A57C30}"/>
              </a:ext>
            </a:extLst>
          </p:cNvPr>
          <p:cNvSpPr/>
          <p:nvPr userDrawn="1"/>
        </p:nvSpPr>
        <p:spPr>
          <a:xfrm>
            <a:off x="1" y="-1"/>
            <a:ext cx="7512000" cy="62070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F4877FFC-8FC8-6F31-D1D8-CF0C297F90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flipH="1">
            <a:off x="7512001" y="-1"/>
            <a:ext cx="4680000" cy="6207022"/>
          </a:xfrm>
          <a:solidFill>
            <a:schemeClr val="bg1">
              <a:lumMod val="95000"/>
            </a:schemeClr>
          </a:solidFill>
        </p:spPr>
        <p:txBody>
          <a:bodyPr lIns="720000" tIns="3600000" rIns="0" bIns="0" anchor="t" anchorCtr="0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453" y="3337735"/>
            <a:ext cx="6194112" cy="11888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nonummy.Dolor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flipH="1">
            <a:off x="597453" y="1680469"/>
            <a:ext cx="5647267" cy="5365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Espace réservé du texte 34">
            <a:extLst>
              <a:ext uri="{FF2B5EF4-FFF2-40B4-BE49-F238E27FC236}">
                <a16:creationId xmlns:a16="http://schemas.microsoft.com/office/drawing/2014/main" id="{4DFCC484-7EE5-978D-34CD-6F0B3B0D11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7453" y="2296011"/>
            <a:ext cx="4365311" cy="714714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LOREM 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353476"/>
      </p:ext>
    </p:extLst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mage_AF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0BA8DC-57C4-D233-3952-DA9453A57C30}"/>
              </a:ext>
            </a:extLst>
          </p:cNvPr>
          <p:cNvSpPr/>
          <p:nvPr userDrawn="1"/>
        </p:nvSpPr>
        <p:spPr>
          <a:xfrm>
            <a:off x="4680000" y="-1"/>
            <a:ext cx="7512000" cy="62070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F4877FFC-8FC8-6F31-D1D8-CF0C297F90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flipH="1">
            <a:off x="0" y="-1"/>
            <a:ext cx="4680000" cy="6207022"/>
          </a:xfrm>
          <a:solidFill>
            <a:schemeClr val="bg1">
              <a:lumMod val="95000"/>
            </a:schemeClr>
          </a:solidFill>
        </p:spPr>
        <p:txBody>
          <a:bodyPr lIns="720000" tIns="3600000" rIns="0" bIns="0" anchor="t" anchorCtr="0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77452" y="3337735"/>
            <a:ext cx="6194112" cy="11888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nonummy.Dolor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flipH="1">
            <a:off x="5277452" y="1680469"/>
            <a:ext cx="5647267" cy="5365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Espace réservé du texte 34">
            <a:extLst>
              <a:ext uri="{FF2B5EF4-FFF2-40B4-BE49-F238E27FC236}">
                <a16:creationId xmlns:a16="http://schemas.microsoft.com/office/drawing/2014/main" id="{4DFCC484-7EE5-978D-34CD-6F0B3B0D11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77452" y="2296011"/>
            <a:ext cx="4365311" cy="714714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LOREM 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37726"/>
      </p:ext>
    </p:extLst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mage_AF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0BA8DC-57C4-D233-3952-DA9453A57C30}"/>
              </a:ext>
            </a:extLst>
          </p:cNvPr>
          <p:cNvSpPr/>
          <p:nvPr userDrawn="1"/>
        </p:nvSpPr>
        <p:spPr>
          <a:xfrm>
            <a:off x="1" y="-1"/>
            <a:ext cx="7512000" cy="62070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F4877FFC-8FC8-6F31-D1D8-CF0C297F90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flipH="1">
            <a:off x="7512001" y="-1"/>
            <a:ext cx="4680000" cy="6207022"/>
          </a:xfrm>
          <a:solidFill>
            <a:schemeClr val="bg1">
              <a:lumMod val="95000"/>
            </a:schemeClr>
          </a:solidFill>
        </p:spPr>
        <p:txBody>
          <a:bodyPr lIns="720000" tIns="3600000" rIns="0" bIns="0" anchor="t" anchorCtr="0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453" y="3337735"/>
            <a:ext cx="6194112" cy="11888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nonummy.Dolor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flipH="1">
            <a:off x="597453" y="1680469"/>
            <a:ext cx="5647267" cy="5365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Espace réservé du texte 34">
            <a:extLst>
              <a:ext uri="{FF2B5EF4-FFF2-40B4-BE49-F238E27FC236}">
                <a16:creationId xmlns:a16="http://schemas.microsoft.com/office/drawing/2014/main" id="{4DFCC484-7EE5-978D-34CD-6F0B3B0D11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7453" y="2296011"/>
            <a:ext cx="4365311" cy="714714"/>
          </a:xfr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LOREM IPSUM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373483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llustration_AF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6160" y="2518141"/>
            <a:ext cx="4631267" cy="16220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95E59DF-8253-1F5F-0082-3326EE024C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1852661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 flipH="1">
            <a:off x="6096000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F2E80E2-4B8A-4645-F4C2-DF98A1E8FE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748413" y="1240319"/>
            <a:ext cx="2019717" cy="4377361"/>
            <a:chOff x="3722348" y="1814326"/>
            <a:chExt cx="2029616" cy="4398817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2AA977D7-2F19-CC4C-855F-604CBB65FC01}"/>
                </a:ext>
              </a:extLst>
            </p:cNvPr>
            <p:cNvSpPr/>
            <p:nvPr/>
          </p:nvSpPr>
          <p:spPr>
            <a:xfrm>
              <a:off x="3736624" y="2740767"/>
              <a:ext cx="1332065" cy="692589"/>
            </a:xfrm>
            <a:custGeom>
              <a:avLst/>
              <a:gdLst>
                <a:gd name="connsiteX0" fmla="*/ 1042309 w 1332065"/>
                <a:gd name="connsiteY0" fmla="*/ 553433 h 692589"/>
                <a:gd name="connsiteX1" fmla="*/ 1219069 w 1332065"/>
                <a:gd name="connsiteY1" fmla="*/ 553457 h 692589"/>
                <a:gd name="connsiteX2" fmla="*/ 1293715 w 1332065"/>
                <a:gd name="connsiteY2" fmla="*/ 554630 h 692589"/>
                <a:gd name="connsiteX3" fmla="*/ 1331663 w 1332065"/>
                <a:gd name="connsiteY3" fmla="*/ 596202 h 692589"/>
                <a:gd name="connsiteX4" fmla="*/ 1299677 w 1332065"/>
                <a:gd name="connsiteY4" fmla="*/ 637023 h 692589"/>
                <a:gd name="connsiteX5" fmla="*/ 1251375 w 1332065"/>
                <a:gd name="connsiteY5" fmla="*/ 646040 h 692589"/>
                <a:gd name="connsiteX6" fmla="*/ 752053 w 1332065"/>
                <a:gd name="connsiteY6" fmla="*/ 664824 h 692589"/>
                <a:gd name="connsiteX7" fmla="*/ 447562 w 1332065"/>
                <a:gd name="connsiteY7" fmla="*/ 691306 h 692589"/>
                <a:gd name="connsiteX8" fmla="*/ 279626 w 1332065"/>
                <a:gd name="connsiteY8" fmla="*/ 691573 h 692589"/>
                <a:gd name="connsiteX9" fmla="*/ 198243 w 1332065"/>
                <a:gd name="connsiteY9" fmla="*/ 636092 h 692589"/>
                <a:gd name="connsiteX10" fmla="*/ 99903 w 1332065"/>
                <a:gd name="connsiteY10" fmla="*/ 399975 h 692589"/>
                <a:gd name="connsiteX11" fmla="*/ 9237 w 1332065"/>
                <a:gd name="connsiteY11" fmla="*/ 108195 h 692589"/>
                <a:gd name="connsiteX12" fmla="*/ 1006 w 1332065"/>
                <a:gd name="connsiteY12" fmla="*/ 72230 h 692589"/>
                <a:gd name="connsiteX13" fmla="*/ 49024 w 1332065"/>
                <a:gd name="connsiteY13" fmla="*/ 11040 h 692589"/>
                <a:gd name="connsiteX14" fmla="*/ 253458 w 1332065"/>
                <a:gd name="connsiteY14" fmla="*/ 52 h 692589"/>
                <a:gd name="connsiteX15" fmla="*/ 609922 w 1332065"/>
                <a:gd name="connsiteY15" fmla="*/ 4732 h 692589"/>
                <a:gd name="connsiteX16" fmla="*/ 765776 w 1332065"/>
                <a:gd name="connsiteY16" fmla="*/ 11167 h 692589"/>
                <a:gd name="connsiteX17" fmla="*/ 827764 w 1332065"/>
                <a:gd name="connsiteY17" fmla="*/ 51456 h 692589"/>
                <a:gd name="connsiteX18" fmla="*/ 986629 w 1332065"/>
                <a:gd name="connsiteY18" fmla="*/ 411308 h 692589"/>
                <a:gd name="connsiteX19" fmla="*/ 1042309 w 1332065"/>
                <a:gd name="connsiteY19" fmla="*/ 553433 h 692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32065" h="692589">
                  <a:moveTo>
                    <a:pt x="1042309" y="553433"/>
                  </a:moveTo>
                  <a:cubicBezTo>
                    <a:pt x="1106970" y="553433"/>
                    <a:pt x="1163019" y="553366"/>
                    <a:pt x="1219069" y="553457"/>
                  </a:cubicBezTo>
                  <a:cubicBezTo>
                    <a:pt x="1243967" y="553499"/>
                    <a:pt x="1269077" y="551963"/>
                    <a:pt x="1293715" y="554630"/>
                  </a:cubicBezTo>
                  <a:cubicBezTo>
                    <a:pt x="1316865" y="557134"/>
                    <a:pt x="1335026" y="573565"/>
                    <a:pt x="1331663" y="596202"/>
                  </a:cubicBezTo>
                  <a:cubicBezTo>
                    <a:pt x="1329414" y="611400"/>
                    <a:pt x="1313817" y="628157"/>
                    <a:pt x="1299677" y="637023"/>
                  </a:cubicBezTo>
                  <a:cubicBezTo>
                    <a:pt x="1286730" y="645139"/>
                    <a:pt x="1267795" y="645405"/>
                    <a:pt x="1251375" y="646040"/>
                  </a:cubicBezTo>
                  <a:cubicBezTo>
                    <a:pt x="1084933" y="652414"/>
                    <a:pt x="918369" y="656158"/>
                    <a:pt x="752053" y="664824"/>
                  </a:cubicBezTo>
                  <a:cubicBezTo>
                    <a:pt x="650375" y="670128"/>
                    <a:pt x="549198" y="684551"/>
                    <a:pt x="447562" y="691306"/>
                  </a:cubicBezTo>
                  <a:cubicBezTo>
                    <a:pt x="391827" y="695008"/>
                    <a:pt x="335518" y="689293"/>
                    <a:pt x="279626" y="691573"/>
                  </a:cubicBezTo>
                  <a:cubicBezTo>
                    <a:pt x="236718" y="693320"/>
                    <a:pt x="213180" y="670104"/>
                    <a:pt x="198243" y="636092"/>
                  </a:cubicBezTo>
                  <a:cubicBezTo>
                    <a:pt x="163965" y="558017"/>
                    <a:pt x="128284" y="480251"/>
                    <a:pt x="99903" y="399975"/>
                  </a:cubicBezTo>
                  <a:cubicBezTo>
                    <a:pt x="65975" y="304023"/>
                    <a:pt x="38991" y="205610"/>
                    <a:pt x="9237" y="108195"/>
                  </a:cubicBezTo>
                  <a:cubicBezTo>
                    <a:pt x="5644" y="96445"/>
                    <a:pt x="1955" y="84367"/>
                    <a:pt x="1006" y="72230"/>
                  </a:cubicBezTo>
                  <a:cubicBezTo>
                    <a:pt x="-2647" y="25657"/>
                    <a:pt x="1586" y="16144"/>
                    <a:pt x="49024" y="11040"/>
                  </a:cubicBezTo>
                  <a:cubicBezTo>
                    <a:pt x="116799" y="3747"/>
                    <a:pt x="185265" y="312"/>
                    <a:pt x="253458" y="52"/>
                  </a:cubicBezTo>
                  <a:cubicBezTo>
                    <a:pt x="372275" y="-408"/>
                    <a:pt x="491111" y="2289"/>
                    <a:pt x="609922" y="4732"/>
                  </a:cubicBezTo>
                  <a:cubicBezTo>
                    <a:pt x="661902" y="5803"/>
                    <a:pt x="713857" y="11736"/>
                    <a:pt x="765776" y="11167"/>
                  </a:cubicBezTo>
                  <a:cubicBezTo>
                    <a:pt x="797937" y="10816"/>
                    <a:pt x="815439" y="23232"/>
                    <a:pt x="827764" y="51456"/>
                  </a:cubicBezTo>
                  <a:cubicBezTo>
                    <a:pt x="880233" y="171616"/>
                    <a:pt x="934335" y="291069"/>
                    <a:pt x="986629" y="411308"/>
                  </a:cubicBezTo>
                  <a:cubicBezTo>
                    <a:pt x="1006483" y="456955"/>
                    <a:pt x="1023072" y="504024"/>
                    <a:pt x="1042309" y="553433"/>
                  </a:cubicBezTo>
                  <a:close/>
                </a:path>
              </a:pathLst>
            </a:custGeom>
            <a:solidFill>
              <a:srgbClr val="FFCD00"/>
            </a:solidFill>
            <a:ln w="6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6" name="Graphique 10">
              <a:extLst>
                <a:ext uri="{FF2B5EF4-FFF2-40B4-BE49-F238E27FC236}">
                  <a16:creationId xmlns:a16="http://schemas.microsoft.com/office/drawing/2014/main" id="{58541FB7-8230-E296-857B-BC83772A5143}"/>
                </a:ext>
              </a:extLst>
            </p:cNvPr>
            <p:cNvGrpSpPr/>
            <p:nvPr/>
          </p:nvGrpSpPr>
          <p:grpSpPr>
            <a:xfrm>
              <a:off x="3722348" y="1814326"/>
              <a:ext cx="2029616" cy="4398817"/>
              <a:chOff x="3722348" y="1814326"/>
              <a:chExt cx="2029616" cy="4398817"/>
            </a:xfrm>
            <a:solidFill>
              <a:srgbClr val="14120A"/>
            </a:solidFill>
          </p:grpSpPr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C20E6E4E-64B0-BEB7-1B74-4A4BA8B86D8A}"/>
                  </a:ext>
                </a:extLst>
              </p:cNvPr>
              <p:cNvSpPr/>
              <p:nvPr/>
            </p:nvSpPr>
            <p:spPr>
              <a:xfrm>
                <a:off x="3722348" y="1814326"/>
                <a:ext cx="2029616" cy="4398817"/>
              </a:xfrm>
              <a:custGeom>
                <a:avLst/>
                <a:gdLst>
                  <a:gd name="connsiteX0" fmla="*/ 479213 w 2029616"/>
                  <a:gd name="connsiteY0" fmla="*/ 914772 h 4398817"/>
                  <a:gd name="connsiteX1" fmla="*/ 441421 w 2029616"/>
                  <a:gd name="connsiteY1" fmla="*/ 860954 h 4398817"/>
                  <a:gd name="connsiteX2" fmla="*/ 379856 w 2029616"/>
                  <a:gd name="connsiteY2" fmla="*/ 888120 h 4398817"/>
                  <a:gd name="connsiteX3" fmla="*/ 321358 w 2029616"/>
                  <a:gd name="connsiteY3" fmla="*/ 920729 h 4398817"/>
                  <a:gd name="connsiteX4" fmla="*/ 296441 w 2029616"/>
                  <a:gd name="connsiteY4" fmla="*/ 919169 h 4398817"/>
                  <a:gd name="connsiteX5" fmla="*/ 292486 w 2029616"/>
                  <a:gd name="connsiteY5" fmla="*/ 898843 h 4398817"/>
                  <a:gd name="connsiteX6" fmla="*/ 375151 w 2029616"/>
                  <a:gd name="connsiteY6" fmla="*/ 822431 h 4398817"/>
                  <a:gd name="connsiteX7" fmla="*/ 408425 w 2029616"/>
                  <a:gd name="connsiteY7" fmla="*/ 760104 h 4398817"/>
                  <a:gd name="connsiteX8" fmla="*/ 448503 w 2029616"/>
                  <a:gd name="connsiteY8" fmla="*/ 650660 h 4398817"/>
                  <a:gd name="connsiteX9" fmla="*/ 493588 w 2029616"/>
                  <a:gd name="connsiteY9" fmla="*/ 491814 h 4398817"/>
                  <a:gd name="connsiteX10" fmla="*/ 517972 w 2029616"/>
                  <a:gd name="connsiteY10" fmla="*/ 326883 h 4398817"/>
                  <a:gd name="connsiteX11" fmla="*/ 693032 w 2029616"/>
                  <a:gd name="connsiteY11" fmla="*/ 92241 h 4398817"/>
                  <a:gd name="connsiteX12" fmla="*/ 1049086 w 2029616"/>
                  <a:gd name="connsiteY12" fmla="*/ 10357 h 4398817"/>
                  <a:gd name="connsiteX13" fmla="*/ 1171362 w 2029616"/>
                  <a:gd name="connsiteY13" fmla="*/ 123374 h 4398817"/>
                  <a:gd name="connsiteX14" fmla="*/ 1171060 w 2029616"/>
                  <a:gd name="connsiteY14" fmla="*/ 177077 h 4398817"/>
                  <a:gd name="connsiteX15" fmla="*/ 1171526 w 2029616"/>
                  <a:gd name="connsiteY15" fmla="*/ 260365 h 4398817"/>
                  <a:gd name="connsiteX16" fmla="*/ 1184032 w 2029616"/>
                  <a:gd name="connsiteY16" fmla="*/ 302245 h 4398817"/>
                  <a:gd name="connsiteX17" fmla="*/ 1253096 w 2029616"/>
                  <a:gd name="connsiteY17" fmla="*/ 380205 h 4398817"/>
                  <a:gd name="connsiteX18" fmla="*/ 1356752 w 2029616"/>
                  <a:gd name="connsiteY18" fmla="*/ 437149 h 4398817"/>
                  <a:gd name="connsiteX19" fmla="*/ 1395185 w 2029616"/>
                  <a:gd name="connsiteY19" fmla="*/ 477396 h 4398817"/>
                  <a:gd name="connsiteX20" fmla="*/ 1365872 w 2029616"/>
                  <a:gd name="connsiteY20" fmla="*/ 531141 h 4398817"/>
                  <a:gd name="connsiteX21" fmla="*/ 1310210 w 2029616"/>
                  <a:gd name="connsiteY21" fmla="*/ 524483 h 4398817"/>
                  <a:gd name="connsiteX22" fmla="*/ 1232776 w 2029616"/>
                  <a:gd name="connsiteY22" fmla="*/ 520558 h 4398817"/>
                  <a:gd name="connsiteX23" fmla="*/ 1399938 w 2029616"/>
                  <a:gd name="connsiteY23" fmla="*/ 713894 h 4398817"/>
                  <a:gd name="connsiteX24" fmla="*/ 1507792 w 2029616"/>
                  <a:gd name="connsiteY24" fmla="*/ 776626 h 4398817"/>
                  <a:gd name="connsiteX25" fmla="*/ 1726558 w 2029616"/>
                  <a:gd name="connsiteY25" fmla="*/ 909964 h 4398817"/>
                  <a:gd name="connsiteX26" fmla="*/ 1771595 w 2029616"/>
                  <a:gd name="connsiteY26" fmla="*/ 1034448 h 4398817"/>
                  <a:gd name="connsiteX27" fmla="*/ 1761423 w 2029616"/>
                  <a:gd name="connsiteY27" fmla="*/ 1057629 h 4398817"/>
                  <a:gd name="connsiteX28" fmla="*/ 1796070 w 2029616"/>
                  <a:gd name="connsiteY28" fmla="*/ 1315771 h 4398817"/>
                  <a:gd name="connsiteX29" fmla="*/ 1658504 w 2029616"/>
                  <a:gd name="connsiteY29" fmla="*/ 1710820 h 4398817"/>
                  <a:gd name="connsiteX30" fmla="*/ 1547047 w 2029616"/>
                  <a:gd name="connsiteY30" fmla="*/ 1869570 h 4398817"/>
                  <a:gd name="connsiteX31" fmla="*/ 1514196 w 2029616"/>
                  <a:gd name="connsiteY31" fmla="*/ 2064189 h 4398817"/>
                  <a:gd name="connsiteX32" fmla="*/ 1537298 w 2029616"/>
                  <a:gd name="connsiteY32" fmla="*/ 2135714 h 4398817"/>
                  <a:gd name="connsiteX33" fmla="*/ 1531916 w 2029616"/>
                  <a:gd name="connsiteY33" fmla="*/ 2264099 h 4398817"/>
                  <a:gd name="connsiteX34" fmla="*/ 1457469 w 2029616"/>
                  <a:gd name="connsiteY34" fmla="*/ 2314185 h 4398817"/>
                  <a:gd name="connsiteX35" fmla="*/ 1592591 w 2029616"/>
                  <a:gd name="connsiteY35" fmla="*/ 2848407 h 4398817"/>
                  <a:gd name="connsiteX36" fmla="*/ 1731094 w 2029616"/>
                  <a:gd name="connsiteY36" fmla="*/ 3527833 h 4398817"/>
                  <a:gd name="connsiteX37" fmla="*/ 1813856 w 2029616"/>
                  <a:gd name="connsiteY37" fmla="*/ 3841983 h 4398817"/>
                  <a:gd name="connsiteX38" fmla="*/ 1840066 w 2029616"/>
                  <a:gd name="connsiteY38" fmla="*/ 3951197 h 4398817"/>
                  <a:gd name="connsiteX39" fmla="*/ 1777643 w 2029616"/>
                  <a:gd name="connsiteY39" fmla="*/ 4028618 h 4398817"/>
                  <a:gd name="connsiteX40" fmla="*/ 1621112 w 2029616"/>
                  <a:gd name="connsiteY40" fmla="*/ 4025952 h 4398817"/>
                  <a:gd name="connsiteX41" fmla="*/ 1439816 w 2029616"/>
                  <a:gd name="connsiteY41" fmla="*/ 4017400 h 4398817"/>
                  <a:gd name="connsiteX42" fmla="*/ 1396709 w 2029616"/>
                  <a:gd name="connsiteY42" fmla="*/ 4021265 h 4398817"/>
                  <a:gd name="connsiteX43" fmla="*/ 1418553 w 2029616"/>
                  <a:gd name="connsiteY43" fmla="*/ 4110636 h 4398817"/>
                  <a:gd name="connsiteX44" fmla="*/ 1461171 w 2029616"/>
                  <a:gd name="connsiteY44" fmla="*/ 4126027 h 4398817"/>
                  <a:gd name="connsiteX45" fmla="*/ 1940475 w 2029616"/>
                  <a:gd name="connsiteY45" fmla="*/ 4158134 h 4398817"/>
                  <a:gd name="connsiteX46" fmla="*/ 2029616 w 2029616"/>
                  <a:gd name="connsiteY46" fmla="*/ 4199313 h 4398817"/>
                  <a:gd name="connsiteX47" fmla="*/ 1971541 w 2029616"/>
                  <a:gd name="connsiteY47" fmla="*/ 4238217 h 4398817"/>
                  <a:gd name="connsiteX48" fmla="*/ 1701255 w 2029616"/>
                  <a:gd name="connsiteY48" fmla="*/ 4289719 h 4398817"/>
                  <a:gd name="connsiteX49" fmla="*/ 1311365 w 2029616"/>
                  <a:gd name="connsiteY49" fmla="*/ 4379804 h 4398817"/>
                  <a:gd name="connsiteX50" fmla="*/ 1238134 w 2029616"/>
                  <a:gd name="connsiteY50" fmla="*/ 4396592 h 4398817"/>
                  <a:gd name="connsiteX51" fmla="*/ 1149168 w 2029616"/>
                  <a:gd name="connsiteY51" fmla="*/ 4341934 h 4398817"/>
                  <a:gd name="connsiteX52" fmla="*/ 1108129 w 2029616"/>
                  <a:gd name="connsiteY52" fmla="*/ 4115045 h 4398817"/>
                  <a:gd name="connsiteX53" fmla="*/ 1107536 w 2029616"/>
                  <a:gd name="connsiteY53" fmla="*/ 4036862 h 4398817"/>
                  <a:gd name="connsiteX54" fmla="*/ 988930 w 2029616"/>
                  <a:gd name="connsiteY54" fmla="*/ 4000503 h 4398817"/>
                  <a:gd name="connsiteX55" fmla="*/ 929548 w 2029616"/>
                  <a:gd name="connsiteY55" fmla="*/ 3999167 h 4398817"/>
                  <a:gd name="connsiteX56" fmla="*/ 929603 w 2029616"/>
                  <a:gd name="connsiteY56" fmla="*/ 4144128 h 4398817"/>
                  <a:gd name="connsiteX57" fmla="*/ 930172 w 2029616"/>
                  <a:gd name="connsiteY57" fmla="*/ 4206558 h 4398817"/>
                  <a:gd name="connsiteX58" fmla="*/ 853838 w 2029616"/>
                  <a:gd name="connsiteY58" fmla="*/ 4293498 h 4398817"/>
                  <a:gd name="connsiteX59" fmla="*/ 593422 w 2029616"/>
                  <a:gd name="connsiteY59" fmla="*/ 4322557 h 4398817"/>
                  <a:gd name="connsiteX60" fmla="*/ 150143 w 2029616"/>
                  <a:gd name="connsiteY60" fmla="*/ 4346445 h 4398817"/>
                  <a:gd name="connsiteX61" fmla="*/ 50067 w 2029616"/>
                  <a:gd name="connsiteY61" fmla="*/ 4350286 h 4398817"/>
                  <a:gd name="connsiteX62" fmla="*/ 3477 w 2029616"/>
                  <a:gd name="connsiteY62" fmla="*/ 4318729 h 4398817"/>
                  <a:gd name="connsiteX63" fmla="*/ 30540 w 2029616"/>
                  <a:gd name="connsiteY63" fmla="*/ 4263696 h 4398817"/>
                  <a:gd name="connsiteX64" fmla="*/ 64419 w 2029616"/>
                  <a:gd name="connsiteY64" fmla="*/ 4247573 h 4398817"/>
                  <a:gd name="connsiteX65" fmla="*/ 507636 w 2029616"/>
                  <a:gd name="connsiteY65" fmla="*/ 4142725 h 4398817"/>
                  <a:gd name="connsiteX66" fmla="*/ 581871 w 2029616"/>
                  <a:gd name="connsiteY66" fmla="*/ 4081850 h 4398817"/>
                  <a:gd name="connsiteX67" fmla="*/ 590259 w 2029616"/>
                  <a:gd name="connsiteY67" fmla="*/ 4039916 h 4398817"/>
                  <a:gd name="connsiteX68" fmla="*/ 438288 w 2029616"/>
                  <a:gd name="connsiteY68" fmla="*/ 4024500 h 4398817"/>
                  <a:gd name="connsiteX69" fmla="*/ 264008 w 2029616"/>
                  <a:gd name="connsiteY69" fmla="*/ 3979451 h 4398817"/>
                  <a:gd name="connsiteX70" fmla="*/ 172628 w 2029616"/>
                  <a:gd name="connsiteY70" fmla="*/ 3828720 h 4398817"/>
                  <a:gd name="connsiteX71" fmla="*/ 344986 w 2029616"/>
                  <a:gd name="connsiteY71" fmla="*/ 2706700 h 4398817"/>
                  <a:gd name="connsiteX72" fmla="*/ 510654 w 2029616"/>
                  <a:gd name="connsiteY72" fmla="*/ 2142723 h 4398817"/>
                  <a:gd name="connsiteX73" fmla="*/ 564182 w 2029616"/>
                  <a:gd name="connsiteY73" fmla="*/ 1956505 h 4398817"/>
                  <a:gd name="connsiteX74" fmla="*/ 617812 w 2029616"/>
                  <a:gd name="connsiteY74" fmla="*/ 1780241 h 4398817"/>
                  <a:gd name="connsiteX75" fmla="*/ 440992 w 2029616"/>
                  <a:gd name="connsiteY75" fmla="*/ 1795451 h 4398817"/>
                  <a:gd name="connsiteX76" fmla="*/ 134819 w 2029616"/>
                  <a:gd name="connsiteY76" fmla="*/ 1747378 h 4398817"/>
                  <a:gd name="connsiteX77" fmla="*/ 126 w 2029616"/>
                  <a:gd name="connsiteY77" fmla="*/ 1540362 h 4398817"/>
                  <a:gd name="connsiteX78" fmla="*/ 72262 w 2029616"/>
                  <a:gd name="connsiteY78" fmla="*/ 1310631 h 4398817"/>
                  <a:gd name="connsiteX79" fmla="*/ 90097 w 2029616"/>
                  <a:gd name="connsiteY79" fmla="*/ 1293940 h 4398817"/>
                  <a:gd name="connsiteX80" fmla="*/ 105167 w 2029616"/>
                  <a:gd name="connsiteY80" fmla="*/ 1309119 h 4398817"/>
                  <a:gd name="connsiteX81" fmla="*/ 99936 w 2029616"/>
                  <a:gd name="connsiteY81" fmla="*/ 1527257 h 4398817"/>
                  <a:gd name="connsiteX82" fmla="*/ 130289 w 2029616"/>
                  <a:gd name="connsiteY82" fmla="*/ 1635055 h 4398817"/>
                  <a:gd name="connsiteX83" fmla="*/ 218379 w 2029616"/>
                  <a:gd name="connsiteY83" fmla="*/ 1689835 h 4398817"/>
                  <a:gd name="connsiteX84" fmla="*/ 438718 w 2029616"/>
                  <a:gd name="connsiteY84" fmla="*/ 1730148 h 4398817"/>
                  <a:gd name="connsiteX85" fmla="*/ 973751 w 2029616"/>
                  <a:gd name="connsiteY85" fmla="*/ 1689055 h 4398817"/>
                  <a:gd name="connsiteX86" fmla="*/ 1063757 w 2029616"/>
                  <a:gd name="connsiteY86" fmla="*/ 1662040 h 4398817"/>
                  <a:gd name="connsiteX87" fmla="*/ 935040 w 2029616"/>
                  <a:gd name="connsiteY87" fmla="*/ 1607321 h 4398817"/>
                  <a:gd name="connsiteX88" fmla="*/ 746130 w 2029616"/>
                  <a:gd name="connsiteY88" fmla="*/ 1628330 h 4398817"/>
                  <a:gd name="connsiteX89" fmla="*/ 625553 w 2029616"/>
                  <a:gd name="connsiteY89" fmla="*/ 1651197 h 4398817"/>
                  <a:gd name="connsiteX90" fmla="*/ 519466 w 2029616"/>
                  <a:gd name="connsiteY90" fmla="*/ 1650864 h 4398817"/>
                  <a:gd name="connsiteX91" fmla="*/ 450843 w 2029616"/>
                  <a:gd name="connsiteY91" fmla="*/ 1652551 h 4398817"/>
                  <a:gd name="connsiteX92" fmla="*/ 416753 w 2029616"/>
                  <a:gd name="connsiteY92" fmla="*/ 1633302 h 4398817"/>
                  <a:gd name="connsiteX93" fmla="*/ 438712 w 2029616"/>
                  <a:gd name="connsiteY93" fmla="*/ 1599090 h 4398817"/>
                  <a:gd name="connsiteX94" fmla="*/ 522453 w 2029616"/>
                  <a:gd name="connsiteY94" fmla="*/ 1575444 h 4398817"/>
                  <a:gd name="connsiteX95" fmla="*/ 770829 w 2029616"/>
                  <a:gd name="connsiteY95" fmla="*/ 1554417 h 4398817"/>
                  <a:gd name="connsiteX96" fmla="*/ 926319 w 2029616"/>
                  <a:gd name="connsiteY96" fmla="*/ 1567933 h 4398817"/>
                  <a:gd name="connsiteX97" fmla="*/ 1081059 w 2029616"/>
                  <a:gd name="connsiteY97" fmla="*/ 1590563 h 4398817"/>
                  <a:gd name="connsiteX98" fmla="*/ 1178547 w 2029616"/>
                  <a:gd name="connsiteY98" fmla="*/ 1668215 h 4398817"/>
                  <a:gd name="connsiteX99" fmla="*/ 1147100 w 2029616"/>
                  <a:gd name="connsiteY99" fmla="*/ 1737357 h 4398817"/>
                  <a:gd name="connsiteX100" fmla="*/ 1000535 w 2029616"/>
                  <a:gd name="connsiteY100" fmla="*/ 1764940 h 4398817"/>
                  <a:gd name="connsiteX101" fmla="*/ 749922 w 2029616"/>
                  <a:gd name="connsiteY101" fmla="*/ 1766398 h 4398817"/>
                  <a:gd name="connsiteX102" fmla="*/ 684396 w 2029616"/>
                  <a:gd name="connsiteY102" fmla="*/ 1771671 h 4398817"/>
                  <a:gd name="connsiteX103" fmla="*/ 666955 w 2029616"/>
                  <a:gd name="connsiteY103" fmla="*/ 1922481 h 4398817"/>
                  <a:gd name="connsiteX104" fmla="*/ 375115 w 2029616"/>
                  <a:gd name="connsiteY104" fmla="*/ 3039911 h 4398817"/>
                  <a:gd name="connsiteX105" fmla="*/ 315032 w 2029616"/>
                  <a:gd name="connsiteY105" fmla="*/ 3661099 h 4398817"/>
                  <a:gd name="connsiteX106" fmla="*/ 322688 w 2029616"/>
                  <a:gd name="connsiteY106" fmla="*/ 3884631 h 4398817"/>
                  <a:gd name="connsiteX107" fmla="*/ 1000408 w 2029616"/>
                  <a:gd name="connsiteY107" fmla="*/ 3959023 h 4398817"/>
                  <a:gd name="connsiteX108" fmla="*/ 989922 w 2029616"/>
                  <a:gd name="connsiteY108" fmla="*/ 3756754 h 4398817"/>
                  <a:gd name="connsiteX109" fmla="*/ 969553 w 2029616"/>
                  <a:gd name="connsiteY109" fmla="*/ 3507906 h 4398817"/>
                  <a:gd name="connsiteX110" fmla="*/ 914157 w 2029616"/>
                  <a:gd name="connsiteY110" fmla="*/ 2816555 h 4398817"/>
                  <a:gd name="connsiteX111" fmla="*/ 877708 w 2029616"/>
                  <a:gd name="connsiteY111" fmla="*/ 2161549 h 4398817"/>
                  <a:gd name="connsiteX112" fmla="*/ 881778 w 2029616"/>
                  <a:gd name="connsiteY112" fmla="*/ 2017592 h 4398817"/>
                  <a:gd name="connsiteX113" fmla="*/ 936854 w 2029616"/>
                  <a:gd name="connsiteY113" fmla="*/ 1944282 h 4398817"/>
                  <a:gd name="connsiteX114" fmla="*/ 969324 w 2029616"/>
                  <a:gd name="connsiteY114" fmla="*/ 2007401 h 4398817"/>
                  <a:gd name="connsiteX115" fmla="*/ 969698 w 2029616"/>
                  <a:gd name="connsiteY115" fmla="*/ 2120123 h 4398817"/>
                  <a:gd name="connsiteX116" fmla="*/ 983741 w 2029616"/>
                  <a:gd name="connsiteY116" fmla="*/ 2695590 h 4398817"/>
                  <a:gd name="connsiteX117" fmla="*/ 1039095 w 2029616"/>
                  <a:gd name="connsiteY117" fmla="*/ 3298356 h 4398817"/>
                  <a:gd name="connsiteX118" fmla="*/ 1078725 w 2029616"/>
                  <a:gd name="connsiteY118" fmla="*/ 3702271 h 4398817"/>
                  <a:gd name="connsiteX119" fmla="*/ 1105020 w 2029616"/>
                  <a:gd name="connsiteY119" fmla="*/ 3892263 h 4398817"/>
                  <a:gd name="connsiteX120" fmla="*/ 1503722 w 2029616"/>
                  <a:gd name="connsiteY120" fmla="*/ 3952019 h 4398817"/>
                  <a:gd name="connsiteX121" fmla="*/ 1717444 w 2029616"/>
                  <a:gd name="connsiteY121" fmla="*/ 3937070 h 4398817"/>
                  <a:gd name="connsiteX122" fmla="*/ 1716997 w 2029616"/>
                  <a:gd name="connsiteY122" fmla="*/ 3889644 h 4398817"/>
                  <a:gd name="connsiteX123" fmla="*/ 1621904 w 2029616"/>
                  <a:gd name="connsiteY123" fmla="*/ 3348703 h 4398817"/>
                  <a:gd name="connsiteX124" fmla="*/ 1411937 w 2029616"/>
                  <a:gd name="connsiteY124" fmla="*/ 2371752 h 4398817"/>
                  <a:gd name="connsiteX125" fmla="*/ 1289878 w 2029616"/>
                  <a:gd name="connsiteY125" fmla="*/ 1957732 h 4398817"/>
                  <a:gd name="connsiteX126" fmla="*/ 1232819 w 2029616"/>
                  <a:gd name="connsiteY126" fmla="*/ 1626244 h 4398817"/>
                  <a:gd name="connsiteX127" fmla="*/ 1242803 w 2029616"/>
                  <a:gd name="connsiteY127" fmla="*/ 1582217 h 4398817"/>
                  <a:gd name="connsiteX128" fmla="*/ 1281629 w 2029616"/>
                  <a:gd name="connsiteY128" fmla="*/ 1579677 h 4398817"/>
                  <a:gd name="connsiteX129" fmla="*/ 1306249 w 2029616"/>
                  <a:gd name="connsiteY129" fmla="*/ 1676349 h 4398817"/>
                  <a:gd name="connsiteX130" fmla="*/ 1348691 w 2029616"/>
                  <a:gd name="connsiteY130" fmla="*/ 1777604 h 4398817"/>
                  <a:gd name="connsiteX131" fmla="*/ 1427721 w 2029616"/>
                  <a:gd name="connsiteY131" fmla="*/ 1604654 h 4398817"/>
                  <a:gd name="connsiteX132" fmla="*/ 1450702 w 2029616"/>
                  <a:gd name="connsiteY132" fmla="*/ 1456282 h 4398817"/>
                  <a:gd name="connsiteX133" fmla="*/ 1355041 w 2029616"/>
                  <a:gd name="connsiteY133" fmla="*/ 1380717 h 4398817"/>
                  <a:gd name="connsiteX134" fmla="*/ 1279694 w 2029616"/>
                  <a:gd name="connsiteY134" fmla="*/ 1295282 h 4398817"/>
                  <a:gd name="connsiteX135" fmla="*/ 1277147 w 2029616"/>
                  <a:gd name="connsiteY135" fmla="*/ 1395225 h 4398817"/>
                  <a:gd name="connsiteX136" fmla="*/ 1252044 w 2029616"/>
                  <a:gd name="connsiteY136" fmla="*/ 1472236 h 4398817"/>
                  <a:gd name="connsiteX137" fmla="*/ 1230242 w 2029616"/>
                  <a:gd name="connsiteY137" fmla="*/ 1449654 h 4398817"/>
                  <a:gd name="connsiteX138" fmla="*/ 1211410 w 2029616"/>
                  <a:gd name="connsiteY138" fmla="*/ 1236409 h 4398817"/>
                  <a:gd name="connsiteX139" fmla="*/ 1240831 w 2029616"/>
                  <a:gd name="connsiteY139" fmla="*/ 1020998 h 4398817"/>
                  <a:gd name="connsiteX140" fmla="*/ 1282385 w 2029616"/>
                  <a:gd name="connsiteY140" fmla="*/ 800478 h 4398817"/>
                  <a:gd name="connsiteX141" fmla="*/ 1280111 w 2029616"/>
                  <a:gd name="connsiteY141" fmla="*/ 802365 h 4398817"/>
                  <a:gd name="connsiteX142" fmla="*/ 1305124 w 2029616"/>
                  <a:gd name="connsiteY142" fmla="*/ 732660 h 4398817"/>
                  <a:gd name="connsiteX143" fmla="*/ 1242114 w 2029616"/>
                  <a:gd name="connsiteY143" fmla="*/ 699338 h 4398817"/>
                  <a:gd name="connsiteX144" fmla="*/ 1244188 w 2029616"/>
                  <a:gd name="connsiteY144" fmla="*/ 701212 h 4398817"/>
                  <a:gd name="connsiteX145" fmla="*/ 1141965 w 2029616"/>
                  <a:gd name="connsiteY145" fmla="*/ 650485 h 4398817"/>
                  <a:gd name="connsiteX146" fmla="*/ 1115531 w 2029616"/>
                  <a:gd name="connsiteY146" fmla="*/ 948602 h 4398817"/>
                  <a:gd name="connsiteX147" fmla="*/ 1093433 w 2029616"/>
                  <a:gd name="connsiteY147" fmla="*/ 1121613 h 4398817"/>
                  <a:gd name="connsiteX148" fmla="*/ 1003789 w 2029616"/>
                  <a:gd name="connsiteY148" fmla="*/ 1204943 h 4398817"/>
                  <a:gd name="connsiteX149" fmla="*/ 924686 w 2029616"/>
                  <a:gd name="connsiteY149" fmla="*/ 1156816 h 4398817"/>
                  <a:gd name="connsiteX150" fmla="*/ 934223 w 2029616"/>
                  <a:gd name="connsiteY150" fmla="*/ 1149728 h 4398817"/>
                  <a:gd name="connsiteX151" fmla="*/ 1029770 w 2029616"/>
                  <a:gd name="connsiteY151" fmla="*/ 1039722 h 4398817"/>
                  <a:gd name="connsiteX152" fmla="*/ 1057226 w 2029616"/>
                  <a:gd name="connsiteY152" fmla="*/ 698334 h 4398817"/>
                  <a:gd name="connsiteX153" fmla="*/ 944498 w 2029616"/>
                  <a:gd name="connsiteY153" fmla="*/ 718267 h 4398817"/>
                  <a:gd name="connsiteX154" fmla="*/ 944419 w 2029616"/>
                  <a:gd name="connsiteY154" fmla="*/ 793015 h 4398817"/>
                  <a:gd name="connsiteX155" fmla="*/ 929295 w 2029616"/>
                  <a:gd name="connsiteY155" fmla="*/ 855384 h 4398817"/>
                  <a:gd name="connsiteX156" fmla="*/ 867930 w 2029616"/>
                  <a:gd name="connsiteY156" fmla="*/ 875148 h 4398817"/>
                  <a:gd name="connsiteX157" fmla="*/ 712191 w 2029616"/>
                  <a:gd name="connsiteY157" fmla="*/ 885320 h 4398817"/>
                  <a:gd name="connsiteX158" fmla="*/ 649919 w 2029616"/>
                  <a:gd name="connsiteY158" fmla="*/ 902169 h 4398817"/>
                  <a:gd name="connsiteX159" fmla="*/ 549226 w 2029616"/>
                  <a:gd name="connsiteY159" fmla="*/ 924358 h 4398817"/>
                  <a:gd name="connsiteX160" fmla="*/ 479213 w 2029616"/>
                  <a:gd name="connsiteY160" fmla="*/ 914772 h 4398817"/>
                  <a:gd name="connsiteX161" fmla="*/ 1443088 w 2029616"/>
                  <a:gd name="connsiteY161" fmla="*/ 2212301 h 4398817"/>
                  <a:gd name="connsiteX162" fmla="*/ 1458032 w 2029616"/>
                  <a:gd name="connsiteY162" fmla="*/ 2206598 h 4398817"/>
                  <a:gd name="connsiteX163" fmla="*/ 1453115 w 2029616"/>
                  <a:gd name="connsiteY163" fmla="*/ 2151764 h 4398817"/>
                  <a:gd name="connsiteX164" fmla="*/ 1493156 w 2029616"/>
                  <a:gd name="connsiteY164" fmla="*/ 1855443 h 4398817"/>
                  <a:gd name="connsiteX165" fmla="*/ 1591418 w 2029616"/>
                  <a:gd name="connsiteY165" fmla="*/ 1674298 h 4398817"/>
                  <a:gd name="connsiteX166" fmla="*/ 1724387 w 2029616"/>
                  <a:gd name="connsiteY166" fmla="*/ 1385827 h 4398817"/>
                  <a:gd name="connsiteX167" fmla="*/ 1708808 w 2029616"/>
                  <a:gd name="connsiteY167" fmla="*/ 1136816 h 4398817"/>
                  <a:gd name="connsiteX168" fmla="*/ 1691234 w 2029616"/>
                  <a:gd name="connsiteY168" fmla="*/ 1148422 h 4398817"/>
                  <a:gd name="connsiteX169" fmla="*/ 1517111 w 2029616"/>
                  <a:gd name="connsiteY169" fmla="*/ 1368894 h 4398817"/>
                  <a:gd name="connsiteX170" fmla="*/ 1511299 w 2029616"/>
                  <a:gd name="connsiteY170" fmla="*/ 1420522 h 4398817"/>
                  <a:gd name="connsiteX171" fmla="*/ 1498781 w 2029616"/>
                  <a:gd name="connsiteY171" fmla="*/ 1685880 h 4398817"/>
                  <a:gd name="connsiteX172" fmla="*/ 1392820 w 2029616"/>
                  <a:gd name="connsiteY172" fmla="*/ 1890888 h 4398817"/>
                  <a:gd name="connsiteX173" fmla="*/ 1371811 w 2029616"/>
                  <a:gd name="connsiteY173" fmla="*/ 1985249 h 4398817"/>
                  <a:gd name="connsiteX174" fmla="*/ 1422103 w 2029616"/>
                  <a:gd name="connsiteY174" fmla="*/ 2172054 h 4398817"/>
                  <a:gd name="connsiteX175" fmla="*/ 1443088 w 2029616"/>
                  <a:gd name="connsiteY175" fmla="*/ 2212301 h 4398817"/>
                  <a:gd name="connsiteX176" fmla="*/ 1264121 w 2029616"/>
                  <a:gd name="connsiteY176" fmla="*/ 487677 h 4398817"/>
                  <a:gd name="connsiteX177" fmla="*/ 1267689 w 2029616"/>
                  <a:gd name="connsiteY177" fmla="*/ 475848 h 4398817"/>
                  <a:gd name="connsiteX178" fmla="*/ 1180126 w 2029616"/>
                  <a:gd name="connsiteY178" fmla="*/ 419085 h 4398817"/>
                  <a:gd name="connsiteX179" fmla="*/ 1101107 w 2029616"/>
                  <a:gd name="connsiteY179" fmla="*/ 326683 h 4398817"/>
                  <a:gd name="connsiteX180" fmla="*/ 1017299 w 2029616"/>
                  <a:gd name="connsiteY180" fmla="*/ 307276 h 4398817"/>
                  <a:gd name="connsiteX181" fmla="*/ 880877 w 2029616"/>
                  <a:gd name="connsiteY181" fmla="*/ 443402 h 4398817"/>
                  <a:gd name="connsiteX182" fmla="*/ 844005 w 2029616"/>
                  <a:gd name="connsiteY182" fmla="*/ 514069 h 4398817"/>
                  <a:gd name="connsiteX183" fmla="*/ 934616 w 2029616"/>
                  <a:gd name="connsiteY183" fmla="*/ 641686 h 4398817"/>
                  <a:gd name="connsiteX184" fmla="*/ 1093288 w 2029616"/>
                  <a:gd name="connsiteY184" fmla="*/ 548685 h 4398817"/>
                  <a:gd name="connsiteX185" fmla="*/ 1189560 w 2029616"/>
                  <a:gd name="connsiteY185" fmla="*/ 487314 h 4398817"/>
                  <a:gd name="connsiteX186" fmla="*/ 1264121 w 2029616"/>
                  <a:gd name="connsiteY186" fmla="*/ 487677 h 4398817"/>
                  <a:gd name="connsiteX187" fmla="*/ 1350487 w 2029616"/>
                  <a:gd name="connsiteY187" fmla="*/ 765650 h 4398817"/>
                  <a:gd name="connsiteX188" fmla="*/ 1318024 w 2029616"/>
                  <a:gd name="connsiteY188" fmla="*/ 881147 h 4398817"/>
                  <a:gd name="connsiteX189" fmla="*/ 1272025 w 2029616"/>
                  <a:gd name="connsiteY189" fmla="*/ 1201290 h 4398817"/>
                  <a:gd name="connsiteX190" fmla="*/ 1319372 w 2029616"/>
                  <a:gd name="connsiteY190" fmla="*/ 1268697 h 4398817"/>
                  <a:gd name="connsiteX191" fmla="*/ 1350953 w 2029616"/>
                  <a:gd name="connsiteY191" fmla="*/ 1186776 h 4398817"/>
                  <a:gd name="connsiteX192" fmla="*/ 1427068 w 2029616"/>
                  <a:gd name="connsiteY192" fmla="*/ 1090044 h 4398817"/>
                  <a:gd name="connsiteX193" fmla="*/ 1505784 w 2029616"/>
                  <a:gd name="connsiteY193" fmla="*/ 993427 h 4398817"/>
                  <a:gd name="connsiteX194" fmla="*/ 1542142 w 2029616"/>
                  <a:gd name="connsiteY194" fmla="*/ 886348 h 4398817"/>
                  <a:gd name="connsiteX195" fmla="*/ 1350487 w 2029616"/>
                  <a:gd name="connsiteY195" fmla="*/ 765650 h 4398817"/>
                  <a:gd name="connsiteX196" fmla="*/ 1206227 w 2029616"/>
                  <a:gd name="connsiteY196" fmla="*/ 4019674 h 4398817"/>
                  <a:gd name="connsiteX197" fmla="*/ 1241321 w 2029616"/>
                  <a:gd name="connsiteY197" fmla="*/ 4311327 h 4398817"/>
                  <a:gd name="connsiteX198" fmla="*/ 1702779 w 2029616"/>
                  <a:gd name="connsiteY198" fmla="*/ 4236548 h 4398817"/>
                  <a:gd name="connsiteX199" fmla="*/ 1640513 w 2029616"/>
                  <a:gd name="connsiteY199" fmla="*/ 4229950 h 4398817"/>
                  <a:gd name="connsiteX200" fmla="*/ 1434869 w 2029616"/>
                  <a:gd name="connsiteY200" fmla="*/ 4223334 h 4398817"/>
                  <a:gd name="connsiteX201" fmla="*/ 1369392 w 2029616"/>
                  <a:gd name="connsiteY201" fmla="*/ 4167478 h 4398817"/>
                  <a:gd name="connsiteX202" fmla="*/ 1353668 w 2029616"/>
                  <a:gd name="connsiteY202" fmla="*/ 4069156 h 4398817"/>
                  <a:gd name="connsiteX203" fmla="*/ 1348727 w 2029616"/>
                  <a:gd name="connsiteY203" fmla="*/ 4019674 h 4398817"/>
                  <a:gd name="connsiteX204" fmla="*/ 1206227 w 2029616"/>
                  <a:gd name="connsiteY204" fmla="*/ 4019674 h 4398817"/>
                  <a:gd name="connsiteX205" fmla="*/ 859305 w 2029616"/>
                  <a:gd name="connsiteY205" fmla="*/ 4209068 h 4398817"/>
                  <a:gd name="connsiteX206" fmla="*/ 838695 w 2029616"/>
                  <a:gd name="connsiteY206" fmla="*/ 4010530 h 4398817"/>
                  <a:gd name="connsiteX207" fmla="*/ 628087 w 2029616"/>
                  <a:gd name="connsiteY207" fmla="*/ 4041736 h 4398817"/>
                  <a:gd name="connsiteX208" fmla="*/ 618181 w 2029616"/>
                  <a:gd name="connsiteY208" fmla="*/ 4135994 h 4398817"/>
                  <a:gd name="connsiteX209" fmla="*/ 537421 w 2029616"/>
                  <a:gd name="connsiteY209" fmla="*/ 4223346 h 4398817"/>
                  <a:gd name="connsiteX210" fmla="*/ 463501 w 2029616"/>
                  <a:gd name="connsiteY210" fmla="*/ 4236137 h 4398817"/>
                  <a:gd name="connsiteX211" fmla="*/ 397721 w 2029616"/>
                  <a:gd name="connsiteY211" fmla="*/ 4252290 h 4398817"/>
                  <a:gd name="connsiteX212" fmla="*/ 859305 w 2029616"/>
                  <a:gd name="connsiteY212" fmla="*/ 4209068 h 4398817"/>
                  <a:gd name="connsiteX213" fmla="*/ 1397671 w 2029616"/>
                  <a:gd name="connsiteY213" fmla="*/ 1349801 h 4398817"/>
                  <a:gd name="connsiteX214" fmla="*/ 1704545 w 2029616"/>
                  <a:gd name="connsiteY214" fmla="*/ 970108 h 4398817"/>
                  <a:gd name="connsiteX215" fmla="*/ 1626458 w 2029616"/>
                  <a:gd name="connsiteY215" fmla="*/ 926305 h 4398817"/>
                  <a:gd name="connsiteX216" fmla="*/ 1521163 w 2029616"/>
                  <a:gd name="connsiteY216" fmla="*/ 1048346 h 4398817"/>
                  <a:gd name="connsiteX217" fmla="*/ 1452722 w 2029616"/>
                  <a:gd name="connsiteY217" fmla="*/ 1142677 h 4398817"/>
                  <a:gd name="connsiteX218" fmla="*/ 1411278 w 2029616"/>
                  <a:gd name="connsiteY218" fmla="*/ 1187882 h 4398817"/>
                  <a:gd name="connsiteX219" fmla="*/ 1347784 w 2029616"/>
                  <a:gd name="connsiteY219" fmla="*/ 1311441 h 4398817"/>
                  <a:gd name="connsiteX220" fmla="*/ 1397671 w 2029616"/>
                  <a:gd name="connsiteY220" fmla="*/ 1349801 h 4398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</a:cxnLst>
                <a:rect l="l" t="t" r="r" b="b"/>
                <a:pathLst>
                  <a:path w="2029616" h="4398817">
                    <a:moveTo>
                      <a:pt x="479213" y="914772"/>
                    </a:moveTo>
                    <a:cubicBezTo>
                      <a:pt x="456407" y="896460"/>
                      <a:pt x="461179" y="867824"/>
                      <a:pt x="441421" y="860954"/>
                    </a:cubicBezTo>
                    <a:cubicBezTo>
                      <a:pt x="427312" y="856056"/>
                      <a:pt x="411461" y="866839"/>
                      <a:pt x="379856" y="888120"/>
                    </a:cubicBezTo>
                    <a:cubicBezTo>
                      <a:pt x="359706" y="901685"/>
                      <a:pt x="346352" y="914264"/>
                      <a:pt x="321358" y="920729"/>
                    </a:cubicBezTo>
                    <a:cubicBezTo>
                      <a:pt x="310937" y="923420"/>
                      <a:pt x="301794" y="924200"/>
                      <a:pt x="296441" y="919169"/>
                    </a:cubicBezTo>
                    <a:cubicBezTo>
                      <a:pt x="290025" y="913133"/>
                      <a:pt x="292027" y="901522"/>
                      <a:pt x="292486" y="898843"/>
                    </a:cubicBezTo>
                    <a:cubicBezTo>
                      <a:pt x="296931" y="872947"/>
                      <a:pt x="327036" y="866512"/>
                      <a:pt x="375151" y="822431"/>
                    </a:cubicBezTo>
                    <a:cubicBezTo>
                      <a:pt x="393482" y="805643"/>
                      <a:pt x="405492" y="789326"/>
                      <a:pt x="408425" y="760104"/>
                    </a:cubicBezTo>
                    <a:cubicBezTo>
                      <a:pt x="412211" y="722391"/>
                      <a:pt x="427203" y="682247"/>
                      <a:pt x="448503" y="650660"/>
                    </a:cubicBezTo>
                    <a:cubicBezTo>
                      <a:pt x="481837" y="601233"/>
                      <a:pt x="497464" y="550500"/>
                      <a:pt x="493588" y="491814"/>
                    </a:cubicBezTo>
                    <a:cubicBezTo>
                      <a:pt x="489850" y="435135"/>
                      <a:pt x="487244" y="374375"/>
                      <a:pt x="517972" y="326883"/>
                    </a:cubicBezTo>
                    <a:cubicBezTo>
                      <a:pt x="570858" y="245131"/>
                      <a:pt x="634122" y="170092"/>
                      <a:pt x="693032" y="92241"/>
                    </a:cubicBezTo>
                    <a:cubicBezTo>
                      <a:pt x="805881" y="39827"/>
                      <a:pt x="915119" y="-25687"/>
                      <a:pt x="1049086" y="10357"/>
                    </a:cubicBezTo>
                    <a:cubicBezTo>
                      <a:pt x="1111116" y="27042"/>
                      <a:pt x="1152796" y="62808"/>
                      <a:pt x="1171362" y="123374"/>
                    </a:cubicBezTo>
                    <a:cubicBezTo>
                      <a:pt x="1176449" y="139975"/>
                      <a:pt x="1177683" y="161813"/>
                      <a:pt x="1171060" y="177077"/>
                    </a:cubicBezTo>
                    <a:cubicBezTo>
                      <a:pt x="1158384" y="206293"/>
                      <a:pt x="1157768" y="232183"/>
                      <a:pt x="1171526" y="260365"/>
                    </a:cubicBezTo>
                    <a:cubicBezTo>
                      <a:pt x="1177840" y="273307"/>
                      <a:pt x="1181601" y="287948"/>
                      <a:pt x="1184032" y="302245"/>
                    </a:cubicBezTo>
                    <a:cubicBezTo>
                      <a:pt x="1190957" y="342957"/>
                      <a:pt x="1211168" y="366912"/>
                      <a:pt x="1253096" y="380205"/>
                    </a:cubicBezTo>
                    <a:cubicBezTo>
                      <a:pt x="1290029" y="391913"/>
                      <a:pt x="1323551" y="415801"/>
                      <a:pt x="1356752" y="437149"/>
                    </a:cubicBezTo>
                    <a:cubicBezTo>
                      <a:pt x="1371986" y="446946"/>
                      <a:pt x="1385182" y="462029"/>
                      <a:pt x="1395185" y="477396"/>
                    </a:cubicBezTo>
                    <a:cubicBezTo>
                      <a:pt x="1414949" y="507773"/>
                      <a:pt x="1402593" y="530258"/>
                      <a:pt x="1365872" y="531141"/>
                    </a:cubicBezTo>
                    <a:cubicBezTo>
                      <a:pt x="1347385" y="531583"/>
                      <a:pt x="1328836" y="525977"/>
                      <a:pt x="1310210" y="524483"/>
                    </a:cubicBezTo>
                    <a:cubicBezTo>
                      <a:pt x="1285796" y="522529"/>
                      <a:pt x="1261272" y="521931"/>
                      <a:pt x="1232776" y="520558"/>
                    </a:cubicBezTo>
                    <a:cubicBezTo>
                      <a:pt x="1257469" y="617979"/>
                      <a:pt x="1318271" y="674264"/>
                      <a:pt x="1399938" y="713894"/>
                    </a:cubicBezTo>
                    <a:cubicBezTo>
                      <a:pt x="1437252" y="732001"/>
                      <a:pt x="1472238" y="755030"/>
                      <a:pt x="1507792" y="776626"/>
                    </a:cubicBezTo>
                    <a:cubicBezTo>
                      <a:pt x="1580786" y="820967"/>
                      <a:pt x="1652439" y="867613"/>
                      <a:pt x="1726558" y="909964"/>
                    </a:cubicBezTo>
                    <a:cubicBezTo>
                      <a:pt x="1789127" y="945718"/>
                      <a:pt x="1798906" y="967017"/>
                      <a:pt x="1771595" y="1034448"/>
                    </a:cubicBezTo>
                    <a:cubicBezTo>
                      <a:pt x="1768456" y="1042183"/>
                      <a:pt x="1764894" y="1049743"/>
                      <a:pt x="1761423" y="1057629"/>
                    </a:cubicBezTo>
                    <a:cubicBezTo>
                      <a:pt x="1800315" y="1140034"/>
                      <a:pt x="1792641" y="1228589"/>
                      <a:pt x="1796070" y="1315771"/>
                    </a:cubicBezTo>
                    <a:cubicBezTo>
                      <a:pt x="1801972" y="1465571"/>
                      <a:pt x="1735908" y="1590388"/>
                      <a:pt x="1658504" y="1710820"/>
                    </a:cubicBezTo>
                    <a:cubicBezTo>
                      <a:pt x="1623555" y="1765200"/>
                      <a:pt x="1587923" y="1819683"/>
                      <a:pt x="1547047" y="1869570"/>
                    </a:cubicBezTo>
                    <a:cubicBezTo>
                      <a:pt x="1497728" y="1929762"/>
                      <a:pt x="1496011" y="1994653"/>
                      <a:pt x="1514196" y="2064189"/>
                    </a:cubicBezTo>
                    <a:cubicBezTo>
                      <a:pt x="1520528" y="2088385"/>
                      <a:pt x="1529992" y="2111747"/>
                      <a:pt x="1537298" y="2135714"/>
                    </a:cubicBezTo>
                    <a:cubicBezTo>
                      <a:pt x="1550518" y="2179051"/>
                      <a:pt x="1550966" y="2222037"/>
                      <a:pt x="1531916" y="2264099"/>
                    </a:cubicBezTo>
                    <a:cubicBezTo>
                      <a:pt x="1517970" y="2294893"/>
                      <a:pt x="1505215" y="2327212"/>
                      <a:pt x="1457469" y="2314185"/>
                    </a:cubicBezTo>
                    <a:cubicBezTo>
                      <a:pt x="1504108" y="2496993"/>
                      <a:pt x="1553336" y="2671593"/>
                      <a:pt x="1592591" y="2848407"/>
                    </a:cubicBezTo>
                    <a:cubicBezTo>
                      <a:pt x="1642672" y="3074008"/>
                      <a:pt x="1682659" y="3301840"/>
                      <a:pt x="1731094" y="3527833"/>
                    </a:cubicBezTo>
                    <a:cubicBezTo>
                      <a:pt x="1753767" y="3633600"/>
                      <a:pt x="1786248" y="3737256"/>
                      <a:pt x="1813856" y="3841983"/>
                    </a:cubicBezTo>
                    <a:cubicBezTo>
                      <a:pt x="1823399" y="3878184"/>
                      <a:pt x="1833365" y="3914421"/>
                      <a:pt x="1840066" y="3951197"/>
                    </a:cubicBezTo>
                    <a:cubicBezTo>
                      <a:pt x="1849289" y="4001815"/>
                      <a:pt x="1830154" y="4026683"/>
                      <a:pt x="1777643" y="4028618"/>
                    </a:cubicBezTo>
                    <a:cubicBezTo>
                      <a:pt x="1725566" y="4030542"/>
                      <a:pt x="1673267" y="4027875"/>
                      <a:pt x="1621112" y="4025952"/>
                    </a:cubicBezTo>
                    <a:cubicBezTo>
                      <a:pt x="1560660" y="4023732"/>
                      <a:pt x="1500274" y="4019747"/>
                      <a:pt x="1439816" y="4017400"/>
                    </a:cubicBezTo>
                    <a:cubicBezTo>
                      <a:pt x="1425719" y="4016856"/>
                      <a:pt x="1411483" y="4019843"/>
                      <a:pt x="1396709" y="4021265"/>
                    </a:cubicBezTo>
                    <a:cubicBezTo>
                      <a:pt x="1386047" y="4057417"/>
                      <a:pt x="1400126" y="4086083"/>
                      <a:pt x="1418553" y="4110636"/>
                    </a:cubicBezTo>
                    <a:cubicBezTo>
                      <a:pt x="1426270" y="4120930"/>
                      <a:pt x="1447092" y="4127219"/>
                      <a:pt x="1461171" y="4126027"/>
                    </a:cubicBezTo>
                    <a:cubicBezTo>
                      <a:pt x="1622672" y="4112396"/>
                      <a:pt x="1781549" y="4136036"/>
                      <a:pt x="1940475" y="4158134"/>
                    </a:cubicBezTo>
                    <a:cubicBezTo>
                      <a:pt x="1972811" y="4162628"/>
                      <a:pt x="2006775" y="4167786"/>
                      <a:pt x="2029616" y="4199313"/>
                    </a:cubicBezTo>
                    <a:cubicBezTo>
                      <a:pt x="2021228" y="4229986"/>
                      <a:pt x="1995266" y="4233603"/>
                      <a:pt x="1971541" y="4238217"/>
                    </a:cubicBezTo>
                    <a:cubicBezTo>
                      <a:pt x="1881510" y="4255749"/>
                      <a:pt x="1790850" y="4270269"/>
                      <a:pt x="1701255" y="4289719"/>
                    </a:cubicBezTo>
                    <a:cubicBezTo>
                      <a:pt x="1570917" y="4318021"/>
                      <a:pt x="1441286" y="4349608"/>
                      <a:pt x="1311365" y="4379804"/>
                    </a:cubicBezTo>
                    <a:cubicBezTo>
                      <a:pt x="1286963" y="4385476"/>
                      <a:pt x="1262815" y="4392679"/>
                      <a:pt x="1238134" y="4396592"/>
                    </a:cubicBezTo>
                    <a:cubicBezTo>
                      <a:pt x="1187637" y="4404611"/>
                      <a:pt x="1161154" y="4391984"/>
                      <a:pt x="1149168" y="4341934"/>
                    </a:cubicBezTo>
                    <a:cubicBezTo>
                      <a:pt x="1131297" y="4267294"/>
                      <a:pt x="1120036" y="4190985"/>
                      <a:pt x="1108129" y="4115045"/>
                    </a:cubicBezTo>
                    <a:cubicBezTo>
                      <a:pt x="1104361" y="4091018"/>
                      <a:pt x="1107536" y="4065902"/>
                      <a:pt x="1107536" y="4036862"/>
                    </a:cubicBezTo>
                    <a:cubicBezTo>
                      <a:pt x="1061828" y="4034448"/>
                      <a:pt x="1019652" y="4038053"/>
                      <a:pt x="988930" y="4000503"/>
                    </a:cubicBezTo>
                    <a:cubicBezTo>
                      <a:pt x="981564" y="3991492"/>
                      <a:pt x="953805" y="3999167"/>
                      <a:pt x="929548" y="3999167"/>
                    </a:cubicBezTo>
                    <a:cubicBezTo>
                      <a:pt x="929548" y="4049543"/>
                      <a:pt x="929434" y="4096836"/>
                      <a:pt x="929603" y="4144128"/>
                    </a:cubicBezTo>
                    <a:cubicBezTo>
                      <a:pt x="929675" y="4164962"/>
                      <a:pt x="932851" y="4186129"/>
                      <a:pt x="930172" y="4206558"/>
                    </a:cubicBezTo>
                    <a:cubicBezTo>
                      <a:pt x="924251" y="4251733"/>
                      <a:pt x="901917" y="4286949"/>
                      <a:pt x="853838" y="4293498"/>
                    </a:cubicBezTo>
                    <a:cubicBezTo>
                      <a:pt x="767303" y="4305279"/>
                      <a:pt x="680495" y="4316534"/>
                      <a:pt x="593422" y="4322557"/>
                    </a:cubicBezTo>
                    <a:cubicBezTo>
                      <a:pt x="445818" y="4332772"/>
                      <a:pt x="297929" y="4338843"/>
                      <a:pt x="150143" y="4346445"/>
                    </a:cubicBezTo>
                    <a:cubicBezTo>
                      <a:pt x="116809" y="4348157"/>
                      <a:pt x="83420" y="4348864"/>
                      <a:pt x="50067" y="4350286"/>
                    </a:cubicBezTo>
                    <a:cubicBezTo>
                      <a:pt x="26591" y="4351290"/>
                      <a:pt x="9954" y="4343754"/>
                      <a:pt x="3477" y="4318729"/>
                    </a:cubicBezTo>
                    <a:cubicBezTo>
                      <a:pt x="-3478" y="4291865"/>
                      <a:pt x="5478" y="4274351"/>
                      <a:pt x="30540" y="4263696"/>
                    </a:cubicBezTo>
                    <a:cubicBezTo>
                      <a:pt x="42042" y="4258803"/>
                      <a:pt x="52656" y="4251558"/>
                      <a:pt x="64419" y="4247573"/>
                    </a:cubicBezTo>
                    <a:cubicBezTo>
                      <a:pt x="208824" y="4198569"/>
                      <a:pt x="354849" y="4155933"/>
                      <a:pt x="507636" y="4142725"/>
                    </a:cubicBezTo>
                    <a:cubicBezTo>
                      <a:pt x="566867" y="4137609"/>
                      <a:pt x="567145" y="4139000"/>
                      <a:pt x="581871" y="4081850"/>
                    </a:cubicBezTo>
                    <a:cubicBezTo>
                      <a:pt x="585391" y="4068170"/>
                      <a:pt x="587459" y="4054122"/>
                      <a:pt x="590259" y="4039916"/>
                    </a:cubicBezTo>
                    <a:cubicBezTo>
                      <a:pt x="537488" y="4034194"/>
                      <a:pt x="487903" y="4024645"/>
                      <a:pt x="438288" y="4024500"/>
                    </a:cubicBezTo>
                    <a:cubicBezTo>
                      <a:pt x="375502" y="4024319"/>
                      <a:pt x="320263" y="4000128"/>
                      <a:pt x="264008" y="3979451"/>
                    </a:cubicBezTo>
                    <a:cubicBezTo>
                      <a:pt x="191957" y="3952975"/>
                      <a:pt x="169750" y="3910091"/>
                      <a:pt x="172628" y="3828720"/>
                    </a:cubicBezTo>
                    <a:cubicBezTo>
                      <a:pt x="186103" y="3447914"/>
                      <a:pt x="252427" y="3074927"/>
                      <a:pt x="344986" y="2706700"/>
                    </a:cubicBezTo>
                    <a:cubicBezTo>
                      <a:pt x="392719" y="2516823"/>
                      <a:pt x="455161" y="2330653"/>
                      <a:pt x="510654" y="2142723"/>
                    </a:cubicBezTo>
                    <a:cubicBezTo>
                      <a:pt x="528948" y="2080777"/>
                      <a:pt x="545906" y="2018444"/>
                      <a:pt x="564182" y="1956505"/>
                    </a:cubicBezTo>
                    <a:cubicBezTo>
                      <a:pt x="581224" y="1898732"/>
                      <a:pt x="599209" y="1841237"/>
                      <a:pt x="617812" y="1780241"/>
                    </a:cubicBezTo>
                    <a:cubicBezTo>
                      <a:pt x="559821" y="1785212"/>
                      <a:pt x="500385" y="1790135"/>
                      <a:pt x="440992" y="1795451"/>
                    </a:cubicBezTo>
                    <a:cubicBezTo>
                      <a:pt x="334904" y="1804951"/>
                      <a:pt x="232186" y="1786754"/>
                      <a:pt x="134819" y="1747378"/>
                    </a:cubicBezTo>
                    <a:cubicBezTo>
                      <a:pt x="44800" y="1710977"/>
                      <a:pt x="3017" y="1637160"/>
                      <a:pt x="126" y="1540362"/>
                    </a:cubicBezTo>
                    <a:cubicBezTo>
                      <a:pt x="126" y="1540362"/>
                      <a:pt x="-6284" y="1453077"/>
                      <a:pt x="72262" y="1310631"/>
                    </a:cubicBezTo>
                    <a:cubicBezTo>
                      <a:pt x="75873" y="1304087"/>
                      <a:pt x="82326" y="1293625"/>
                      <a:pt x="90097" y="1293940"/>
                    </a:cubicBezTo>
                    <a:cubicBezTo>
                      <a:pt x="97868" y="1294260"/>
                      <a:pt x="103244" y="1305200"/>
                      <a:pt x="105167" y="1309119"/>
                    </a:cubicBezTo>
                    <a:cubicBezTo>
                      <a:pt x="123637" y="1346705"/>
                      <a:pt x="95763" y="1442052"/>
                      <a:pt x="99936" y="1527257"/>
                    </a:cubicBezTo>
                    <a:cubicBezTo>
                      <a:pt x="101672" y="1562768"/>
                      <a:pt x="104182" y="1600808"/>
                      <a:pt x="130289" y="1635055"/>
                    </a:cubicBezTo>
                    <a:cubicBezTo>
                      <a:pt x="148033" y="1658333"/>
                      <a:pt x="175531" y="1674474"/>
                      <a:pt x="218379" y="1689835"/>
                    </a:cubicBezTo>
                    <a:cubicBezTo>
                      <a:pt x="289499" y="1715338"/>
                      <a:pt x="362645" y="1725752"/>
                      <a:pt x="438718" y="1730148"/>
                    </a:cubicBezTo>
                    <a:cubicBezTo>
                      <a:pt x="619372" y="1740581"/>
                      <a:pt x="795775" y="1706454"/>
                      <a:pt x="973751" y="1689055"/>
                    </a:cubicBezTo>
                    <a:cubicBezTo>
                      <a:pt x="1001957" y="1686297"/>
                      <a:pt x="1029105" y="1672763"/>
                      <a:pt x="1063757" y="1662040"/>
                    </a:cubicBezTo>
                    <a:cubicBezTo>
                      <a:pt x="1021757" y="1628125"/>
                      <a:pt x="977778" y="1613187"/>
                      <a:pt x="935040" y="1607321"/>
                    </a:cubicBezTo>
                    <a:cubicBezTo>
                      <a:pt x="871842" y="1598649"/>
                      <a:pt x="806383" y="1592904"/>
                      <a:pt x="746130" y="1628330"/>
                    </a:cubicBezTo>
                    <a:cubicBezTo>
                      <a:pt x="709355" y="1649951"/>
                      <a:pt x="669229" y="1656736"/>
                      <a:pt x="625553" y="1651197"/>
                    </a:cubicBezTo>
                    <a:cubicBezTo>
                      <a:pt x="590731" y="1646782"/>
                      <a:pt x="554862" y="1650301"/>
                      <a:pt x="519466" y="1650864"/>
                    </a:cubicBezTo>
                    <a:cubicBezTo>
                      <a:pt x="496551" y="1651227"/>
                      <a:pt x="473395" y="1654970"/>
                      <a:pt x="450843" y="1652551"/>
                    </a:cubicBezTo>
                    <a:cubicBezTo>
                      <a:pt x="438929" y="1651269"/>
                      <a:pt x="428086" y="1640039"/>
                      <a:pt x="416753" y="1633302"/>
                    </a:cubicBezTo>
                    <a:cubicBezTo>
                      <a:pt x="423901" y="1621497"/>
                      <a:pt x="428400" y="1603499"/>
                      <a:pt x="438712" y="1599090"/>
                    </a:cubicBezTo>
                    <a:cubicBezTo>
                      <a:pt x="465224" y="1587757"/>
                      <a:pt x="493890" y="1578631"/>
                      <a:pt x="522453" y="1575444"/>
                    </a:cubicBezTo>
                    <a:cubicBezTo>
                      <a:pt x="605027" y="1566233"/>
                      <a:pt x="687880" y="1557102"/>
                      <a:pt x="770829" y="1554417"/>
                    </a:cubicBezTo>
                    <a:cubicBezTo>
                      <a:pt x="822469" y="1552747"/>
                      <a:pt x="874636" y="1561710"/>
                      <a:pt x="926319" y="1567933"/>
                    </a:cubicBezTo>
                    <a:cubicBezTo>
                      <a:pt x="978056" y="1574162"/>
                      <a:pt x="1029497" y="1582889"/>
                      <a:pt x="1081059" y="1590563"/>
                    </a:cubicBezTo>
                    <a:cubicBezTo>
                      <a:pt x="1128533" y="1597633"/>
                      <a:pt x="1161735" y="1623686"/>
                      <a:pt x="1178547" y="1668215"/>
                    </a:cubicBezTo>
                    <a:cubicBezTo>
                      <a:pt x="1191550" y="1702662"/>
                      <a:pt x="1181529" y="1728171"/>
                      <a:pt x="1147100" y="1737357"/>
                    </a:cubicBezTo>
                    <a:cubicBezTo>
                      <a:pt x="1099118" y="1750148"/>
                      <a:pt x="1049805" y="1762310"/>
                      <a:pt x="1000535" y="1764940"/>
                    </a:cubicBezTo>
                    <a:cubicBezTo>
                      <a:pt x="917217" y="1769391"/>
                      <a:pt x="833482" y="1765854"/>
                      <a:pt x="749922" y="1766398"/>
                    </a:cubicBezTo>
                    <a:cubicBezTo>
                      <a:pt x="729989" y="1766525"/>
                      <a:pt x="710074" y="1769512"/>
                      <a:pt x="684396" y="1771671"/>
                    </a:cubicBezTo>
                    <a:cubicBezTo>
                      <a:pt x="705418" y="1830152"/>
                      <a:pt x="683417" y="1875098"/>
                      <a:pt x="666955" y="1922481"/>
                    </a:cubicBezTo>
                    <a:cubicBezTo>
                      <a:pt x="540245" y="2287201"/>
                      <a:pt x="436008" y="2657575"/>
                      <a:pt x="375115" y="3039911"/>
                    </a:cubicBezTo>
                    <a:cubicBezTo>
                      <a:pt x="342276" y="3246111"/>
                      <a:pt x="322071" y="3452909"/>
                      <a:pt x="315032" y="3661099"/>
                    </a:cubicBezTo>
                    <a:cubicBezTo>
                      <a:pt x="312449" y="3737528"/>
                      <a:pt x="319997" y="3814309"/>
                      <a:pt x="322688" y="3884631"/>
                    </a:cubicBezTo>
                    <a:cubicBezTo>
                      <a:pt x="548410" y="3963099"/>
                      <a:pt x="771796" y="3969146"/>
                      <a:pt x="1000408" y="3959023"/>
                    </a:cubicBezTo>
                    <a:cubicBezTo>
                      <a:pt x="996840" y="3888447"/>
                      <a:pt x="994536" y="3822516"/>
                      <a:pt x="989922" y="3756754"/>
                    </a:cubicBezTo>
                    <a:cubicBezTo>
                      <a:pt x="984104" y="3673738"/>
                      <a:pt x="976169" y="3590868"/>
                      <a:pt x="969553" y="3507906"/>
                    </a:cubicBezTo>
                    <a:cubicBezTo>
                      <a:pt x="951187" y="3277444"/>
                      <a:pt x="935251" y="3046763"/>
                      <a:pt x="914157" y="2816555"/>
                    </a:cubicBezTo>
                    <a:cubicBezTo>
                      <a:pt x="894182" y="2598568"/>
                      <a:pt x="870941" y="2380951"/>
                      <a:pt x="877708" y="2161549"/>
                    </a:cubicBezTo>
                    <a:cubicBezTo>
                      <a:pt x="879190" y="2113567"/>
                      <a:pt x="881162" y="2065585"/>
                      <a:pt x="881778" y="2017592"/>
                    </a:cubicBezTo>
                    <a:cubicBezTo>
                      <a:pt x="882274" y="1979026"/>
                      <a:pt x="900278" y="1955041"/>
                      <a:pt x="936854" y="1944282"/>
                    </a:cubicBezTo>
                    <a:cubicBezTo>
                      <a:pt x="964201" y="1957339"/>
                      <a:pt x="968906" y="1981602"/>
                      <a:pt x="969324" y="2007401"/>
                    </a:cubicBezTo>
                    <a:cubicBezTo>
                      <a:pt x="969923" y="2044969"/>
                      <a:pt x="968919" y="2082561"/>
                      <a:pt x="969698" y="2120123"/>
                    </a:cubicBezTo>
                    <a:cubicBezTo>
                      <a:pt x="973666" y="2311984"/>
                      <a:pt x="972323" y="2504171"/>
                      <a:pt x="983741" y="2695590"/>
                    </a:cubicBezTo>
                    <a:cubicBezTo>
                      <a:pt x="995752" y="2896897"/>
                      <a:pt x="1019948" y="3097485"/>
                      <a:pt x="1039095" y="3298356"/>
                    </a:cubicBezTo>
                    <a:cubicBezTo>
                      <a:pt x="1051940" y="3433031"/>
                      <a:pt x="1064465" y="3567748"/>
                      <a:pt x="1078725" y="3702271"/>
                    </a:cubicBezTo>
                    <a:cubicBezTo>
                      <a:pt x="1085269" y="3764035"/>
                      <a:pt x="1095634" y="3825394"/>
                      <a:pt x="1105020" y="3892263"/>
                    </a:cubicBezTo>
                    <a:cubicBezTo>
                      <a:pt x="1240311" y="3913297"/>
                      <a:pt x="1371388" y="3939078"/>
                      <a:pt x="1503722" y="3952019"/>
                    </a:cubicBezTo>
                    <a:cubicBezTo>
                      <a:pt x="1572828" y="3958781"/>
                      <a:pt x="1644135" y="3942942"/>
                      <a:pt x="1717444" y="3937070"/>
                    </a:cubicBezTo>
                    <a:cubicBezTo>
                      <a:pt x="1717444" y="3917143"/>
                      <a:pt x="1720426" y="3902544"/>
                      <a:pt x="1716997" y="3889644"/>
                    </a:cubicBezTo>
                    <a:cubicBezTo>
                      <a:pt x="1669789" y="3712019"/>
                      <a:pt x="1647177" y="3530198"/>
                      <a:pt x="1621904" y="3348703"/>
                    </a:cubicBezTo>
                    <a:cubicBezTo>
                      <a:pt x="1575852" y="3017983"/>
                      <a:pt x="1500323" y="2693383"/>
                      <a:pt x="1411937" y="2371752"/>
                    </a:cubicBezTo>
                    <a:cubicBezTo>
                      <a:pt x="1373819" y="2233038"/>
                      <a:pt x="1329937" y="2095920"/>
                      <a:pt x="1289878" y="1957732"/>
                    </a:cubicBezTo>
                    <a:cubicBezTo>
                      <a:pt x="1258497" y="1849468"/>
                      <a:pt x="1236822" y="1739335"/>
                      <a:pt x="1232819" y="1626244"/>
                    </a:cubicBezTo>
                    <a:cubicBezTo>
                      <a:pt x="1232480" y="1616550"/>
                      <a:pt x="1229365" y="1593484"/>
                      <a:pt x="1242803" y="1582217"/>
                    </a:cubicBezTo>
                    <a:cubicBezTo>
                      <a:pt x="1252594" y="1574005"/>
                      <a:pt x="1269836" y="1572880"/>
                      <a:pt x="1281629" y="1579677"/>
                    </a:cubicBezTo>
                    <a:cubicBezTo>
                      <a:pt x="1304090" y="1592625"/>
                      <a:pt x="1296978" y="1628621"/>
                      <a:pt x="1306249" y="1676349"/>
                    </a:cubicBezTo>
                    <a:cubicBezTo>
                      <a:pt x="1311226" y="1701997"/>
                      <a:pt x="1322166" y="1737327"/>
                      <a:pt x="1348691" y="1777604"/>
                    </a:cubicBezTo>
                    <a:cubicBezTo>
                      <a:pt x="1374315" y="1721591"/>
                      <a:pt x="1401287" y="1663243"/>
                      <a:pt x="1427721" y="1604654"/>
                    </a:cubicBezTo>
                    <a:cubicBezTo>
                      <a:pt x="1448622" y="1558335"/>
                      <a:pt x="1461013" y="1510505"/>
                      <a:pt x="1450702" y="1456282"/>
                    </a:cubicBezTo>
                    <a:cubicBezTo>
                      <a:pt x="1407800" y="1446321"/>
                      <a:pt x="1374508" y="1427302"/>
                      <a:pt x="1355041" y="1380717"/>
                    </a:cubicBezTo>
                    <a:cubicBezTo>
                      <a:pt x="1341682" y="1348767"/>
                      <a:pt x="1307458" y="1325538"/>
                      <a:pt x="1279694" y="1295282"/>
                    </a:cubicBezTo>
                    <a:cubicBezTo>
                      <a:pt x="1282875" y="1337555"/>
                      <a:pt x="1280214" y="1371724"/>
                      <a:pt x="1277147" y="1395225"/>
                    </a:cubicBezTo>
                    <a:cubicBezTo>
                      <a:pt x="1273694" y="1421665"/>
                      <a:pt x="1267314" y="1470530"/>
                      <a:pt x="1252044" y="1472236"/>
                    </a:cubicBezTo>
                    <a:cubicBezTo>
                      <a:pt x="1248881" y="1472586"/>
                      <a:pt x="1241600" y="1471334"/>
                      <a:pt x="1230242" y="1449654"/>
                    </a:cubicBezTo>
                    <a:cubicBezTo>
                      <a:pt x="1192197" y="1377028"/>
                      <a:pt x="1207582" y="1264451"/>
                      <a:pt x="1211410" y="1236409"/>
                    </a:cubicBezTo>
                    <a:cubicBezTo>
                      <a:pt x="1240493" y="1023381"/>
                      <a:pt x="1237584" y="1040369"/>
                      <a:pt x="1240831" y="1020998"/>
                    </a:cubicBezTo>
                    <a:cubicBezTo>
                      <a:pt x="1253199" y="947248"/>
                      <a:pt x="1268415" y="873969"/>
                      <a:pt x="1282385" y="800478"/>
                    </a:cubicBezTo>
                    <a:lnTo>
                      <a:pt x="1280111" y="802365"/>
                    </a:lnTo>
                    <a:cubicBezTo>
                      <a:pt x="1288063" y="780200"/>
                      <a:pt x="1296016" y="758036"/>
                      <a:pt x="1305124" y="732660"/>
                    </a:cubicBezTo>
                    <a:cubicBezTo>
                      <a:pt x="1281363" y="720093"/>
                      <a:pt x="1261738" y="709715"/>
                      <a:pt x="1242114" y="699338"/>
                    </a:cubicBezTo>
                    <a:lnTo>
                      <a:pt x="1244188" y="701212"/>
                    </a:lnTo>
                    <a:cubicBezTo>
                      <a:pt x="1194325" y="662786"/>
                      <a:pt x="1194325" y="662786"/>
                      <a:pt x="1141965" y="650485"/>
                    </a:cubicBezTo>
                    <a:cubicBezTo>
                      <a:pt x="1133202" y="750355"/>
                      <a:pt x="1125231" y="849560"/>
                      <a:pt x="1115531" y="948602"/>
                    </a:cubicBezTo>
                    <a:cubicBezTo>
                      <a:pt x="1109864" y="1006460"/>
                      <a:pt x="1104059" y="1064541"/>
                      <a:pt x="1093433" y="1121613"/>
                    </a:cubicBezTo>
                    <a:cubicBezTo>
                      <a:pt x="1084610" y="1168947"/>
                      <a:pt x="1052763" y="1197450"/>
                      <a:pt x="1003789" y="1204943"/>
                    </a:cubicBezTo>
                    <a:cubicBezTo>
                      <a:pt x="958752" y="1211837"/>
                      <a:pt x="946047" y="1204386"/>
                      <a:pt x="924686" y="1156816"/>
                    </a:cubicBezTo>
                    <a:cubicBezTo>
                      <a:pt x="927849" y="1154360"/>
                      <a:pt x="930988" y="1149807"/>
                      <a:pt x="934223" y="1149728"/>
                    </a:cubicBezTo>
                    <a:cubicBezTo>
                      <a:pt x="1006686" y="1148089"/>
                      <a:pt x="1025536" y="1102043"/>
                      <a:pt x="1029770" y="1039722"/>
                    </a:cubicBezTo>
                    <a:cubicBezTo>
                      <a:pt x="1037365" y="927865"/>
                      <a:pt x="1047592" y="816196"/>
                      <a:pt x="1057226" y="698334"/>
                    </a:cubicBezTo>
                    <a:cubicBezTo>
                      <a:pt x="1018074" y="705258"/>
                      <a:pt x="982883" y="711481"/>
                      <a:pt x="944498" y="718267"/>
                    </a:cubicBezTo>
                    <a:cubicBezTo>
                      <a:pt x="944498" y="743612"/>
                      <a:pt x="944891" y="768323"/>
                      <a:pt x="944419" y="793015"/>
                    </a:cubicBezTo>
                    <a:cubicBezTo>
                      <a:pt x="943833" y="824233"/>
                      <a:pt x="940434" y="843362"/>
                      <a:pt x="929295" y="855384"/>
                    </a:cubicBezTo>
                    <a:cubicBezTo>
                      <a:pt x="918548" y="866978"/>
                      <a:pt x="904657" y="871175"/>
                      <a:pt x="867930" y="875148"/>
                    </a:cubicBezTo>
                    <a:cubicBezTo>
                      <a:pt x="787284" y="883863"/>
                      <a:pt x="766354" y="874640"/>
                      <a:pt x="712191" y="885320"/>
                    </a:cubicBezTo>
                    <a:cubicBezTo>
                      <a:pt x="691696" y="889360"/>
                      <a:pt x="697338" y="890158"/>
                      <a:pt x="649919" y="902169"/>
                    </a:cubicBezTo>
                    <a:cubicBezTo>
                      <a:pt x="607652" y="912873"/>
                      <a:pt x="572666" y="919967"/>
                      <a:pt x="549226" y="924358"/>
                    </a:cubicBezTo>
                    <a:cubicBezTo>
                      <a:pt x="526608" y="929014"/>
                      <a:pt x="498746" y="930460"/>
                      <a:pt x="479213" y="914772"/>
                    </a:cubicBezTo>
                    <a:close/>
                    <a:moveTo>
                      <a:pt x="1443088" y="2212301"/>
                    </a:moveTo>
                    <a:cubicBezTo>
                      <a:pt x="1448065" y="2210396"/>
                      <a:pt x="1453048" y="2208497"/>
                      <a:pt x="1458032" y="2206598"/>
                    </a:cubicBezTo>
                    <a:cubicBezTo>
                      <a:pt x="1456514" y="2188292"/>
                      <a:pt x="1457239" y="2169465"/>
                      <a:pt x="1453115" y="2151764"/>
                    </a:cubicBezTo>
                    <a:cubicBezTo>
                      <a:pt x="1428900" y="2047739"/>
                      <a:pt x="1446384" y="1949193"/>
                      <a:pt x="1493156" y="1855443"/>
                    </a:cubicBezTo>
                    <a:cubicBezTo>
                      <a:pt x="1523812" y="1794017"/>
                      <a:pt x="1559118" y="1734926"/>
                      <a:pt x="1591418" y="1674298"/>
                    </a:cubicBezTo>
                    <a:cubicBezTo>
                      <a:pt x="1641257" y="1580748"/>
                      <a:pt x="1696471" y="1490064"/>
                      <a:pt x="1724387" y="1385827"/>
                    </a:cubicBezTo>
                    <a:cubicBezTo>
                      <a:pt x="1747175" y="1300737"/>
                      <a:pt x="1745929" y="1219675"/>
                      <a:pt x="1708808" y="1136816"/>
                    </a:cubicBezTo>
                    <a:cubicBezTo>
                      <a:pt x="1700699" y="1142048"/>
                      <a:pt x="1694615" y="1144164"/>
                      <a:pt x="1691234" y="1148422"/>
                    </a:cubicBezTo>
                    <a:cubicBezTo>
                      <a:pt x="1633050" y="1221797"/>
                      <a:pt x="1575404" y="1295603"/>
                      <a:pt x="1517111" y="1368894"/>
                    </a:cubicBezTo>
                    <a:cubicBezTo>
                      <a:pt x="1503891" y="1385513"/>
                      <a:pt x="1503014" y="1400747"/>
                      <a:pt x="1511299" y="1420522"/>
                    </a:cubicBezTo>
                    <a:cubicBezTo>
                      <a:pt x="1549036" y="1510620"/>
                      <a:pt x="1541410" y="1599641"/>
                      <a:pt x="1498781" y="1685880"/>
                    </a:cubicBezTo>
                    <a:cubicBezTo>
                      <a:pt x="1464702" y="1754835"/>
                      <a:pt x="1428580" y="1822780"/>
                      <a:pt x="1392820" y="1890888"/>
                    </a:cubicBezTo>
                    <a:cubicBezTo>
                      <a:pt x="1377211" y="1920606"/>
                      <a:pt x="1361621" y="1949254"/>
                      <a:pt x="1371811" y="1985249"/>
                    </a:cubicBezTo>
                    <a:cubicBezTo>
                      <a:pt x="1389361" y="2047292"/>
                      <a:pt x="1404522" y="2110018"/>
                      <a:pt x="1422103" y="2172054"/>
                    </a:cubicBezTo>
                    <a:cubicBezTo>
                      <a:pt x="1426143" y="2186308"/>
                      <a:pt x="1435940" y="2198929"/>
                      <a:pt x="1443088" y="2212301"/>
                    </a:cubicBezTo>
                    <a:close/>
                    <a:moveTo>
                      <a:pt x="1264121" y="487677"/>
                    </a:moveTo>
                    <a:cubicBezTo>
                      <a:pt x="1265312" y="483734"/>
                      <a:pt x="1266498" y="479791"/>
                      <a:pt x="1267689" y="475848"/>
                    </a:cubicBezTo>
                    <a:cubicBezTo>
                      <a:pt x="1238576" y="456798"/>
                      <a:pt x="1210334" y="436200"/>
                      <a:pt x="1180126" y="419085"/>
                    </a:cubicBezTo>
                    <a:cubicBezTo>
                      <a:pt x="1142116" y="397555"/>
                      <a:pt x="1116867" y="367602"/>
                      <a:pt x="1101107" y="326683"/>
                    </a:cubicBezTo>
                    <a:cubicBezTo>
                      <a:pt x="1082602" y="278623"/>
                      <a:pt x="1055267" y="272188"/>
                      <a:pt x="1017299" y="307276"/>
                    </a:cubicBezTo>
                    <a:cubicBezTo>
                      <a:pt x="970140" y="350874"/>
                      <a:pt x="923979" y="395856"/>
                      <a:pt x="880877" y="443402"/>
                    </a:cubicBezTo>
                    <a:cubicBezTo>
                      <a:pt x="863514" y="462555"/>
                      <a:pt x="850718" y="488850"/>
                      <a:pt x="844005" y="514069"/>
                    </a:cubicBezTo>
                    <a:cubicBezTo>
                      <a:pt x="827640" y="575591"/>
                      <a:pt x="871304" y="634410"/>
                      <a:pt x="934616" y="641686"/>
                    </a:cubicBezTo>
                    <a:cubicBezTo>
                      <a:pt x="1005126" y="649790"/>
                      <a:pt x="1061979" y="618753"/>
                      <a:pt x="1093288" y="548685"/>
                    </a:cubicBezTo>
                    <a:cubicBezTo>
                      <a:pt x="1112870" y="504852"/>
                      <a:pt x="1141106" y="483274"/>
                      <a:pt x="1189560" y="487314"/>
                    </a:cubicBezTo>
                    <a:cubicBezTo>
                      <a:pt x="1214252" y="489376"/>
                      <a:pt x="1239259" y="487677"/>
                      <a:pt x="1264121" y="487677"/>
                    </a:cubicBezTo>
                    <a:close/>
                    <a:moveTo>
                      <a:pt x="1350487" y="765650"/>
                    </a:moveTo>
                    <a:cubicBezTo>
                      <a:pt x="1337727" y="810039"/>
                      <a:pt x="1323799" y="844940"/>
                      <a:pt x="1318024" y="881147"/>
                    </a:cubicBezTo>
                    <a:cubicBezTo>
                      <a:pt x="1301030" y="987591"/>
                      <a:pt x="1287646" y="1094616"/>
                      <a:pt x="1272025" y="1201290"/>
                    </a:cubicBezTo>
                    <a:cubicBezTo>
                      <a:pt x="1266982" y="1235749"/>
                      <a:pt x="1280794" y="1255610"/>
                      <a:pt x="1319372" y="1268697"/>
                    </a:cubicBezTo>
                    <a:cubicBezTo>
                      <a:pt x="1330947" y="1239904"/>
                      <a:pt x="1347548" y="1214159"/>
                      <a:pt x="1350953" y="1186776"/>
                    </a:cubicBezTo>
                    <a:cubicBezTo>
                      <a:pt x="1357146" y="1137052"/>
                      <a:pt x="1381899" y="1105387"/>
                      <a:pt x="1427068" y="1090044"/>
                    </a:cubicBezTo>
                    <a:cubicBezTo>
                      <a:pt x="1474578" y="1073903"/>
                      <a:pt x="1493229" y="1037442"/>
                      <a:pt x="1505784" y="993427"/>
                    </a:cubicBezTo>
                    <a:cubicBezTo>
                      <a:pt x="1515799" y="958333"/>
                      <a:pt x="1529152" y="924188"/>
                      <a:pt x="1542142" y="886348"/>
                    </a:cubicBezTo>
                    <a:cubicBezTo>
                      <a:pt x="1483263" y="849264"/>
                      <a:pt x="1422157" y="810789"/>
                      <a:pt x="1350487" y="765650"/>
                    </a:cubicBezTo>
                    <a:close/>
                    <a:moveTo>
                      <a:pt x="1206227" y="4019674"/>
                    </a:moveTo>
                    <a:cubicBezTo>
                      <a:pt x="1202218" y="4121595"/>
                      <a:pt x="1212511" y="4215103"/>
                      <a:pt x="1241321" y="4311327"/>
                    </a:cubicBezTo>
                    <a:cubicBezTo>
                      <a:pt x="1398989" y="4298161"/>
                      <a:pt x="1550700" y="4267651"/>
                      <a:pt x="1702779" y="4236548"/>
                    </a:cubicBezTo>
                    <a:cubicBezTo>
                      <a:pt x="1681661" y="4230047"/>
                      <a:pt x="1661069" y="4230555"/>
                      <a:pt x="1640513" y="4229950"/>
                    </a:cubicBezTo>
                    <a:cubicBezTo>
                      <a:pt x="1571963" y="4227942"/>
                      <a:pt x="1503419" y="4225432"/>
                      <a:pt x="1434869" y="4223334"/>
                    </a:cubicBezTo>
                    <a:cubicBezTo>
                      <a:pt x="1397949" y="4222203"/>
                      <a:pt x="1376861" y="4201345"/>
                      <a:pt x="1369392" y="4167478"/>
                    </a:cubicBezTo>
                    <a:cubicBezTo>
                      <a:pt x="1362250" y="4135117"/>
                      <a:pt x="1358397" y="4102012"/>
                      <a:pt x="1353668" y="4069156"/>
                    </a:cubicBezTo>
                    <a:cubicBezTo>
                      <a:pt x="1351406" y="4053438"/>
                      <a:pt x="1350463" y="4037527"/>
                      <a:pt x="1348727" y="4019674"/>
                    </a:cubicBezTo>
                    <a:cubicBezTo>
                      <a:pt x="1300540" y="4019674"/>
                      <a:pt x="1257069" y="4019674"/>
                      <a:pt x="1206227" y="4019674"/>
                    </a:cubicBezTo>
                    <a:close/>
                    <a:moveTo>
                      <a:pt x="859305" y="4209068"/>
                    </a:moveTo>
                    <a:cubicBezTo>
                      <a:pt x="849998" y="4138601"/>
                      <a:pt x="864422" y="4072186"/>
                      <a:pt x="838695" y="4010530"/>
                    </a:cubicBezTo>
                    <a:cubicBezTo>
                      <a:pt x="765446" y="4021386"/>
                      <a:pt x="699769" y="4031116"/>
                      <a:pt x="628087" y="4041736"/>
                    </a:cubicBezTo>
                    <a:cubicBezTo>
                      <a:pt x="625002" y="4071139"/>
                      <a:pt x="621658" y="4103573"/>
                      <a:pt x="618181" y="4135994"/>
                    </a:cubicBezTo>
                    <a:cubicBezTo>
                      <a:pt x="612659" y="4187526"/>
                      <a:pt x="588529" y="4213797"/>
                      <a:pt x="537421" y="4223346"/>
                    </a:cubicBezTo>
                    <a:cubicBezTo>
                      <a:pt x="512843" y="4227936"/>
                      <a:pt x="487988" y="4231111"/>
                      <a:pt x="463501" y="4236137"/>
                    </a:cubicBezTo>
                    <a:cubicBezTo>
                      <a:pt x="441397" y="4240666"/>
                      <a:pt x="419631" y="4246841"/>
                      <a:pt x="397721" y="4252290"/>
                    </a:cubicBezTo>
                    <a:cubicBezTo>
                      <a:pt x="549716" y="4239838"/>
                      <a:pt x="703833" y="4259511"/>
                      <a:pt x="859305" y="4209068"/>
                    </a:cubicBezTo>
                    <a:close/>
                    <a:moveTo>
                      <a:pt x="1397671" y="1349801"/>
                    </a:moveTo>
                    <a:cubicBezTo>
                      <a:pt x="1500770" y="1222239"/>
                      <a:pt x="1601639" y="1097434"/>
                      <a:pt x="1704545" y="970108"/>
                    </a:cubicBezTo>
                    <a:cubicBezTo>
                      <a:pt x="1673067" y="952449"/>
                      <a:pt x="1647951" y="938358"/>
                      <a:pt x="1626458" y="926305"/>
                    </a:cubicBezTo>
                    <a:cubicBezTo>
                      <a:pt x="1563557" y="946697"/>
                      <a:pt x="1535726" y="992339"/>
                      <a:pt x="1521163" y="1048346"/>
                    </a:cubicBezTo>
                    <a:cubicBezTo>
                      <a:pt x="1510598" y="1089004"/>
                      <a:pt x="1481974" y="1115734"/>
                      <a:pt x="1452722" y="1142677"/>
                    </a:cubicBezTo>
                    <a:cubicBezTo>
                      <a:pt x="1437688" y="1156532"/>
                      <a:pt x="1421274" y="1170574"/>
                      <a:pt x="1411278" y="1187882"/>
                    </a:cubicBezTo>
                    <a:cubicBezTo>
                      <a:pt x="1388702" y="1226968"/>
                      <a:pt x="1369731" y="1268134"/>
                      <a:pt x="1347784" y="1311441"/>
                    </a:cubicBezTo>
                    <a:cubicBezTo>
                      <a:pt x="1360671" y="1321353"/>
                      <a:pt x="1376583" y="1333588"/>
                      <a:pt x="1397671" y="1349801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9" name="Forme libre 8">
                <a:extLst>
                  <a:ext uri="{FF2B5EF4-FFF2-40B4-BE49-F238E27FC236}">
                    <a16:creationId xmlns:a16="http://schemas.microsoft.com/office/drawing/2014/main" id="{1F1E7CA3-908C-B6BE-B572-62A9E6B556B2}"/>
                  </a:ext>
                </a:extLst>
              </p:cNvPr>
              <p:cNvSpPr/>
              <p:nvPr/>
            </p:nvSpPr>
            <p:spPr>
              <a:xfrm>
                <a:off x="4867077" y="2513664"/>
                <a:ext cx="138547" cy="137638"/>
              </a:xfrm>
              <a:custGeom>
                <a:avLst/>
                <a:gdLst>
                  <a:gd name="connsiteX0" fmla="*/ 137656 w 138547"/>
                  <a:gd name="connsiteY0" fmla="*/ 101146 h 137638"/>
                  <a:gd name="connsiteX1" fmla="*/ 108065 w 138547"/>
                  <a:gd name="connsiteY1" fmla="*/ 120396 h 137638"/>
                  <a:gd name="connsiteX2" fmla="*/ 18663 w 138547"/>
                  <a:gd name="connsiteY2" fmla="*/ 105368 h 137638"/>
                  <a:gd name="connsiteX3" fmla="*/ 27553 w 138547"/>
                  <a:gd name="connsiteY3" fmla="*/ 7481 h 137638"/>
                  <a:gd name="connsiteX4" fmla="*/ 99459 w 138547"/>
                  <a:gd name="connsiteY4" fmla="*/ 1881 h 137638"/>
                  <a:gd name="connsiteX5" fmla="*/ 97385 w 138547"/>
                  <a:gd name="connsiteY5" fmla="*/ 0 h 137638"/>
                  <a:gd name="connsiteX6" fmla="*/ 135382 w 138547"/>
                  <a:gd name="connsiteY6" fmla="*/ 103027 h 137638"/>
                  <a:gd name="connsiteX7" fmla="*/ 137656 w 138547"/>
                  <a:gd name="connsiteY7" fmla="*/ 101146 h 13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8547" h="137638">
                    <a:moveTo>
                      <a:pt x="137656" y="101146"/>
                    </a:moveTo>
                    <a:cubicBezTo>
                      <a:pt x="127780" y="107545"/>
                      <a:pt x="117717" y="113677"/>
                      <a:pt x="108065" y="120396"/>
                    </a:cubicBezTo>
                    <a:cubicBezTo>
                      <a:pt x="69699" y="147084"/>
                      <a:pt x="46917" y="143329"/>
                      <a:pt x="18663" y="105368"/>
                    </a:cubicBezTo>
                    <a:cubicBezTo>
                      <a:pt x="-8104" y="69390"/>
                      <a:pt x="-6883" y="24850"/>
                      <a:pt x="27553" y="7481"/>
                    </a:cubicBezTo>
                    <a:cubicBezTo>
                      <a:pt x="47407" y="-2540"/>
                      <a:pt x="75226" y="3223"/>
                      <a:pt x="99459" y="1881"/>
                    </a:cubicBezTo>
                    <a:cubicBezTo>
                      <a:pt x="99459" y="1881"/>
                      <a:pt x="97385" y="0"/>
                      <a:pt x="97385" y="0"/>
                    </a:cubicBezTo>
                    <a:cubicBezTo>
                      <a:pt x="124321" y="29077"/>
                      <a:pt x="147132" y="59684"/>
                      <a:pt x="135382" y="103027"/>
                    </a:cubicBezTo>
                    <a:lnTo>
                      <a:pt x="137656" y="101146"/>
                    </a:ln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EAEAFE09-F841-8B1C-D5AF-E37A644A0B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06159" y="4395565"/>
            <a:ext cx="4631267" cy="1622059"/>
          </a:xfrm>
        </p:spPr>
        <p:txBody>
          <a:bodyPr>
            <a:noAutofit/>
          </a:bodyPr>
          <a:lstStyle>
            <a:lvl1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►"/>
              <a:defRPr lang="fr-FR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lang="fr-FR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1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5770111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llustration_AF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DA0F2B67-624A-9A66-EF08-72E994330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flipH="1">
            <a:off x="458892" y="486978"/>
            <a:ext cx="5647267" cy="5365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43" name="Espace réservé du texte 34">
            <a:extLst>
              <a:ext uri="{FF2B5EF4-FFF2-40B4-BE49-F238E27FC236}">
                <a16:creationId xmlns:a16="http://schemas.microsoft.com/office/drawing/2014/main" id="{95F268B9-7AC1-3C32-25A0-83E853BBDF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8892" y="1102520"/>
            <a:ext cx="4365311" cy="714714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LOREM IPSUM</a:t>
            </a:r>
            <a:endParaRPr lang="fr-FR"/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D1B1BDD3-C90C-7925-F10D-E7E3943BC1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893" y="2795913"/>
            <a:ext cx="4631267" cy="16220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  <a:p>
            <a:pPr lvl="0"/>
            <a:endParaRPr lang="fr-FR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2DD0059B-AA48-9064-65A2-3A3FB35557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733" y="2130433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C59F12F7-8396-C4B9-B703-C2E1A737C1B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504946" y="1412699"/>
            <a:ext cx="1873851" cy="3672800"/>
            <a:chOff x="5463384" y="3939674"/>
            <a:chExt cx="2132369" cy="4179502"/>
          </a:xfrm>
        </p:grpSpPr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DA0E099E-6857-B3E0-F34B-FA3C6C38EF8D}"/>
                </a:ext>
              </a:extLst>
            </p:cNvPr>
            <p:cNvSpPr/>
            <p:nvPr/>
          </p:nvSpPr>
          <p:spPr>
            <a:xfrm>
              <a:off x="5672036" y="3939674"/>
              <a:ext cx="1526161" cy="3082485"/>
            </a:xfrm>
            <a:custGeom>
              <a:avLst/>
              <a:gdLst>
                <a:gd name="connsiteX0" fmla="*/ 1523005 w 1526161"/>
                <a:gd name="connsiteY0" fmla="*/ 2455160 h 3082485"/>
                <a:gd name="connsiteX1" fmla="*/ 1516226 w 1526161"/>
                <a:gd name="connsiteY1" fmla="*/ 2741258 h 3082485"/>
                <a:gd name="connsiteX2" fmla="*/ 1236635 w 1526161"/>
                <a:gd name="connsiteY2" fmla="*/ 3067492 h 3082485"/>
                <a:gd name="connsiteX3" fmla="*/ 1083144 w 1526161"/>
                <a:gd name="connsiteY3" fmla="*/ 3076440 h 3082485"/>
                <a:gd name="connsiteX4" fmla="*/ 879486 w 1526161"/>
                <a:gd name="connsiteY4" fmla="*/ 3077254 h 3082485"/>
                <a:gd name="connsiteX5" fmla="*/ 788640 w 1526161"/>
                <a:gd name="connsiteY5" fmla="*/ 3082406 h 3082485"/>
                <a:gd name="connsiteX6" fmla="*/ 682607 w 1526161"/>
                <a:gd name="connsiteY6" fmla="*/ 3072373 h 3082485"/>
                <a:gd name="connsiteX7" fmla="*/ 592032 w 1526161"/>
                <a:gd name="connsiteY7" fmla="*/ 3064779 h 3082485"/>
                <a:gd name="connsiteX8" fmla="*/ 398950 w 1526161"/>
                <a:gd name="connsiteY8" fmla="*/ 3043897 h 3082485"/>
                <a:gd name="connsiteX9" fmla="*/ 278272 w 1526161"/>
                <a:gd name="connsiteY9" fmla="*/ 3026543 h 3082485"/>
                <a:gd name="connsiteX10" fmla="*/ 152989 w 1526161"/>
                <a:gd name="connsiteY10" fmla="*/ 2946815 h 3082485"/>
                <a:gd name="connsiteX11" fmla="*/ 75971 w 1526161"/>
                <a:gd name="connsiteY11" fmla="*/ 2684852 h 3082485"/>
                <a:gd name="connsiteX12" fmla="*/ 75971 w 1526161"/>
                <a:gd name="connsiteY12" fmla="*/ 2684580 h 3082485"/>
                <a:gd name="connsiteX13" fmla="*/ 366678 w 1526161"/>
                <a:gd name="connsiteY13" fmla="*/ 2757259 h 3082485"/>
                <a:gd name="connsiteX14" fmla="*/ 403019 w 1526161"/>
                <a:gd name="connsiteY14" fmla="*/ 2663429 h 3082485"/>
                <a:gd name="connsiteX15" fmla="*/ 328444 w 1526161"/>
                <a:gd name="connsiteY15" fmla="*/ 2495838 h 3082485"/>
                <a:gd name="connsiteX16" fmla="*/ 411695 w 1526161"/>
                <a:gd name="connsiteY16" fmla="*/ 2447025 h 3082485"/>
                <a:gd name="connsiteX17" fmla="*/ 437188 w 1526161"/>
                <a:gd name="connsiteY17" fmla="*/ 2368381 h 3082485"/>
                <a:gd name="connsiteX18" fmla="*/ 347154 w 1526161"/>
                <a:gd name="connsiteY18" fmla="*/ 2116724 h 3082485"/>
                <a:gd name="connsiteX19" fmla="*/ 496304 w 1526161"/>
                <a:gd name="connsiteY19" fmla="*/ 1989269 h 3082485"/>
                <a:gd name="connsiteX20" fmla="*/ 393797 w 1526161"/>
                <a:gd name="connsiteY20" fmla="*/ 1753068 h 3082485"/>
                <a:gd name="connsiteX21" fmla="*/ 471358 w 1526161"/>
                <a:gd name="connsiteY21" fmla="*/ 1569748 h 3082485"/>
                <a:gd name="connsiteX22" fmla="*/ 225936 w 1526161"/>
                <a:gd name="connsiteY22" fmla="*/ 1392667 h 3082485"/>
                <a:gd name="connsiteX23" fmla="*/ 11429 w 1526161"/>
                <a:gd name="connsiteY23" fmla="*/ 1371514 h 3082485"/>
                <a:gd name="connsiteX24" fmla="*/ 12243 w 1526161"/>
                <a:gd name="connsiteY24" fmla="*/ 1394294 h 3082485"/>
                <a:gd name="connsiteX25" fmla="*/ 6275 w 1526161"/>
                <a:gd name="connsiteY25" fmla="*/ 1261142 h 3082485"/>
                <a:gd name="connsiteX26" fmla="*/ 5464 w 1526161"/>
                <a:gd name="connsiteY26" fmla="*/ 1028469 h 3082485"/>
                <a:gd name="connsiteX27" fmla="*/ 38 w 1526161"/>
                <a:gd name="connsiteY27" fmla="*/ 905894 h 3082485"/>
                <a:gd name="connsiteX28" fmla="*/ 6274 w 1526161"/>
                <a:gd name="connsiteY28" fmla="*/ 582101 h 3082485"/>
                <a:gd name="connsiteX29" fmla="*/ 25531 w 1526161"/>
                <a:gd name="connsiteY29" fmla="*/ 281359 h 3082485"/>
                <a:gd name="connsiteX30" fmla="*/ 256036 w 1526161"/>
                <a:gd name="connsiteY30" fmla="*/ 40548 h 3082485"/>
                <a:gd name="connsiteX31" fmla="*/ 382408 w 1526161"/>
                <a:gd name="connsiteY31" fmla="*/ 16686 h 3082485"/>
                <a:gd name="connsiteX32" fmla="*/ 489524 w 1526161"/>
                <a:gd name="connsiteY32" fmla="*/ 15871 h 3082485"/>
                <a:gd name="connsiteX33" fmla="*/ 489524 w 1526161"/>
                <a:gd name="connsiteY33" fmla="*/ 16955 h 3082485"/>
                <a:gd name="connsiteX34" fmla="*/ 882197 w 1526161"/>
                <a:gd name="connsiteY34" fmla="*/ 143 h 3082485"/>
                <a:gd name="connsiteX35" fmla="*/ 1085855 w 1526161"/>
                <a:gd name="connsiteY35" fmla="*/ 10991 h 3082485"/>
                <a:gd name="connsiteX36" fmla="*/ 1192432 w 1526161"/>
                <a:gd name="connsiteY36" fmla="*/ 15872 h 3082485"/>
                <a:gd name="connsiteX37" fmla="*/ 1351073 w 1526161"/>
                <a:gd name="connsiteY37" fmla="*/ 34312 h 3082485"/>
                <a:gd name="connsiteX38" fmla="*/ 1515411 w 1526161"/>
                <a:gd name="connsiteY38" fmla="*/ 240412 h 3082485"/>
                <a:gd name="connsiteX39" fmla="*/ 1517308 w 1526161"/>
                <a:gd name="connsiteY39" fmla="*/ 679998 h 3082485"/>
                <a:gd name="connsiteX40" fmla="*/ 1521105 w 1526161"/>
                <a:gd name="connsiteY40" fmla="*/ 841624 h 3082485"/>
                <a:gd name="connsiteX41" fmla="*/ 1514054 w 1526161"/>
                <a:gd name="connsiteY41" fmla="*/ 942503 h 3082485"/>
                <a:gd name="connsiteX42" fmla="*/ 1398258 w 1526161"/>
                <a:gd name="connsiteY42" fmla="*/ 1399447 h 3082485"/>
                <a:gd name="connsiteX43" fmla="*/ 1484764 w 1526161"/>
                <a:gd name="connsiteY43" fmla="*/ 2112929 h 3082485"/>
                <a:gd name="connsiteX44" fmla="*/ 1511071 w 1526161"/>
                <a:gd name="connsiteY44" fmla="*/ 2121877 h 3082485"/>
                <a:gd name="connsiteX45" fmla="*/ 1523005 w 1526161"/>
                <a:gd name="connsiteY45" fmla="*/ 2455160 h 308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6161" h="3082485">
                  <a:moveTo>
                    <a:pt x="1523005" y="2455160"/>
                  </a:moveTo>
                  <a:cubicBezTo>
                    <a:pt x="1524899" y="2550345"/>
                    <a:pt x="1523005" y="2646073"/>
                    <a:pt x="1516226" y="2741258"/>
                  </a:cubicBezTo>
                  <a:cubicBezTo>
                    <a:pt x="1505374" y="2900171"/>
                    <a:pt x="1403952" y="3042813"/>
                    <a:pt x="1236635" y="3067492"/>
                  </a:cubicBezTo>
                  <a:cubicBezTo>
                    <a:pt x="1186192" y="3074813"/>
                    <a:pt x="1134398" y="3075356"/>
                    <a:pt x="1083144" y="3076440"/>
                  </a:cubicBezTo>
                  <a:cubicBezTo>
                    <a:pt x="1015349" y="3077795"/>
                    <a:pt x="947282" y="3076168"/>
                    <a:pt x="879486" y="3077254"/>
                  </a:cubicBezTo>
                  <a:cubicBezTo>
                    <a:pt x="849114" y="3077526"/>
                    <a:pt x="818741" y="3083220"/>
                    <a:pt x="788640" y="3082406"/>
                  </a:cubicBezTo>
                  <a:cubicBezTo>
                    <a:pt x="753114" y="3081320"/>
                    <a:pt x="717862" y="3075898"/>
                    <a:pt x="682607" y="3072373"/>
                  </a:cubicBezTo>
                  <a:cubicBezTo>
                    <a:pt x="652505" y="3069661"/>
                    <a:pt x="622134" y="3063966"/>
                    <a:pt x="592032" y="3064779"/>
                  </a:cubicBezTo>
                  <a:cubicBezTo>
                    <a:pt x="526676" y="3066135"/>
                    <a:pt x="462678" y="3060982"/>
                    <a:pt x="398950" y="3043897"/>
                  </a:cubicBezTo>
                  <a:cubicBezTo>
                    <a:pt x="360170" y="3033594"/>
                    <a:pt x="318950" y="3029797"/>
                    <a:pt x="278272" y="3026543"/>
                  </a:cubicBezTo>
                  <a:cubicBezTo>
                    <a:pt x="221596" y="3022203"/>
                    <a:pt x="181461" y="2991289"/>
                    <a:pt x="152989" y="2946815"/>
                  </a:cubicBezTo>
                  <a:cubicBezTo>
                    <a:pt x="102003" y="2867628"/>
                    <a:pt x="77328" y="2778682"/>
                    <a:pt x="75971" y="2684852"/>
                  </a:cubicBezTo>
                  <a:lnTo>
                    <a:pt x="75971" y="2684580"/>
                  </a:lnTo>
                  <a:lnTo>
                    <a:pt x="366678" y="2757259"/>
                  </a:lnTo>
                  <a:lnTo>
                    <a:pt x="403019" y="2663429"/>
                  </a:lnTo>
                  <a:lnTo>
                    <a:pt x="328444" y="2495838"/>
                  </a:lnTo>
                  <a:lnTo>
                    <a:pt x="411695" y="2447025"/>
                  </a:lnTo>
                  <a:lnTo>
                    <a:pt x="437188" y="2368381"/>
                  </a:lnTo>
                  <a:lnTo>
                    <a:pt x="347154" y="2116724"/>
                  </a:lnTo>
                  <a:lnTo>
                    <a:pt x="496304" y="1989269"/>
                  </a:lnTo>
                  <a:lnTo>
                    <a:pt x="393797" y="1753068"/>
                  </a:lnTo>
                  <a:lnTo>
                    <a:pt x="471358" y="1569748"/>
                  </a:lnTo>
                  <a:lnTo>
                    <a:pt x="225936" y="1392667"/>
                  </a:lnTo>
                  <a:lnTo>
                    <a:pt x="11429" y="1371514"/>
                  </a:lnTo>
                  <a:lnTo>
                    <a:pt x="12243" y="1394294"/>
                  </a:lnTo>
                  <a:cubicBezTo>
                    <a:pt x="9261" y="1350091"/>
                    <a:pt x="6818" y="1305617"/>
                    <a:pt x="6275" y="1261142"/>
                  </a:cubicBezTo>
                  <a:cubicBezTo>
                    <a:pt x="4921" y="1183585"/>
                    <a:pt x="6547" y="1106027"/>
                    <a:pt x="5464" y="1028469"/>
                  </a:cubicBezTo>
                  <a:cubicBezTo>
                    <a:pt x="4921" y="987520"/>
                    <a:pt x="-505" y="946842"/>
                    <a:pt x="38" y="905894"/>
                  </a:cubicBezTo>
                  <a:cubicBezTo>
                    <a:pt x="852" y="797964"/>
                    <a:pt x="2210" y="689760"/>
                    <a:pt x="6274" y="582101"/>
                  </a:cubicBezTo>
                  <a:cubicBezTo>
                    <a:pt x="10346" y="481492"/>
                    <a:pt x="14683" y="380884"/>
                    <a:pt x="25531" y="281359"/>
                  </a:cubicBezTo>
                  <a:cubicBezTo>
                    <a:pt x="38547" y="162311"/>
                    <a:pt x="138343" y="62516"/>
                    <a:pt x="256036" y="40548"/>
                  </a:cubicBezTo>
                  <a:cubicBezTo>
                    <a:pt x="298068" y="32685"/>
                    <a:pt x="339831" y="21567"/>
                    <a:pt x="382408" y="16686"/>
                  </a:cubicBezTo>
                  <a:cubicBezTo>
                    <a:pt x="417664" y="12889"/>
                    <a:pt x="453726" y="15871"/>
                    <a:pt x="489524" y="15871"/>
                  </a:cubicBezTo>
                  <a:lnTo>
                    <a:pt x="489524" y="16955"/>
                  </a:lnTo>
                  <a:cubicBezTo>
                    <a:pt x="620508" y="10990"/>
                    <a:pt x="751216" y="2855"/>
                    <a:pt x="882197" y="143"/>
                  </a:cubicBezTo>
                  <a:cubicBezTo>
                    <a:pt x="949992" y="-1213"/>
                    <a:pt x="1018059" y="7465"/>
                    <a:pt x="1085855" y="10991"/>
                  </a:cubicBezTo>
                  <a:cubicBezTo>
                    <a:pt x="1121382" y="12889"/>
                    <a:pt x="1157176" y="12889"/>
                    <a:pt x="1192432" y="15872"/>
                  </a:cubicBezTo>
                  <a:cubicBezTo>
                    <a:pt x="1245582" y="20753"/>
                    <a:pt x="1298736" y="25362"/>
                    <a:pt x="1351073" y="34312"/>
                  </a:cubicBezTo>
                  <a:cubicBezTo>
                    <a:pt x="1454395" y="52211"/>
                    <a:pt x="1511339" y="151463"/>
                    <a:pt x="1515411" y="240412"/>
                  </a:cubicBezTo>
                  <a:cubicBezTo>
                    <a:pt x="1522191" y="386579"/>
                    <a:pt x="1517036" y="533289"/>
                    <a:pt x="1517308" y="679998"/>
                  </a:cubicBezTo>
                  <a:cubicBezTo>
                    <a:pt x="1517308" y="734235"/>
                    <a:pt x="1505103" y="792268"/>
                    <a:pt x="1521105" y="841624"/>
                  </a:cubicBezTo>
                  <a:cubicBezTo>
                    <a:pt x="1533579" y="880946"/>
                    <a:pt x="1519748" y="910504"/>
                    <a:pt x="1514054" y="942503"/>
                  </a:cubicBezTo>
                  <a:cubicBezTo>
                    <a:pt x="1461717" y="1004876"/>
                    <a:pt x="1379820" y="1145349"/>
                    <a:pt x="1398258" y="1399447"/>
                  </a:cubicBezTo>
                  <a:cubicBezTo>
                    <a:pt x="1425377" y="1767170"/>
                    <a:pt x="1457917" y="2069810"/>
                    <a:pt x="1484764" y="2112929"/>
                  </a:cubicBezTo>
                  <a:cubicBezTo>
                    <a:pt x="1489919" y="2121335"/>
                    <a:pt x="1499137" y="2123505"/>
                    <a:pt x="1511071" y="2121877"/>
                  </a:cubicBezTo>
                  <a:cubicBezTo>
                    <a:pt x="1515683" y="2233062"/>
                    <a:pt x="1520563" y="2343975"/>
                    <a:pt x="1523005" y="2455160"/>
                  </a:cubicBezTo>
                  <a:close/>
                </a:path>
              </a:pathLst>
            </a:custGeom>
            <a:solidFill>
              <a:srgbClr val="FFCD00"/>
            </a:solidFill>
            <a:ln w="6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58" name="Graphique 14">
              <a:extLst>
                <a:ext uri="{FF2B5EF4-FFF2-40B4-BE49-F238E27FC236}">
                  <a16:creationId xmlns:a16="http://schemas.microsoft.com/office/drawing/2014/main" id="{D01EC9FD-3A57-EE59-8AD8-408149F8C2A3}"/>
                </a:ext>
              </a:extLst>
            </p:cNvPr>
            <p:cNvGrpSpPr/>
            <p:nvPr/>
          </p:nvGrpSpPr>
          <p:grpSpPr>
            <a:xfrm>
              <a:off x="5463384" y="4096247"/>
              <a:ext cx="2132369" cy="4022929"/>
              <a:chOff x="5463384" y="4096247"/>
              <a:chExt cx="2132369" cy="4022929"/>
            </a:xfrm>
            <a:solidFill>
              <a:srgbClr val="14120A"/>
            </a:solidFill>
          </p:grpSpPr>
          <p:sp>
            <p:nvSpPr>
              <p:cNvPr id="59" name="Forme libre 58">
                <a:extLst>
                  <a:ext uri="{FF2B5EF4-FFF2-40B4-BE49-F238E27FC236}">
                    <a16:creationId xmlns:a16="http://schemas.microsoft.com/office/drawing/2014/main" id="{4DD2FDA5-A4EC-3AC7-8232-9E662C7AB2A2}"/>
                  </a:ext>
                </a:extLst>
              </p:cNvPr>
              <p:cNvSpPr/>
              <p:nvPr/>
            </p:nvSpPr>
            <p:spPr>
              <a:xfrm>
                <a:off x="7123280" y="6858032"/>
                <a:ext cx="472474" cy="1243639"/>
              </a:xfrm>
              <a:custGeom>
                <a:avLst/>
                <a:gdLst>
                  <a:gd name="connsiteX0" fmla="*/ 472474 w 472474"/>
                  <a:gd name="connsiteY0" fmla="*/ 1127937 h 1243639"/>
                  <a:gd name="connsiteX1" fmla="*/ 445825 w 472474"/>
                  <a:gd name="connsiteY1" fmla="*/ 1216660 h 1243639"/>
                  <a:gd name="connsiteX2" fmla="*/ 391314 w 472474"/>
                  <a:gd name="connsiteY2" fmla="*/ 1227958 h 1243639"/>
                  <a:gd name="connsiteX3" fmla="*/ 326058 w 472474"/>
                  <a:gd name="connsiteY3" fmla="*/ 1117148 h 1243639"/>
                  <a:gd name="connsiteX4" fmla="*/ 81545 w 472474"/>
                  <a:gd name="connsiteY4" fmla="*/ 376279 h 1243639"/>
                  <a:gd name="connsiteX5" fmla="*/ 3739 w 472474"/>
                  <a:gd name="connsiteY5" fmla="*/ 45363 h 1243639"/>
                  <a:gd name="connsiteX6" fmla="*/ 16495 w 472474"/>
                  <a:gd name="connsiteY6" fmla="*/ 3019 h 1243639"/>
                  <a:gd name="connsiteX7" fmla="*/ 66653 w 472474"/>
                  <a:gd name="connsiteY7" fmla="*/ 21795 h 1243639"/>
                  <a:gd name="connsiteX8" fmla="*/ 136316 w 472474"/>
                  <a:gd name="connsiteY8" fmla="*/ 199760 h 1243639"/>
                  <a:gd name="connsiteX9" fmla="*/ 337730 w 472474"/>
                  <a:gd name="connsiteY9" fmla="*/ 735219 h 1243639"/>
                  <a:gd name="connsiteX10" fmla="*/ 459615 w 472474"/>
                  <a:gd name="connsiteY10" fmla="*/ 1072616 h 1243639"/>
                  <a:gd name="connsiteX11" fmla="*/ 472474 w 472474"/>
                  <a:gd name="connsiteY11" fmla="*/ 1127937 h 124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2474" h="1243639">
                    <a:moveTo>
                      <a:pt x="472474" y="1127937"/>
                    </a:moveTo>
                    <a:cubicBezTo>
                      <a:pt x="464291" y="1155897"/>
                      <a:pt x="457560" y="1187277"/>
                      <a:pt x="445825" y="1216660"/>
                    </a:cubicBezTo>
                    <a:cubicBezTo>
                      <a:pt x="433698" y="1247024"/>
                      <a:pt x="411020" y="1253123"/>
                      <a:pt x="391314" y="1227958"/>
                    </a:cubicBezTo>
                    <a:cubicBezTo>
                      <a:pt x="365032" y="1194397"/>
                      <a:pt x="339641" y="1157029"/>
                      <a:pt x="326058" y="1117148"/>
                    </a:cubicBezTo>
                    <a:cubicBezTo>
                      <a:pt x="242207" y="870978"/>
                      <a:pt x="158921" y="624532"/>
                      <a:pt x="81545" y="376279"/>
                    </a:cubicBezTo>
                    <a:cubicBezTo>
                      <a:pt x="47907" y="268351"/>
                      <a:pt x="28193" y="156036"/>
                      <a:pt x="3739" y="45363"/>
                    </a:cubicBezTo>
                    <a:cubicBezTo>
                      <a:pt x="689" y="31558"/>
                      <a:pt x="-7202" y="10379"/>
                      <a:pt x="16495" y="3019"/>
                    </a:cubicBezTo>
                    <a:cubicBezTo>
                      <a:pt x="37408" y="-3477"/>
                      <a:pt x="57533" y="-477"/>
                      <a:pt x="66653" y="21795"/>
                    </a:cubicBezTo>
                    <a:cubicBezTo>
                      <a:pt x="90792" y="80741"/>
                      <a:pt x="113788" y="140173"/>
                      <a:pt x="136316" y="199760"/>
                    </a:cubicBezTo>
                    <a:cubicBezTo>
                      <a:pt x="203753" y="378133"/>
                      <a:pt x="271269" y="556480"/>
                      <a:pt x="337730" y="735219"/>
                    </a:cubicBezTo>
                    <a:cubicBezTo>
                      <a:pt x="379404" y="847298"/>
                      <a:pt x="419472" y="959976"/>
                      <a:pt x="459615" y="1072616"/>
                    </a:cubicBezTo>
                    <a:cubicBezTo>
                      <a:pt x="465422" y="1088911"/>
                      <a:pt x="467604" y="1106496"/>
                      <a:pt x="472474" y="112793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0" name="Forme libre 59">
                <a:extLst>
                  <a:ext uri="{FF2B5EF4-FFF2-40B4-BE49-F238E27FC236}">
                    <a16:creationId xmlns:a16="http://schemas.microsoft.com/office/drawing/2014/main" id="{3A8B46D6-3CEF-1792-C658-3645ABBB6F03}"/>
                  </a:ext>
                </a:extLst>
              </p:cNvPr>
              <p:cNvSpPr/>
              <p:nvPr/>
            </p:nvSpPr>
            <p:spPr>
              <a:xfrm>
                <a:off x="6316031" y="7008820"/>
                <a:ext cx="312752" cy="1110356"/>
              </a:xfrm>
              <a:custGeom>
                <a:avLst/>
                <a:gdLst>
                  <a:gd name="connsiteX0" fmla="*/ 312753 w 312752"/>
                  <a:gd name="connsiteY0" fmla="*/ 997536 h 1110356"/>
                  <a:gd name="connsiteX1" fmla="*/ 263211 w 312752"/>
                  <a:gd name="connsiteY1" fmla="*/ 1098068 h 1110356"/>
                  <a:gd name="connsiteX2" fmla="*/ 230426 w 312752"/>
                  <a:gd name="connsiteY2" fmla="*/ 1099850 h 1110356"/>
                  <a:gd name="connsiteX3" fmla="*/ 180957 w 312752"/>
                  <a:gd name="connsiteY3" fmla="*/ 998257 h 1110356"/>
                  <a:gd name="connsiteX4" fmla="*/ 34124 w 312752"/>
                  <a:gd name="connsiteY4" fmla="*/ 215862 h 1110356"/>
                  <a:gd name="connsiteX5" fmla="*/ 1072 w 312752"/>
                  <a:gd name="connsiteY5" fmla="*/ 52000 h 1110356"/>
                  <a:gd name="connsiteX6" fmla="*/ 9416 w 312752"/>
                  <a:gd name="connsiteY6" fmla="*/ 3524 h 1110356"/>
                  <a:gd name="connsiteX7" fmla="*/ 51342 w 312752"/>
                  <a:gd name="connsiteY7" fmla="*/ 35588 h 1110356"/>
                  <a:gd name="connsiteX8" fmla="*/ 197235 w 312752"/>
                  <a:gd name="connsiteY8" fmla="*/ 530035 h 1110356"/>
                  <a:gd name="connsiteX9" fmla="*/ 295329 w 312752"/>
                  <a:gd name="connsiteY9" fmla="*/ 935779 h 1110356"/>
                  <a:gd name="connsiteX10" fmla="*/ 305804 w 312752"/>
                  <a:gd name="connsiteY10" fmla="*/ 993750 h 1110356"/>
                  <a:gd name="connsiteX11" fmla="*/ 312753 w 312752"/>
                  <a:gd name="connsiteY11" fmla="*/ 997536 h 111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2752" h="1110356">
                    <a:moveTo>
                      <a:pt x="312753" y="997536"/>
                    </a:moveTo>
                    <a:cubicBezTo>
                      <a:pt x="296347" y="1031105"/>
                      <a:pt x="280698" y="1065073"/>
                      <a:pt x="263211" y="1098068"/>
                    </a:cubicBezTo>
                    <a:cubicBezTo>
                      <a:pt x="254684" y="1114157"/>
                      <a:pt x="238602" y="1114130"/>
                      <a:pt x="230426" y="1099850"/>
                    </a:cubicBezTo>
                    <a:cubicBezTo>
                      <a:pt x="211675" y="1067111"/>
                      <a:pt x="187960" y="1034056"/>
                      <a:pt x="180957" y="998257"/>
                    </a:cubicBezTo>
                    <a:cubicBezTo>
                      <a:pt x="130020" y="737848"/>
                      <a:pt x="82926" y="476690"/>
                      <a:pt x="34124" y="215862"/>
                    </a:cubicBezTo>
                    <a:cubicBezTo>
                      <a:pt x="23877" y="161092"/>
                      <a:pt x="10259" y="106926"/>
                      <a:pt x="1072" y="52000"/>
                    </a:cubicBezTo>
                    <a:cubicBezTo>
                      <a:pt x="-1598" y="36037"/>
                      <a:pt x="552" y="7855"/>
                      <a:pt x="9416" y="3524"/>
                    </a:cubicBezTo>
                    <a:cubicBezTo>
                      <a:pt x="35809" y="-9373"/>
                      <a:pt x="45415" y="15829"/>
                      <a:pt x="51342" y="35588"/>
                    </a:cubicBezTo>
                    <a:cubicBezTo>
                      <a:pt x="100725" y="200187"/>
                      <a:pt x="151972" y="364297"/>
                      <a:pt x="197235" y="530035"/>
                    </a:cubicBezTo>
                    <a:cubicBezTo>
                      <a:pt x="233876" y="664209"/>
                      <a:pt x="263147" y="800398"/>
                      <a:pt x="295329" y="935779"/>
                    </a:cubicBezTo>
                    <a:cubicBezTo>
                      <a:pt x="299863" y="954855"/>
                      <a:pt x="302362" y="974414"/>
                      <a:pt x="305804" y="993750"/>
                    </a:cubicBezTo>
                    <a:cubicBezTo>
                      <a:pt x="308120" y="995012"/>
                      <a:pt x="310436" y="996275"/>
                      <a:pt x="312753" y="997536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1" name="Forme libre 60">
                <a:extLst>
                  <a:ext uri="{FF2B5EF4-FFF2-40B4-BE49-F238E27FC236}">
                    <a16:creationId xmlns:a16="http://schemas.microsoft.com/office/drawing/2014/main" id="{093AA406-B563-6EFE-5AE8-A62888BA817D}"/>
                  </a:ext>
                </a:extLst>
              </p:cNvPr>
              <p:cNvSpPr/>
              <p:nvPr/>
            </p:nvSpPr>
            <p:spPr>
              <a:xfrm>
                <a:off x="6325227" y="4096247"/>
                <a:ext cx="374376" cy="101839"/>
              </a:xfrm>
              <a:custGeom>
                <a:avLst/>
                <a:gdLst>
                  <a:gd name="connsiteX0" fmla="*/ 211932 w 374376"/>
                  <a:gd name="connsiteY0" fmla="*/ 2295 h 101839"/>
                  <a:gd name="connsiteX1" fmla="*/ 312331 w 374376"/>
                  <a:gd name="connsiteY1" fmla="*/ 2294 h 101839"/>
                  <a:gd name="connsiteX2" fmla="*/ 374336 w 374376"/>
                  <a:gd name="connsiteY2" fmla="*/ 49916 h 101839"/>
                  <a:gd name="connsiteX3" fmla="*/ 318542 w 374376"/>
                  <a:gd name="connsiteY3" fmla="*/ 101839 h 101839"/>
                  <a:gd name="connsiteX4" fmla="*/ 34784 w 374376"/>
                  <a:gd name="connsiteY4" fmla="*/ 95552 h 101839"/>
                  <a:gd name="connsiteX5" fmla="*/ 89 w 374376"/>
                  <a:gd name="connsiteY5" fmla="*/ 59548 h 101839"/>
                  <a:gd name="connsiteX6" fmla="*/ 52541 w 374376"/>
                  <a:gd name="connsiteY6" fmla="*/ 8829 h 101839"/>
                  <a:gd name="connsiteX7" fmla="*/ 211777 w 374376"/>
                  <a:gd name="connsiteY7" fmla="*/ 0 h 101839"/>
                  <a:gd name="connsiteX8" fmla="*/ 211932 w 374376"/>
                  <a:gd name="connsiteY8" fmla="*/ 2295 h 101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376" h="101839">
                    <a:moveTo>
                      <a:pt x="211932" y="2295"/>
                    </a:moveTo>
                    <a:cubicBezTo>
                      <a:pt x="245398" y="2295"/>
                      <a:pt x="278865" y="2300"/>
                      <a:pt x="312331" y="2294"/>
                    </a:cubicBezTo>
                    <a:cubicBezTo>
                      <a:pt x="347875" y="2287"/>
                      <a:pt x="372855" y="21468"/>
                      <a:pt x="374336" y="49916"/>
                    </a:cubicBezTo>
                    <a:cubicBezTo>
                      <a:pt x="375549" y="73227"/>
                      <a:pt x="349602" y="101835"/>
                      <a:pt x="318542" y="101839"/>
                    </a:cubicBezTo>
                    <a:cubicBezTo>
                      <a:pt x="223947" y="101855"/>
                      <a:pt x="129315" y="99286"/>
                      <a:pt x="34784" y="95552"/>
                    </a:cubicBezTo>
                    <a:cubicBezTo>
                      <a:pt x="16386" y="94825"/>
                      <a:pt x="-1418" y="84301"/>
                      <a:pt x="89" y="59548"/>
                    </a:cubicBezTo>
                    <a:cubicBezTo>
                      <a:pt x="1743" y="32383"/>
                      <a:pt x="22685" y="10860"/>
                      <a:pt x="52541" y="8829"/>
                    </a:cubicBezTo>
                    <a:cubicBezTo>
                      <a:pt x="105574" y="5221"/>
                      <a:pt x="158694" y="2874"/>
                      <a:pt x="211777" y="0"/>
                    </a:cubicBezTo>
                    <a:cubicBezTo>
                      <a:pt x="211828" y="765"/>
                      <a:pt x="211880" y="1530"/>
                      <a:pt x="211932" y="2295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2" name="Forme libre 61">
                <a:extLst>
                  <a:ext uri="{FF2B5EF4-FFF2-40B4-BE49-F238E27FC236}">
                    <a16:creationId xmlns:a16="http://schemas.microsoft.com/office/drawing/2014/main" id="{AE1C5375-83BE-2028-1769-CA317A86D482}"/>
                  </a:ext>
                </a:extLst>
              </p:cNvPr>
              <p:cNvSpPr/>
              <p:nvPr/>
            </p:nvSpPr>
            <p:spPr>
              <a:xfrm>
                <a:off x="5463384" y="5910198"/>
                <a:ext cx="704814" cy="829984"/>
              </a:xfrm>
              <a:custGeom>
                <a:avLst/>
                <a:gdLst>
                  <a:gd name="connsiteX0" fmla="*/ 572189 w 704814"/>
                  <a:gd name="connsiteY0" fmla="*/ 135477 h 829984"/>
                  <a:gd name="connsiteX1" fmla="*/ 700260 w 704814"/>
                  <a:gd name="connsiteY1" fmla="*/ 373934 h 829984"/>
                  <a:gd name="connsiteX2" fmla="*/ 625084 w 704814"/>
                  <a:gd name="connsiteY2" fmla="*/ 545749 h 829984"/>
                  <a:gd name="connsiteX3" fmla="*/ 575470 w 704814"/>
                  <a:gd name="connsiteY3" fmla="*/ 553694 h 829984"/>
                  <a:gd name="connsiteX4" fmla="*/ 636105 w 704814"/>
                  <a:gd name="connsiteY4" fmla="*/ 662739 h 829984"/>
                  <a:gd name="connsiteX5" fmla="*/ 643760 w 704814"/>
                  <a:gd name="connsiteY5" fmla="*/ 772603 h 829984"/>
                  <a:gd name="connsiteX6" fmla="*/ 532202 w 704814"/>
                  <a:gd name="connsiteY6" fmla="*/ 827893 h 829984"/>
                  <a:gd name="connsiteX7" fmla="*/ 257276 w 704814"/>
                  <a:gd name="connsiteY7" fmla="*/ 732293 h 829984"/>
                  <a:gd name="connsiteX8" fmla="*/ 94730 w 704814"/>
                  <a:gd name="connsiteY8" fmla="*/ 578613 h 829984"/>
                  <a:gd name="connsiteX9" fmla="*/ 8884 w 704814"/>
                  <a:gd name="connsiteY9" fmla="*/ 429746 h 829984"/>
                  <a:gd name="connsiteX10" fmla="*/ 1198 w 704814"/>
                  <a:gd name="connsiteY10" fmla="*/ 359697 h 829984"/>
                  <a:gd name="connsiteX11" fmla="*/ 101438 w 704814"/>
                  <a:gd name="connsiteY11" fmla="*/ 278547 h 829984"/>
                  <a:gd name="connsiteX12" fmla="*/ 67259 w 704814"/>
                  <a:gd name="connsiteY12" fmla="*/ 157580 h 829984"/>
                  <a:gd name="connsiteX13" fmla="*/ 117360 w 704814"/>
                  <a:gd name="connsiteY13" fmla="*/ 44289 h 829984"/>
                  <a:gd name="connsiteX14" fmla="*/ 459846 w 704814"/>
                  <a:gd name="connsiteY14" fmla="*/ 58755 h 829984"/>
                  <a:gd name="connsiteX15" fmla="*/ 559008 w 704814"/>
                  <a:gd name="connsiteY15" fmla="*/ 122318 h 829984"/>
                  <a:gd name="connsiteX16" fmla="*/ 572189 w 704814"/>
                  <a:gd name="connsiteY16" fmla="*/ 135477 h 829984"/>
                  <a:gd name="connsiteX17" fmla="*/ 101517 w 704814"/>
                  <a:gd name="connsiteY17" fmla="*/ 163884 h 829984"/>
                  <a:gd name="connsiteX18" fmla="*/ 123077 w 704814"/>
                  <a:gd name="connsiteY18" fmla="*/ 256892 h 829984"/>
                  <a:gd name="connsiteX19" fmla="*/ 149667 w 704814"/>
                  <a:gd name="connsiteY19" fmla="*/ 279659 h 829984"/>
                  <a:gd name="connsiteX20" fmla="*/ 229335 w 704814"/>
                  <a:gd name="connsiteY20" fmla="*/ 301585 h 829984"/>
                  <a:gd name="connsiteX21" fmla="*/ 479396 w 704814"/>
                  <a:gd name="connsiteY21" fmla="*/ 468980 h 829984"/>
                  <a:gd name="connsiteX22" fmla="*/ 611915 w 704814"/>
                  <a:gd name="connsiteY22" fmla="*/ 469634 h 829984"/>
                  <a:gd name="connsiteX23" fmla="*/ 624446 w 704814"/>
                  <a:gd name="connsiteY23" fmla="*/ 452187 h 829984"/>
                  <a:gd name="connsiteX24" fmla="*/ 612622 w 704814"/>
                  <a:gd name="connsiteY24" fmla="*/ 346335 h 829984"/>
                  <a:gd name="connsiteX25" fmla="*/ 390761 w 704814"/>
                  <a:gd name="connsiteY25" fmla="*/ 121092 h 829984"/>
                  <a:gd name="connsiteX26" fmla="*/ 134928 w 704814"/>
                  <a:gd name="connsiteY26" fmla="*/ 113494 h 829984"/>
                  <a:gd name="connsiteX27" fmla="*/ 101517 w 704814"/>
                  <a:gd name="connsiteY27" fmla="*/ 163884 h 829984"/>
                  <a:gd name="connsiteX28" fmla="*/ 77224 w 704814"/>
                  <a:gd name="connsiteY28" fmla="*/ 373203 h 829984"/>
                  <a:gd name="connsiteX29" fmla="*/ 88757 w 704814"/>
                  <a:gd name="connsiteY29" fmla="*/ 429793 h 829984"/>
                  <a:gd name="connsiteX30" fmla="*/ 141597 w 704814"/>
                  <a:gd name="connsiteY30" fmla="*/ 574524 h 829984"/>
                  <a:gd name="connsiteX31" fmla="*/ 153306 w 704814"/>
                  <a:gd name="connsiteY31" fmla="*/ 601962 h 829984"/>
                  <a:gd name="connsiteX32" fmla="*/ 340221 w 704814"/>
                  <a:gd name="connsiteY32" fmla="*/ 727784 h 829984"/>
                  <a:gd name="connsiteX33" fmla="*/ 517460 w 704814"/>
                  <a:gd name="connsiteY33" fmla="*/ 767889 h 829984"/>
                  <a:gd name="connsiteX34" fmla="*/ 579417 w 704814"/>
                  <a:gd name="connsiteY34" fmla="*/ 752895 h 829984"/>
                  <a:gd name="connsiteX35" fmla="*/ 578221 w 704814"/>
                  <a:gd name="connsiteY35" fmla="*/ 696885 h 829984"/>
                  <a:gd name="connsiteX36" fmla="*/ 566659 w 704814"/>
                  <a:gd name="connsiteY36" fmla="*/ 675104 h 829984"/>
                  <a:gd name="connsiteX37" fmla="*/ 419159 w 704814"/>
                  <a:gd name="connsiteY37" fmla="*/ 520260 h 829984"/>
                  <a:gd name="connsiteX38" fmla="*/ 208689 w 704814"/>
                  <a:gd name="connsiteY38" fmla="*/ 383167 h 829984"/>
                  <a:gd name="connsiteX39" fmla="*/ 77224 w 704814"/>
                  <a:gd name="connsiteY39" fmla="*/ 373203 h 829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04814" h="829984">
                    <a:moveTo>
                      <a:pt x="572189" y="135477"/>
                    </a:moveTo>
                    <a:cubicBezTo>
                      <a:pt x="632067" y="205738"/>
                      <a:pt x="675249" y="284989"/>
                      <a:pt x="700260" y="373934"/>
                    </a:cubicBezTo>
                    <a:cubicBezTo>
                      <a:pt x="717856" y="436508"/>
                      <a:pt x="682705" y="537113"/>
                      <a:pt x="625084" y="545749"/>
                    </a:cubicBezTo>
                    <a:cubicBezTo>
                      <a:pt x="608858" y="548180"/>
                      <a:pt x="592680" y="550928"/>
                      <a:pt x="575470" y="553694"/>
                    </a:cubicBezTo>
                    <a:cubicBezTo>
                      <a:pt x="595435" y="589465"/>
                      <a:pt x="616459" y="625736"/>
                      <a:pt x="636105" y="662739"/>
                    </a:cubicBezTo>
                    <a:cubicBezTo>
                      <a:pt x="654779" y="697909"/>
                      <a:pt x="660288" y="734089"/>
                      <a:pt x="643760" y="772603"/>
                    </a:cubicBezTo>
                    <a:cubicBezTo>
                      <a:pt x="623283" y="820314"/>
                      <a:pt x="595910" y="836169"/>
                      <a:pt x="532202" y="827893"/>
                    </a:cubicBezTo>
                    <a:cubicBezTo>
                      <a:pt x="434062" y="815143"/>
                      <a:pt x="337152" y="792399"/>
                      <a:pt x="257276" y="732293"/>
                    </a:cubicBezTo>
                    <a:cubicBezTo>
                      <a:pt x="198059" y="687733"/>
                      <a:pt x="147871" y="631004"/>
                      <a:pt x="94730" y="578613"/>
                    </a:cubicBezTo>
                    <a:cubicBezTo>
                      <a:pt x="52622" y="537101"/>
                      <a:pt x="22162" y="487876"/>
                      <a:pt x="8884" y="429746"/>
                    </a:cubicBezTo>
                    <a:cubicBezTo>
                      <a:pt x="3656" y="406857"/>
                      <a:pt x="-2681" y="381980"/>
                      <a:pt x="1198" y="359697"/>
                    </a:cubicBezTo>
                    <a:cubicBezTo>
                      <a:pt x="10893" y="303997"/>
                      <a:pt x="36798" y="285534"/>
                      <a:pt x="101438" y="278547"/>
                    </a:cubicBezTo>
                    <a:cubicBezTo>
                      <a:pt x="89973" y="238285"/>
                      <a:pt x="77479" y="198218"/>
                      <a:pt x="67259" y="157580"/>
                    </a:cubicBezTo>
                    <a:cubicBezTo>
                      <a:pt x="53539" y="103019"/>
                      <a:pt x="69086" y="71868"/>
                      <a:pt x="117360" y="44289"/>
                    </a:cubicBezTo>
                    <a:cubicBezTo>
                      <a:pt x="234845" y="-22825"/>
                      <a:pt x="348496" y="-10180"/>
                      <a:pt x="459846" y="58755"/>
                    </a:cubicBezTo>
                    <a:cubicBezTo>
                      <a:pt x="493224" y="79419"/>
                      <a:pt x="525972" y="101102"/>
                      <a:pt x="559008" y="122318"/>
                    </a:cubicBezTo>
                    <a:cubicBezTo>
                      <a:pt x="563402" y="126704"/>
                      <a:pt x="567795" y="131091"/>
                      <a:pt x="572189" y="135477"/>
                    </a:cubicBezTo>
                    <a:close/>
                    <a:moveTo>
                      <a:pt x="101517" y="163884"/>
                    </a:moveTo>
                    <a:cubicBezTo>
                      <a:pt x="108385" y="194987"/>
                      <a:pt x="113620" y="226599"/>
                      <a:pt x="123077" y="256892"/>
                    </a:cubicBezTo>
                    <a:cubicBezTo>
                      <a:pt x="126079" y="266511"/>
                      <a:pt x="139152" y="276041"/>
                      <a:pt x="149667" y="279659"/>
                    </a:cubicBezTo>
                    <a:cubicBezTo>
                      <a:pt x="175674" y="288609"/>
                      <a:pt x="204240" y="290893"/>
                      <a:pt x="229335" y="301585"/>
                    </a:cubicBezTo>
                    <a:cubicBezTo>
                      <a:pt x="323047" y="341511"/>
                      <a:pt x="399474" y="408093"/>
                      <a:pt x="479396" y="468980"/>
                    </a:cubicBezTo>
                    <a:cubicBezTo>
                      <a:pt x="509607" y="491994"/>
                      <a:pt x="583399" y="494175"/>
                      <a:pt x="611915" y="469634"/>
                    </a:cubicBezTo>
                    <a:cubicBezTo>
                      <a:pt x="617195" y="465089"/>
                      <a:pt x="620701" y="458296"/>
                      <a:pt x="624446" y="452187"/>
                    </a:cubicBezTo>
                    <a:cubicBezTo>
                      <a:pt x="647923" y="413891"/>
                      <a:pt x="626808" y="380529"/>
                      <a:pt x="612622" y="346335"/>
                    </a:cubicBezTo>
                    <a:cubicBezTo>
                      <a:pt x="569048" y="241311"/>
                      <a:pt x="489948" y="171862"/>
                      <a:pt x="390761" y="121092"/>
                    </a:cubicBezTo>
                    <a:cubicBezTo>
                      <a:pt x="306110" y="77763"/>
                      <a:pt x="222091" y="70894"/>
                      <a:pt x="134928" y="113494"/>
                    </a:cubicBezTo>
                    <a:cubicBezTo>
                      <a:pt x="112091" y="124655"/>
                      <a:pt x="98364" y="136463"/>
                      <a:pt x="101517" y="163884"/>
                    </a:cubicBezTo>
                    <a:close/>
                    <a:moveTo>
                      <a:pt x="77224" y="373203"/>
                    </a:moveTo>
                    <a:cubicBezTo>
                      <a:pt x="80948" y="392169"/>
                      <a:pt x="82604" y="411747"/>
                      <a:pt x="88757" y="429793"/>
                    </a:cubicBezTo>
                    <a:cubicBezTo>
                      <a:pt x="105329" y="478392"/>
                      <a:pt x="123767" y="526357"/>
                      <a:pt x="141597" y="574524"/>
                    </a:cubicBezTo>
                    <a:cubicBezTo>
                      <a:pt x="145069" y="583901"/>
                      <a:pt x="146863" y="595238"/>
                      <a:pt x="153306" y="601962"/>
                    </a:cubicBezTo>
                    <a:cubicBezTo>
                      <a:pt x="206413" y="657394"/>
                      <a:pt x="266259" y="704826"/>
                      <a:pt x="340221" y="727784"/>
                    </a:cubicBezTo>
                    <a:cubicBezTo>
                      <a:pt x="397949" y="745704"/>
                      <a:pt x="457764" y="757972"/>
                      <a:pt x="517460" y="767889"/>
                    </a:cubicBezTo>
                    <a:cubicBezTo>
                      <a:pt x="537127" y="771156"/>
                      <a:pt x="563010" y="764451"/>
                      <a:pt x="579417" y="752895"/>
                    </a:cubicBezTo>
                    <a:cubicBezTo>
                      <a:pt x="599411" y="738812"/>
                      <a:pt x="585752" y="715626"/>
                      <a:pt x="578221" y="696885"/>
                    </a:cubicBezTo>
                    <a:cubicBezTo>
                      <a:pt x="575173" y="689300"/>
                      <a:pt x="570755" y="682234"/>
                      <a:pt x="566659" y="675104"/>
                    </a:cubicBezTo>
                    <a:cubicBezTo>
                      <a:pt x="530115" y="611487"/>
                      <a:pt x="479561" y="560916"/>
                      <a:pt x="419159" y="520260"/>
                    </a:cubicBezTo>
                    <a:cubicBezTo>
                      <a:pt x="349686" y="473499"/>
                      <a:pt x="280854" y="425447"/>
                      <a:pt x="208689" y="383167"/>
                    </a:cubicBezTo>
                    <a:cubicBezTo>
                      <a:pt x="170687" y="360906"/>
                      <a:pt x="126077" y="351013"/>
                      <a:pt x="77224" y="373203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3" name="Forme libre 62">
                <a:extLst>
                  <a:ext uri="{FF2B5EF4-FFF2-40B4-BE49-F238E27FC236}">
                    <a16:creationId xmlns:a16="http://schemas.microsoft.com/office/drawing/2014/main" id="{19C44C58-18D1-FF96-65A1-1F770C7AB5A0}"/>
                  </a:ext>
                </a:extLst>
              </p:cNvPr>
              <p:cNvSpPr/>
              <p:nvPr/>
            </p:nvSpPr>
            <p:spPr>
              <a:xfrm>
                <a:off x="5573894" y="5251884"/>
                <a:ext cx="628642" cy="809233"/>
              </a:xfrm>
              <a:custGeom>
                <a:avLst/>
                <a:gdLst>
                  <a:gd name="connsiteX0" fmla="*/ 461679 w 628642"/>
                  <a:gd name="connsiteY0" fmla="*/ 793790 h 809233"/>
                  <a:gd name="connsiteX1" fmla="*/ 448500 w 628642"/>
                  <a:gd name="connsiteY1" fmla="*/ 780632 h 809233"/>
                  <a:gd name="connsiteX2" fmla="*/ 505309 w 628642"/>
                  <a:gd name="connsiteY2" fmla="*/ 744049 h 809233"/>
                  <a:gd name="connsiteX3" fmla="*/ 540422 w 628642"/>
                  <a:gd name="connsiteY3" fmla="*/ 610215 h 809233"/>
                  <a:gd name="connsiteX4" fmla="*/ 280292 w 628642"/>
                  <a:gd name="connsiteY4" fmla="*/ 409272 h 809233"/>
                  <a:gd name="connsiteX5" fmla="*/ 129101 w 628642"/>
                  <a:gd name="connsiteY5" fmla="*/ 366475 h 809233"/>
                  <a:gd name="connsiteX6" fmla="*/ 39874 w 628642"/>
                  <a:gd name="connsiteY6" fmla="*/ 457929 h 809233"/>
                  <a:gd name="connsiteX7" fmla="*/ 64439 w 628642"/>
                  <a:gd name="connsiteY7" fmla="*/ 578499 h 809233"/>
                  <a:gd name="connsiteX8" fmla="*/ 95720 w 628642"/>
                  <a:gd name="connsiteY8" fmla="*/ 629058 h 809233"/>
                  <a:gd name="connsiteX9" fmla="*/ 53761 w 628642"/>
                  <a:gd name="connsiteY9" fmla="*/ 618365 h 809233"/>
                  <a:gd name="connsiteX10" fmla="*/ 1736 w 628642"/>
                  <a:gd name="connsiteY10" fmla="*/ 455596 h 809233"/>
                  <a:gd name="connsiteX11" fmla="*/ 3262 w 628642"/>
                  <a:gd name="connsiteY11" fmla="*/ 389813 h 809233"/>
                  <a:gd name="connsiteX12" fmla="*/ 67920 w 628642"/>
                  <a:gd name="connsiteY12" fmla="*/ 307619 h 809233"/>
                  <a:gd name="connsiteX13" fmla="*/ 14424 w 628642"/>
                  <a:gd name="connsiteY13" fmla="*/ 146751 h 809233"/>
                  <a:gd name="connsiteX14" fmla="*/ 110691 w 628642"/>
                  <a:gd name="connsiteY14" fmla="*/ 6100 h 809233"/>
                  <a:gd name="connsiteX15" fmla="*/ 417974 w 628642"/>
                  <a:gd name="connsiteY15" fmla="*/ 57179 h 809233"/>
                  <a:gd name="connsiteX16" fmla="*/ 582512 w 628642"/>
                  <a:gd name="connsiteY16" fmla="*/ 193909 h 809233"/>
                  <a:gd name="connsiteX17" fmla="*/ 514644 w 628642"/>
                  <a:gd name="connsiteY17" fmla="*/ 442060 h 809233"/>
                  <a:gd name="connsiteX18" fmla="*/ 612092 w 628642"/>
                  <a:gd name="connsiteY18" fmla="*/ 596280 h 809233"/>
                  <a:gd name="connsiteX19" fmla="*/ 595471 w 628642"/>
                  <a:gd name="connsiteY19" fmla="*/ 767774 h 809233"/>
                  <a:gd name="connsiteX20" fmla="*/ 487997 w 628642"/>
                  <a:gd name="connsiteY20" fmla="*/ 802252 h 809233"/>
                  <a:gd name="connsiteX21" fmla="*/ 461679 w 628642"/>
                  <a:gd name="connsiteY21" fmla="*/ 793790 h 809233"/>
                  <a:gd name="connsiteX22" fmla="*/ 463730 w 628642"/>
                  <a:gd name="connsiteY22" fmla="*/ 411172 h 809233"/>
                  <a:gd name="connsiteX23" fmla="*/ 487040 w 628642"/>
                  <a:gd name="connsiteY23" fmla="*/ 376098 h 809233"/>
                  <a:gd name="connsiteX24" fmla="*/ 517608 w 628642"/>
                  <a:gd name="connsiteY24" fmla="*/ 349622 h 809233"/>
                  <a:gd name="connsiteX25" fmla="*/ 519815 w 628642"/>
                  <a:gd name="connsiteY25" fmla="*/ 235241 h 809233"/>
                  <a:gd name="connsiteX26" fmla="*/ 329017 w 628642"/>
                  <a:gd name="connsiteY26" fmla="*/ 103989 h 809233"/>
                  <a:gd name="connsiteX27" fmla="*/ 93782 w 628642"/>
                  <a:gd name="connsiteY27" fmla="*/ 81880 h 809233"/>
                  <a:gd name="connsiteX28" fmla="*/ 51608 w 628642"/>
                  <a:gd name="connsiteY28" fmla="*/ 132169 h 809233"/>
                  <a:gd name="connsiteX29" fmla="*/ 82077 w 628642"/>
                  <a:gd name="connsiteY29" fmla="*/ 273986 h 809233"/>
                  <a:gd name="connsiteX30" fmla="*/ 108641 w 628642"/>
                  <a:gd name="connsiteY30" fmla="*/ 296209 h 809233"/>
                  <a:gd name="connsiteX31" fmla="*/ 177647 w 628642"/>
                  <a:gd name="connsiteY31" fmla="*/ 297903 h 809233"/>
                  <a:gd name="connsiteX32" fmla="*/ 463730 w 628642"/>
                  <a:gd name="connsiteY32" fmla="*/ 411172 h 809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28642" h="809233">
                    <a:moveTo>
                      <a:pt x="461679" y="793790"/>
                    </a:moveTo>
                    <a:cubicBezTo>
                      <a:pt x="457286" y="789404"/>
                      <a:pt x="452893" y="785018"/>
                      <a:pt x="448500" y="780632"/>
                    </a:cubicBezTo>
                    <a:cubicBezTo>
                      <a:pt x="467390" y="768354"/>
                      <a:pt x="485569" y="754765"/>
                      <a:pt x="505309" y="744049"/>
                    </a:cubicBezTo>
                    <a:cubicBezTo>
                      <a:pt x="559802" y="714468"/>
                      <a:pt x="572467" y="664615"/>
                      <a:pt x="540422" y="610215"/>
                    </a:cubicBezTo>
                    <a:cubicBezTo>
                      <a:pt x="480397" y="508316"/>
                      <a:pt x="390483" y="445455"/>
                      <a:pt x="280292" y="409272"/>
                    </a:cubicBezTo>
                    <a:cubicBezTo>
                      <a:pt x="230490" y="392919"/>
                      <a:pt x="180503" y="373988"/>
                      <a:pt x="129101" y="366475"/>
                    </a:cubicBezTo>
                    <a:cubicBezTo>
                      <a:pt x="71897" y="358115"/>
                      <a:pt x="36108" y="397169"/>
                      <a:pt x="39874" y="457929"/>
                    </a:cubicBezTo>
                    <a:cubicBezTo>
                      <a:pt x="42391" y="498535"/>
                      <a:pt x="53360" y="539041"/>
                      <a:pt x="64439" y="578499"/>
                    </a:cubicBezTo>
                    <a:cubicBezTo>
                      <a:pt x="69317" y="595870"/>
                      <a:pt x="83870" y="610527"/>
                      <a:pt x="95720" y="629058"/>
                    </a:cubicBezTo>
                    <a:cubicBezTo>
                      <a:pt x="83003" y="644149"/>
                      <a:pt x="67420" y="635877"/>
                      <a:pt x="53761" y="618365"/>
                    </a:cubicBezTo>
                    <a:cubicBezTo>
                      <a:pt x="16508" y="570602"/>
                      <a:pt x="8200" y="513111"/>
                      <a:pt x="1736" y="455596"/>
                    </a:cubicBezTo>
                    <a:cubicBezTo>
                      <a:pt x="-700" y="433930"/>
                      <a:pt x="-899" y="411074"/>
                      <a:pt x="3262" y="389813"/>
                    </a:cubicBezTo>
                    <a:cubicBezTo>
                      <a:pt x="10516" y="352759"/>
                      <a:pt x="29606" y="322434"/>
                      <a:pt x="67920" y="307619"/>
                    </a:cubicBezTo>
                    <a:cubicBezTo>
                      <a:pt x="49612" y="253335"/>
                      <a:pt x="28650" y="200927"/>
                      <a:pt x="14424" y="146751"/>
                    </a:cubicBezTo>
                    <a:cubicBezTo>
                      <a:pt x="-7619" y="62805"/>
                      <a:pt x="24729" y="19128"/>
                      <a:pt x="110691" y="6100"/>
                    </a:cubicBezTo>
                    <a:cubicBezTo>
                      <a:pt x="218889" y="-10299"/>
                      <a:pt x="321656" y="6250"/>
                      <a:pt x="417974" y="57179"/>
                    </a:cubicBezTo>
                    <a:cubicBezTo>
                      <a:pt x="481999" y="91034"/>
                      <a:pt x="537980" y="136160"/>
                      <a:pt x="582512" y="193909"/>
                    </a:cubicBezTo>
                    <a:cubicBezTo>
                      <a:pt x="649263" y="280474"/>
                      <a:pt x="591154" y="426468"/>
                      <a:pt x="514644" y="442060"/>
                    </a:cubicBezTo>
                    <a:cubicBezTo>
                      <a:pt x="546670" y="491897"/>
                      <a:pt x="584569" y="541486"/>
                      <a:pt x="612092" y="596280"/>
                    </a:cubicBezTo>
                    <a:cubicBezTo>
                      <a:pt x="641028" y="653888"/>
                      <a:pt x="629831" y="714031"/>
                      <a:pt x="595471" y="767774"/>
                    </a:cubicBezTo>
                    <a:cubicBezTo>
                      <a:pt x="569937" y="807710"/>
                      <a:pt x="533235" y="817851"/>
                      <a:pt x="487997" y="802252"/>
                    </a:cubicBezTo>
                    <a:cubicBezTo>
                      <a:pt x="479287" y="799250"/>
                      <a:pt x="470455" y="796603"/>
                      <a:pt x="461679" y="793790"/>
                    </a:cubicBezTo>
                    <a:close/>
                    <a:moveTo>
                      <a:pt x="463730" y="411172"/>
                    </a:moveTo>
                    <a:cubicBezTo>
                      <a:pt x="472308" y="397976"/>
                      <a:pt x="478349" y="385857"/>
                      <a:pt x="487040" y="376098"/>
                    </a:cubicBezTo>
                    <a:cubicBezTo>
                      <a:pt x="495927" y="366118"/>
                      <a:pt x="508221" y="359240"/>
                      <a:pt x="517608" y="349622"/>
                    </a:cubicBezTo>
                    <a:cubicBezTo>
                      <a:pt x="544101" y="322477"/>
                      <a:pt x="554441" y="270468"/>
                      <a:pt x="519815" y="235241"/>
                    </a:cubicBezTo>
                    <a:cubicBezTo>
                      <a:pt x="464131" y="178591"/>
                      <a:pt x="404501" y="130018"/>
                      <a:pt x="329017" y="103989"/>
                    </a:cubicBezTo>
                    <a:cubicBezTo>
                      <a:pt x="252640" y="77652"/>
                      <a:pt x="174268" y="65070"/>
                      <a:pt x="93782" y="81880"/>
                    </a:cubicBezTo>
                    <a:cubicBezTo>
                      <a:pt x="67876" y="87290"/>
                      <a:pt x="45013" y="99289"/>
                      <a:pt x="51608" y="132169"/>
                    </a:cubicBezTo>
                    <a:cubicBezTo>
                      <a:pt x="61117" y="179576"/>
                      <a:pt x="73580" y="226419"/>
                      <a:pt x="82077" y="273986"/>
                    </a:cubicBezTo>
                    <a:cubicBezTo>
                      <a:pt x="85261" y="291816"/>
                      <a:pt x="92359" y="296567"/>
                      <a:pt x="108641" y="296209"/>
                    </a:cubicBezTo>
                    <a:cubicBezTo>
                      <a:pt x="131681" y="295703"/>
                      <a:pt x="155745" y="292660"/>
                      <a:pt x="177647" y="297903"/>
                    </a:cubicBezTo>
                    <a:cubicBezTo>
                      <a:pt x="277220" y="321736"/>
                      <a:pt x="373956" y="353754"/>
                      <a:pt x="463730" y="411172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64" name="Forme libre 63">
                <a:extLst>
                  <a:ext uri="{FF2B5EF4-FFF2-40B4-BE49-F238E27FC236}">
                    <a16:creationId xmlns:a16="http://schemas.microsoft.com/office/drawing/2014/main" id="{933F837E-FF0A-9FF2-9E49-D8340C3EDED6}"/>
                  </a:ext>
                </a:extLst>
              </p:cNvPr>
              <p:cNvSpPr/>
              <p:nvPr/>
            </p:nvSpPr>
            <p:spPr>
              <a:xfrm>
                <a:off x="7037246" y="4748441"/>
                <a:ext cx="546647" cy="1972270"/>
              </a:xfrm>
              <a:custGeom>
                <a:avLst/>
                <a:gdLst>
                  <a:gd name="connsiteX0" fmla="*/ 151838 w 546647"/>
                  <a:gd name="connsiteY0" fmla="*/ 1523757 h 1972270"/>
                  <a:gd name="connsiteX1" fmla="*/ 95934 w 546647"/>
                  <a:gd name="connsiteY1" fmla="*/ 1430412 h 1972270"/>
                  <a:gd name="connsiteX2" fmla="*/ 21644 w 546647"/>
                  <a:gd name="connsiteY2" fmla="*/ 1066131 h 1972270"/>
                  <a:gd name="connsiteX3" fmla="*/ 1304 w 546647"/>
                  <a:gd name="connsiteY3" fmla="*/ 750963 h 1972270"/>
                  <a:gd name="connsiteX4" fmla="*/ 7984 w 546647"/>
                  <a:gd name="connsiteY4" fmla="*/ 471476 h 1972270"/>
                  <a:gd name="connsiteX5" fmla="*/ 182149 w 546647"/>
                  <a:gd name="connsiteY5" fmla="*/ 46463 h 1972270"/>
                  <a:gd name="connsiteX6" fmla="*/ 426882 w 546647"/>
                  <a:gd name="connsiteY6" fmla="*/ 101231 h 1972270"/>
                  <a:gd name="connsiteX7" fmla="*/ 521682 w 546647"/>
                  <a:gd name="connsiteY7" fmla="*/ 472221 h 1972270"/>
                  <a:gd name="connsiteX8" fmla="*/ 546646 w 546647"/>
                  <a:gd name="connsiteY8" fmla="*/ 722733 h 1972270"/>
                  <a:gd name="connsiteX9" fmla="*/ 523660 w 546647"/>
                  <a:gd name="connsiteY9" fmla="*/ 986065 h 1972270"/>
                  <a:gd name="connsiteX10" fmla="*/ 453116 w 546647"/>
                  <a:gd name="connsiteY10" fmla="*/ 1352868 h 1972270"/>
                  <a:gd name="connsiteX11" fmla="*/ 336089 w 546647"/>
                  <a:gd name="connsiteY11" fmla="*/ 1662691 h 1972270"/>
                  <a:gd name="connsiteX12" fmla="*/ 209196 w 546647"/>
                  <a:gd name="connsiteY12" fmla="*/ 1936284 h 1972270"/>
                  <a:gd name="connsiteX13" fmla="*/ 195222 w 546647"/>
                  <a:gd name="connsiteY13" fmla="*/ 1960462 h 1972270"/>
                  <a:gd name="connsiteX14" fmla="*/ 150637 w 546647"/>
                  <a:gd name="connsiteY14" fmla="*/ 1959431 h 1972270"/>
                  <a:gd name="connsiteX15" fmla="*/ 140002 w 546647"/>
                  <a:gd name="connsiteY15" fmla="*/ 1879790 h 1972270"/>
                  <a:gd name="connsiteX16" fmla="*/ 288489 w 546647"/>
                  <a:gd name="connsiteY16" fmla="*/ 1515119 h 1972270"/>
                  <a:gd name="connsiteX17" fmla="*/ 390723 w 546647"/>
                  <a:gd name="connsiteY17" fmla="*/ 1133136 h 1972270"/>
                  <a:gd name="connsiteX18" fmla="*/ 429484 w 546647"/>
                  <a:gd name="connsiteY18" fmla="*/ 786485 h 1972270"/>
                  <a:gd name="connsiteX19" fmla="*/ 382647 w 546647"/>
                  <a:gd name="connsiteY19" fmla="*/ 314584 h 1972270"/>
                  <a:gd name="connsiteX20" fmla="*/ 346995 w 546647"/>
                  <a:gd name="connsiteY20" fmla="*/ 138522 h 1972270"/>
                  <a:gd name="connsiteX21" fmla="*/ 271494 w 546647"/>
                  <a:gd name="connsiteY21" fmla="*/ 74441 h 1972270"/>
                  <a:gd name="connsiteX22" fmla="*/ 181090 w 546647"/>
                  <a:gd name="connsiteY22" fmla="*/ 127503 h 1972270"/>
                  <a:gd name="connsiteX23" fmla="*/ 159356 w 546647"/>
                  <a:gd name="connsiteY23" fmla="*/ 142809 h 1972270"/>
                  <a:gd name="connsiteX24" fmla="*/ 89285 w 546647"/>
                  <a:gd name="connsiteY24" fmla="*/ 320596 h 1972270"/>
                  <a:gd name="connsiteX25" fmla="*/ 76628 w 546647"/>
                  <a:gd name="connsiteY25" fmla="*/ 595193 h 1972270"/>
                  <a:gd name="connsiteX26" fmla="*/ 90195 w 546647"/>
                  <a:gd name="connsiteY26" fmla="*/ 895513 h 1972270"/>
                  <a:gd name="connsiteX27" fmla="*/ 175783 w 546647"/>
                  <a:gd name="connsiteY27" fmla="*/ 1373705 h 1972270"/>
                  <a:gd name="connsiteX28" fmla="*/ 151838 w 546647"/>
                  <a:gd name="connsiteY28" fmla="*/ 1523757 h 1972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6647" h="1972270">
                    <a:moveTo>
                      <a:pt x="151838" y="1523757"/>
                    </a:moveTo>
                    <a:cubicBezTo>
                      <a:pt x="108832" y="1507368"/>
                      <a:pt x="103943" y="1465842"/>
                      <a:pt x="95934" y="1430412"/>
                    </a:cubicBezTo>
                    <a:cubicBezTo>
                      <a:pt x="68605" y="1309517"/>
                      <a:pt x="39265" y="1188608"/>
                      <a:pt x="21644" y="1066131"/>
                    </a:cubicBezTo>
                    <a:cubicBezTo>
                      <a:pt x="6693" y="962214"/>
                      <a:pt x="3851" y="856191"/>
                      <a:pt x="1304" y="750963"/>
                    </a:cubicBezTo>
                    <a:cubicBezTo>
                      <a:pt x="-948" y="657856"/>
                      <a:pt x="-1170" y="563991"/>
                      <a:pt x="7984" y="471476"/>
                    </a:cubicBezTo>
                    <a:cubicBezTo>
                      <a:pt x="23602" y="313619"/>
                      <a:pt x="65258" y="163849"/>
                      <a:pt x="182149" y="46463"/>
                    </a:cubicBezTo>
                    <a:cubicBezTo>
                      <a:pt x="268845" y="-40600"/>
                      <a:pt x="396178" y="4413"/>
                      <a:pt x="426882" y="101231"/>
                    </a:cubicBezTo>
                    <a:cubicBezTo>
                      <a:pt x="465420" y="222755"/>
                      <a:pt x="496126" y="347260"/>
                      <a:pt x="521682" y="472221"/>
                    </a:cubicBezTo>
                    <a:cubicBezTo>
                      <a:pt x="538432" y="554129"/>
                      <a:pt x="546779" y="639135"/>
                      <a:pt x="546646" y="722733"/>
                    </a:cubicBezTo>
                    <a:cubicBezTo>
                      <a:pt x="546506" y="810516"/>
                      <a:pt x="530649" y="898186"/>
                      <a:pt x="523660" y="986065"/>
                    </a:cubicBezTo>
                    <a:cubicBezTo>
                      <a:pt x="513720" y="1111043"/>
                      <a:pt x="492213" y="1234086"/>
                      <a:pt x="453116" y="1352868"/>
                    </a:cubicBezTo>
                    <a:cubicBezTo>
                      <a:pt x="418626" y="1457652"/>
                      <a:pt x="378662" y="1560878"/>
                      <a:pt x="336089" y="1662691"/>
                    </a:cubicBezTo>
                    <a:cubicBezTo>
                      <a:pt x="297334" y="1755370"/>
                      <a:pt x="251876" y="1845252"/>
                      <a:pt x="209196" y="1936284"/>
                    </a:cubicBezTo>
                    <a:cubicBezTo>
                      <a:pt x="205253" y="1944693"/>
                      <a:pt x="200774" y="1953064"/>
                      <a:pt x="195222" y="1960462"/>
                    </a:cubicBezTo>
                    <a:cubicBezTo>
                      <a:pt x="183480" y="1976110"/>
                      <a:pt x="159985" y="1976644"/>
                      <a:pt x="150637" y="1959431"/>
                    </a:cubicBezTo>
                    <a:cubicBezTo>
                      <a:pt x="137342" y="1934949"/>
                      <a:pt x="127434" y="1909893"/>
                      <a:pt x="140002" y="1879790"/>
                    </a:cubicBezTo>
                    <a:cubicBezTo>
                      <a:pt x="190566" y="1758675"/>
                      <a:pt x="240882" y="1637416"/>
                      <a:pt x="288489" y="1515119"/>
                    </a:cubicBezTo>
                    <a:cubicBezTo>
                      <a:pt x="336529" y="1391714"/>
                      <a:pt x="372967" y="1264524"/>
                      <a:pt x="390723" y="1133136"/>
                    </a:cubicBezTo>
                    <a:cubicBezTo>
                      <a:pt x="406291" y="1017944"/>
                      <a:pt x="415034" y="901846"/>
                      <a:pt x="429484" y="786485"/>
                    </a:cubicBezTo>
                    <a:cubicBezTo>
                      <a:pt x="449668" y="625363"/>
                      <a:pt x="416208" y="470127"/>
                      <a:pt x="382647" y="314584"/>
                    </a:cubicBezTo>
                    <a:cubicBezTo>
                      <a:pt x="370021" y="256057"/>
                      <a:pt x="359240" y="197134"/>
                      <a:pt x="346995" y="138522"/>
                    </a:cubicBezTo>
                    <a:cubicBezTo>
                      <a:pt x="339886" y="104491"/>
                      <a:pt x="305543" y="75989"/>
                      <a:pt x="271494" y="74441"/>
                    </a:cubicBezTo>
                    <a:cubicBezTo>
                      <a:pt x="234251" y="72749"/>
                      <a:pt x="193206" y="98099"/>
                      <a:pt x="181090" y="127503"/>
                    </a:cubicBezTo>
                    <a:cubicBezTo>
                      <a:pt x="178253" y="134386"/>
                      <a:pt x="165712" y="136647"/>
                      <a:pt x="159356" y="142809"/>
                    </a:cubicBezTo>
                    <a:cubicBezTo>
                      <a:pt x="109264" y="191376"/>
                      <a:pt x="95019" y="255742"/>
                      <a:pt x="89285" y="320596"/>
                    </a:cubicBezTo>
                    <a:cubicBezTo>
                      <a:pt x="81220" y="411816"/>
                      <a:pt x="76469" y="503638"/>
                      <a:pt x="76628" y="595193"/>
                    </a:cubicBezTo>
                    <a:cubicBezTo>
                      <a:pt x="76802" y="695389"/>
                      <a:pt x="76367" y="796665"/>
                      <a:pt x="90195" y="895513"/>
                    </a:cubicBezTo>
                    <a:cubicBezTo>
                      <a:pt x="112615" y="1055770"/>
                      <a:pt x="145897" y="1214533"/>
                      <a:pt x="175783" y="1373705"/>
                    </a:cubicBezTo>
                    <a:cubicBezTo>
                      <a:pt x="185577" y="1425870"/>
                      <a:pt x="202717" y="1477838"/>
                      <a:pt x="151838" y="152375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FEB72D16-07BE-8BC4-254A-833F50D486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8733" y="4487773"/>
            <a:ext cx="4631267" cy="1622059"/>
          </a:xfrm>
        </p:spPr>
        <p:txBody>
          <a:bodyPr>
            <a:noAutofit/>
          </a:bodyPr>
          <a:lstStyle>
            <a:lvl1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►"/>
              <a:defRPr lang="fr-FR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lang="fr-FR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1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86522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llustration_AF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DA0F2B67-624A-9A66-EF08-72E994330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flipH="1">
            <a:off x="458891" y="486977"/>
            <a:ext cx="5647267" cy="109061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TITRE DE LA PAGE</a:t>
            </a:r>
            <a:br>
              <a:rPr lang="en-GB"/>
            </a:br>
            <a:r>
              <a:rPr lang="en-GB"/>
              <a:t>SUR DEUX LIGNES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2DD0059B-AA48-9064-65A2-3A3FB35557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8891" y="1880404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68EC8BDA-C604-5576-24D2-394CD29066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891" y="2613685"/>
            <a:ext cx="7808790" cy="292539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86E8807-BE31-F92A-5ADF-E2B039DB33D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928190" y="2062966"/>
            <a:ext cx="1347816" cy="3282863"/>
            <a:chOff x="6238597" y="2866248"/>
            <a:chExt cx="2045898" cy="4983180"/>
          </a:xfrm>
        </p:grpSpPr>
        <p:grpSp>
          <p:nvGrpSpPr>
            <p:cNvPr id="9" name="Graphique 8">
              <a:extLst>
                <a:ext uri="{FF2B5EF4-FFF2-40B4-BE49-F238E27FC236}">
                  <a16:creationId xmlns:a16="http://schemas.microsoft.com/office/drawing/2014/main" id="{7F9F0B0F-C685-DBCB-64D0-9017DDFF4AD0}"/>
                </a:ext>
              </a:extLst>
            </p:cNvPr>
            <p:cNvGrpSpPr/>
            <p:nvPr/>
          </p:nvGrpSpPr>
          <p:grpSpPr>
            <a:xfrm>
              <a:off x="6238597" y="2866248"/>
              <a:ext cx="2045898" cy="4983180"/>
              <a:chOff x="6238597" y="2866248"/>
              <a:chExt cx="2045898" cy="4983180"/>
            </a:xfrm>
            <a:solidFill>
              <a:srgbClr val="FFCD00"/>
            </a:solidFill>
          </p:grpSpPr>
          <p:sp>
            <p:nvSpPr>
              <p:cNvPr id="25" name="Forme libre 24">
                <a:extLst>
                  <a:ext uri="{FF2B5EF4-FFF2-40B4-BE49-F238E27FC236}">
                    <a16:creationId xmlns:a16="http://schemas.microsoft.com/office/drawing/2014/main" id="{67EE2B29-93DD-381A-488E-4516BD787761}"/>
                  </a:ext>
                </a:extLst>
              </p:cNvPr>
              <p:cNvSpPr/>
              <p:nvPr/>
            </p:nvSpPr>
            <p:spPr>
              <a:xfrm>
                <a:off x="6238597" y="2866248"/>
                <a:ext cx="2045898" cy="4983180"/>
              </a:xfrm>
              <a:custGeom>
                <a:avLst/>
                <a:gdLst>
                  <a:gd name="connsiteX0" fmla="*/ 2045898 w 2045898"/>
                  <a:gd name="connsiteY0" fmla="*/ 1399589 h 4983180"/>
                  <a:gd name="connsiteX1" fmla="*/ 2032557 w 2045898"/>
                  <a:gd name="connsiteY1" fmla="*/ 1841004 h 4983180"/>
                  <a:gd name="connsiteX2" fmla="*/ 1969638 w 2045898"/>
                  <a:gd name="connsiteY2" fmla="*/ 2434004 h 4983180"/>
                  <a:gd name="connsiteX3" fmla="*/ 1761430 w 2045898"/>
                  <a:gd name="connsiteY3" fmla="*/ 2847661 h 4983180"/>
                  <a:gd name="connsiteX4" fmla="*/ 1378289 w 2045898"/>
                  <a:gd name="connsiteY4" fmla="*/ 3013644 h 4983180"/>
                  <a:gd name="connsiteX5" fmla="*/ 1269063 w 2045898"/>
                  <a:gd name="connsiteY5" fmla="*/ 3028346 h 4983180"/>
                  <a:gd name="connsiteX6" fmla="*/ 1203568 w 2045898"/>
                  <a:gd name="connsiteY6" fmla="*/ 3099605 h 4983180"/>
                  <a:gd name="connsiteX7" fmla="*/ 1218003 w 2045898"/>
                  <a:gd name="connsiteY7" fmla="*/ 3742775 h 4983180"/>
                  <a:gd name="connsiteX8" fmla="*/ 1210782 w 2045898"/>
                  <a:gd name="connsiteY8" fmla="*/ 4237827 h 4983180"/>
                  <a:gd name="connsiteX9" fmla="*/ 1195736 w 2045898"/>
                  <a:gd name="connsiteY9" fmla="*/ 4732129 h 4983180"/>
                  <a:gd name="connsiteX10" fmla="*/ 1187759 w 2045898"/>
                  <a:gd name="connsiteY10" fmla="*/ 4903017 h 4983180"/>
                  <a:gd name="connsiteX11" fmla="*/ 1095527 w 2045898"/>
                  <a:gd name="connsiteY11" fmla="*/ 4982882 h 4983180"/>
                  <a:gd name="connsiteX12" fmla="*/ 943060 w 2045898"/>
                  <a:gd name="connsiteY12" fmla="*/ 4980414 h 4983180"/>
                  <a:gd name="connsiteX13" fmla="*/ 861067 w 2045898"/>
                  <a:gd name="connsiteY13" fmla="*/ 4903174 h 4983180"/>
                  <a:gd name="connsiteX14" fmla="*/ 865445 w 2045898"/>
                  <a:gd name="connsiteY14" fmla="*/ 4644403 h 4983180"/>
                  <a:gd name="connsiteX15" fmla="*/ 867205 w 2045898"/>
                  <a:gd name="connsiteY15" fmla="*/ 4606375 h 4983180"/>
                  <a:gd name="connsiteX16" fmla="*/ 875303 w 2045898"/>
                  <a:gd name="connsiteY16" fmla="*/ 4141912 h 4983180"/>
                  <a:gd name="connsiteX17" fmla="*/ 890422 w 2045898"/>
                  <a:gd name="connsiteY17" fmla="*/ 3716141 h 4983180"/>
                  <a:gd name="connsiteX18" fmla="*/ 905765 w 2045898"/>
                  <a:gd name="connsiteY18" fmla="*/ 3343795 h 4983180"/>
                  <a:gd name="connsiteX19" fmla="*/ 920267 w 2045898"/>
                  <a:gd name="connsiteY19" fmla="*/ 3108700 h 4983180"/>
                  <a:gd name="connsiteX20" fmla="*/ 846631 w 2045898"/>
                  <a:gd name="connsiteY20" fmla="*/ 3021639 h 4983180"/>
                  <a:gd name="connsiteX21" fmla="*/ 274629 w 2045898"/>
                  <a:gd name="connsiteY21" fmla="*/ 2794188 h 4983180"/>
                  <a:gd name="connsiteX22" fmla="*/ 28539 w 2045898"/>
                  <a:gd name="connsiteY22" fmla="*/ 2367619 h 4983180"/>
                  <a:gd name="connsiteX23" fmla="*/ 14473 w 2045898"/>
                  <a:gd name="connsiteY23" fmla="*/ 1968658 h 4983180"/>
                  <a:gd name="connsiteX24" fmla="*/ 19426 w 2045898"/>
                  <a:gd name="connsiteY24" fmla="*/ 1444039 h 4983180"/>
                  <a:gd name="connsiteX25" fmla="*/ 152 w 2045898"/>
                  <a:gd name="connsiteY25" fmla="*/ 843256 h 4983180"/>
                  <a:gd name="connsiteX26" fmla="*/ 65454 w 2045898"/>
                  <a:gd name="connsiteY26" fmla="*/ 350817 h 4983180"/>
                  <a:gd name="connsiteX27" fmla="*/ 258222 w 2045898"/>
                  <a:gd name="connsiteY27" fmla="*/ 140208 h 4983180"/>
                  <a:gd name="connsiteX28" fmla="*/ 664017 w 2045898"/>
                  <a:gd name="connsiteY28" fmla="*/ 18512 h 4983180"/>
                  <a:gd name="connsiteX29" fmla="*/ 990625 w 2045898"/>
                  <a:gd name="connsiteY29" fmla="*/ 2601 h 4983180"/>
                  <a:gd name="connsiteX30" fmla="*/ 1598514 w 2045898"/>
                  <a:gd name="connsiteY30" fmla="*/ 59539 h 4983180"/>
                  <a:gd name="connsiteX31" fmla="*/ 1777469 w 2045898"/>
                  <a:gd name="connsiteY31" fmla="*/ 108017 h 4983180"/>
                  <a:gd name="connsiteX32" fmla="*/ 1837044 w 2045898"/>
                  <a:gd name="connsiteY32" fmla="*/ 158502 h 4983180"/>
                  <a:gd name="connsiteX33" fmla="*/ 1963300 w 2045898"/>
                  <a:gd name="connsiteY33" fmla="*/ 476734 h 4983180"/>
                  <a:gd name="connsiteX34" fmla="*/ 2019337 w 2045898"/>
                  <a:gd name="connsiteY34" fmla="*/ 894413 h 4983180"/>
                  <a:gd name="connsiteX35" fmla="*/ 2042989 w 2045898"/>
                  <a:gd name="connsiteY35" fmla="*/ 1323274 h 4983180"/>
                  <a:gd name="connsiteX36" fmla="*/ 2043001 w 2045898"/>
                  <a:gd name="connsiteY36" fmla="*/ 1399504 h 4983180"/>
                  <a:gd name="connsiteX37" fmla="*/ 2045898 w 2045898"/>
                  <a:gd name="connsiteY37" fmla="*/ 1399589 h 4983180"/>
                  <a:gd name="connsiteX38" fmla="*/ 338075 w 2045898"/>
                  <a:gd name="connsiteY38" fmla="*/ 2002234 h 4983180"/>
                  <a:gd name="connsiteX39" fmla="*/ 388609 w 2045898"/>
                  <a:gd name="connsiteY39" fmla="*/ 2346531 h 4983180"/>
                  <a:gd name="connsiteX40" fmla="*/ 523313 w 2045898"/>
                  <a:gd name="connsiteY40" fmla="*/ 2459972 h 4983180"/>
                  <a:gd name="connsiteX41" fmla="*/ 692326 w 2045898"/>
                  <a:gd name="connsiteY41" fmla="*/ 2483558 h 4983180"/>
                  <a:gd name="connsiteX42" fmla="*/ 968321 w 2045898"/>
                  <a:gd name="connsiteY42" fmla="*/ 2509103 h 4983180"/>
                  <a:gd name="connsiteX43" fmla="*/ 1598435 w 2045898"/>
                  <a:gd name="connsiteY43" fmla="*/ 2474777 h 4983180"/>
                  <a:gd name="connsiteX44" fmla="*/ 1734258 w 2045898"/>
                  <a:gd name="connsiteY44" fmla="*/ 2313390 h 4983180"/>
                  <a:gd name="connsiteX45" fmla="*/ 1714507 w 2045898"/>
                  <a:gd name="connsiteY45" fmla="*/ 1785167 h 4983180"/>
                  <a:gd name="connsiteX46" fmla="*/ 1720167 w 2045898"/>
                  <a:gd name="connsiteY46" fmla="*/ 1465599 h 4983180"/>
                  <a:gd name="connsiteX47" fmla="*/ 1700440 w 2045898"/>
                  <a:gd name="connsiteY47" fmla="*/ 1055515 h 4983180"/>
                  <a:gd name="connsiteX48" fmla="*/ 1706264 w 2045898"/>
                  <a:gd name="connsiteY48" fmla="*/ 667270 h 4983180"/>
                  <a:gd name="connsiteX49" fmla="*/ 1649386 w 2045898"/>
                  <a:gd name="connsiteY49" fmla="*/ 605675 h 4983180"/>
                  <a:gd name="connsiteX50" fmla="*/ 1482647 w 2045898"/>
                  <a:gd name="connsiteY50" fmla="*/ 590859 h 4983180"/>
                  <a:gd name="connsiteX51" fmla="*/ 793968 w 2045898"/>
                  <a:gd name="connsiteY51" fmla="*/ 568283 h 4983180"/>
                  <a:gd name="connsiteX52" fmla="*/ 432248 w 2045898"/>
                  <a:gd name="connsiteY52" fmla="*/ 559961 h 4983180"/>
                  <a:gd name="connsiteX53" fmla="*/ 358002 w 2045898"/>
                  <a:gd name="connsiteY53" fmla="*/ 626032 h 4983180"/>
                  <a:gd name="connsiteX54" fmla="*/ 328786 w 2045898"/>
                  <a:gd name="connsiteY54" fmla="*/ 1168588 h 4983180"/>
                  <a:gd name="connsiteX55" fmla="*/ 338075 w 2045898"/>
                  <a:gd name="connsiteY55" fmla="*/ 2002234 h 4983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045898" h="4983180">
                    <a:moveTo>
                      <a:pt x="2045898" y="1399589"/>
                    </a:moveTo>
                    <a:cubicBezTo>
                      <a:pt x="2041919" y="1546757"/>
                      <a:pt x="2043643" y="1694362"/>
                      <a:pt x="2032557" y="1841004"/>
                    </a:cubicBezTo>
                    <a:cubicBezTo>
                      <a:pt x="2017583" y="2039191"/>
                      <a:pt x="2000765" y="2237910"/>
                      <a:pt x="1969638" y="2434004"/>
                    </a:cubicBezTo>
                    <a:cubicBezTo>
                      <a:pt x="1944788" y="2590504"/>
                      <a:pt x="1888092" y="2739257"/>
                      <a:pt x="1761430" y="2847661"/>
                    </a:cubicBezTo>
                    <a:cubicBezTo>
                      <a:pt x="1651164" y="2942040"/>
                      <a:pt x="1520003" y="2990736"/>
                      <a:pt x="1378289" y="3013644"/>
                    </a:cubicBezTo>
                    <a:cubicBezTo>
                      <a:pt x="1342022" y="3019504"/>
                      <a:pt x="1305639" y="3025782"/>
                      <a:pt x="1269063" y="3028346"/>
                    </a:cubicBezTo>
                    <a:cubicBezTo>
                      <a:pt x="1209658" y="3032512"/>
                      <a:pt x="1202080" y="3040235"/>
                      <a:pt x="1203568" y="3099605"/>
                    </a:cubicBezTo>
                    <a:cubicBezTo>
                      <a:pt x="1208956" y="3313987"/>
                      <a:pt x="1216207" y="3528363"/>
                      <a:pt x="1218003" y="3742775"/>
                    </a:cubicBezTo>
                    <a:cubicBezTo>
                      <a:pt x="1219382" y="3907766"/>
                      <a:pt x="1214605" y="4072836"/>
                      <a:pt x="1210782" y="4237827"/>
                    </a:cubicBezTo>
                    <a:cubicBezTo>
                      <a:pt x="1206966" y="4402625"/>
                      <a:pt x="1201142" y="4567374"/>
                      <a:pt x="1195736" y="4732129"/>
                    </a:cubicBezTo>
                    <a:cubicBezTo>
                      <a:pt x="1193861" y="4789122"/>
                      <a:pt x="1191212" y="4846103"/>
                      <a:pt x="1187759" y="4903017"/>
                    </a:cubicBezTo>
                    <a:cubicBezTo>
                      <a:pt x="1184107" y="4963324"/>
                      <a:pt x="1155392" y="4986117"/>
                      <a:pt x="1095527" y="4982882"/>
                    </a:cubicBezTo>
                    <a:cubicBezTo>
                      <a:pt x="1044812" y="4980136"/>
                      <a:pt x="993885" y="4981454"/>
                      <a:pt x="943060" y="4980414"/>
                    </a:cubicBezTo>
                    <a:cubicBezTo>
                      <a:pt x="885511" y="4979241"/>
                      <a:pt x="861998" y="4960324"/>
                      <a:pt x="861067" y="4903174"/>
                    </a:cubicBezTo>
                    <a:cubicBezTo>
                      <a:pt x="859652" y="4816965"/>
                      <a:pt x="863637" y="4730666"/>
                      <a:pt x="865445" y="4644403"/>
                    </a:cubicBezTo>
                    <a:cubicBezTo>
                      <a:pt x="865711" y="4631721"/>
                      <a:pt x="866988" y="4619057"/>
                      <a:pt x="867205" y="4606375"/>
                    </a:cubicBezTo>
                    <a:cubicBezTo>
                      <a:pt x="869860" y="4451550"/>
                      <a:pt x="871336" y="4296701"/>
                      <a:pt x="875303" y="4141912"/>
                    </a:cubicBezTo>
                    <a:cubicBezTo>
                      <a:pt x="878938" y="3999950"/>
                      <a:pt x="885009" y="3858055"/>
                      <a:pt x="890422" y="3716141"/>
                    </a:cubicBezTo>
                    <a:cubicBezTo>
                      <a:pt x="895157" y="3592008"/>
                      <a:pt x="899820" y="3467869"/>
                      <a:pt x="905765" y="3343795"/>
                    </a:cubicBezTo>
                    <a:cubicBezTo>
                      <a:pt x="909520" y="3265376"/>
                      <a:pt x="916663" y="3187120"/>
                      <a:pt x="920267" y="3108700"/>
                    </a:cubicBezTo>
                    <a:cubicBezTo>
                      <a:pt x="923502" y="3038391"/>
                      <a:pt x="916185" y="3032682"/>
                      <a:pt x="846631" y="3021639"/>
                    </a:cubicBezTo>
                    <a:cubicBezTo>
                      <a:pt x="639029" y="2988679"/>
                      <a:pt x="446950" y="2915074"/>
                      <a:pt x="274629" y="2794188"/>
                    </a:cubicBezTo>
                    <a:cubicBezTo>
                      <a:pt x="127085" y="2690683"/>
                      <a:pt x="39480" y="2549695"/>
                      <a:pt x="28539" y="2367619"/>
                    </a:cubicBezTo>
                    <a:cubicBezTo>
                      <a:pt x="20563" y="2234813"/>
                      <a:pt x="15223" y="2101675"/>
                      <a:pt x="14473" y="1968658"/>
                    </a:cubicBezTo>
                    <a:cubicBezTo>
                      <a:pt x="13487" y="1793797"/>
                      <a:pt x="21911" y="1618851"/>
                      <a:pt x="19426" y="1444039"/>
                    </a:cubicBezTo>
                    <a:cubicBezTo>
                      <a:pt x="16583" y="1243729"/>
                      <a:pt x="2891" y="1043565"/>
                      <a:pt x="152" y="843256"/>
                    </a:cubicBezTo>
                    <a:cubicBezTo>
                      <a:pt x="-2128" y="676560"/>
                      <a:pt x="21337" y="511810"/>
                      <a:pt x="65454" y="350817"/>
                    </a:cubicBezTo>
                    <a:cubicBezTo>
                      <a:pt x="93406" y="248811"/>
                      <a:pt x="171596" y="188456"/>
                      <a:pt x="258222" y="140208"/>
                    </a:cubicBezTo>
                    <a:cubicBezTo>
                      <a:pt x="384055" y="70128"/>
                      <a:pt x="520924" y="30867"/>
                      <a:pt x="664017" y="18512"/>
                    </a:cubicBezTo>
                    <a:cubicBezTo>
                      <a:pt x="772536" y="9138"/>
                      <a:pt x="881810" y="8945"/>
                      <a:pt x="990625" y="2601"/>
                    </a:cubicBezTo>
                    <a:cubicBezTo>
                      <a:pt x="1196250" y="-9398"/>
                      <a:pt x="1397769" y="21923"/>
                      <a:pt x="1598514" y="59539"/>
                    </a:cubicBezTo>
                    <a:cubicBezTo>
                      <a:pt x="1659147" y="70903"/>
                      <a:pt x="1719260" y="87636"/>
                      <a:pt x="1777469" y="108017"/>
                    </a:cubicBezTo>
                    <a:cubicBezTo>
                      <a:pt x="1800607" y="116115"/>
                      <a:pt x="1823007" y="137420"/>
                      <a:pt x="1837044" y="158502"/>
                    </a:cubicBezTo>
                    <a:cubicBezTo>
                      <a:pt x="1901524" y="255355"/>
                      <a:pt x="1957373" y="357372"/>
                      <a:pt x="1963300" y="476734"/>
                    </a:cubicBezTo>
                    <a:cubicBezTo>
                      <a:pt x="1970303" y="617734"/>
                      <a:pt x="1993399" y="756122"/>
                      <a:pt x="2019337" y="894413"/>
                    </a:cubicBezTo>
                    <a:cubicBezTo>
                      <a:pt x="2045934" y="1036224"/>
                      <a:pt x="2042723" y="1179897"/>
                      <a:pt x="2042989" y="1323274"/>
                    </a:cubicBezTo>
                    <a:cubicBezTo>
                      <a:pt x="2043044" y="1348686"/>
                      <a:pt x="2043001" y="1374098"/>
                      <a:pt x="2043001" y="1399504"/>
                    </a:cubicBezTo>
                    <a:cubicBezTo>
                      <a:pt x="2043963" y="1399534"/>
                      <a:pt x="2044931" y="1399558"/>
                      <a:pt x="2045898" y="1399589"/>
                    </a:cubicBezTo>
                    <a:close/>
                    <a:moveTo>
                      <a:pt x="338075" y="2002234"/>
                    </a:moveTo>
                    <a:cubicBezTo>
                      <a:pt x="338861" y="2119467"/>
                      <a:pt x="344407" y="2234747"/>
                      <a:pt x="388609" y="2346531"/>
                    </a:cubicBezTo>
                    <a:cubicBezTo>
                      <a:pt x="414305" y="2411531"/>
                      <a:pt x="457830" y="2448004"/>
                      <a:pt x="523313" y="2459972"/>
                    </a:cubicBezTo>
                    <a:cubicBezTo>
                      <a:pt x="579230" y="2470187"/>
                      <a:pt x="635787" y="2477450"/>
                      <a:pt x="692326" y="2483558"/>
                    </a:cubicBezTo>
                    <a:cubicBezTo>
                      <a:pt x="784201" y="2493476"/>
                      <a:pt x="876143" y="2506460"/>
                      <a:pt x="968321" y="2509103"/>
                    </a:cubicBezTo>
                    <a:cubicBezTo>
                      <a:pt x="1179111" y="2515151"/>
                      <a:pt x="1388728" y="2497673"/>
                      <a:pt x="1598435" y="2474777"/>
                    </a:cubicBezTo>
                    <a:cubicBezTo>
                      <a:pt x="1684130" y="2465427"/>
                      <a:pt x="1736435" y="2373908"/>
                      <a:pt x="1734258" y="2313390"/>
                    </a:cubicBezTo>
                    <a:cubicBezTo>
                      <a:pt x="1727921" y="2137302"/>
                      <a:pt x="1718226" y="1961298"/>
                      <a:pt x="1714507" y="1785167"/>
                    </a:cubicBezTo>
                    <a:cubicBezTo>
                      <a:pt x="1712251" y="1678729"/>
                      <a:pt x="1722629" y="1572024"/>
                      <a:pt x="1720167" y="1465599"/>
                    </a:cubicBezTo>
                    <a:cubicBezTo>
                      <a:pt x="1716998" y="1328826"/>
                      <a:pt x="1703047" y="1192282"/>
                      <a:pt x="1700440" y="1055515"/>
                    </a:cubicBezTo>
                    <a:cubicBezTo>
                      <a:pt x="1697973" y="926187"/>
                      <a:pt x="1704674" y="796702"/>
                      <a:pt x="1706264" y="667270"/>
                    </a:cubicBezTo>
                    <a:cubicBezTo>
                      <a:pt x="1706748" y="627961"/>
                      <a:pt x="1688532" y="609540"/>
                      <a:pt x="1649386" y="605675"/>
                    </a:cubicBezTo>
                    <a:cubicBezTo>
                      <a:pt x="1593851" y="600196"/>
                      <a:pt x="1538340" y="592921"/>
                      <a:pt x="1482647" y="590859"/>
                    </a:cubicBezTo>
                    <a:cubicBezTo>
                      <a:pt x="1253122" y="582368"/>
                      <a:pt x="1023548" y="575147"/>
                      <a:pt x="793968" y="568283"/>
                    </a:cubicBezTo>
                    <a:cubicBezTo>
                      <a:pt x="673421" y="564679"/>
                      <a:pt x="552814" y="563064"/>
                      <a:pt x="432248" y="559961"/>
                    </a:cubicBezTo>
                    <a:cubicBezTo>
                      <a:pt x="384182" y="558722"/>
                      <a:pt x="361080" y="576248"/>
                      <a:pt x="358002" y="626032"/>
                    </a:cubicBezTo>
                    <a:cubicBezTo>
                      <a:pt x="346820" y="806825"/>
                      <a:pt x="330394" y="987655"/>
                      <a:pt x="328786" y="1168588"/>
                    </a:cubicBezTo>
                    <a:cubicBezTo>
                      <a:pt x="326306" y="1446416"/>
                      <a:pt x="334446" y="1724346"/>
                      <a:pt x="338075" y="2002234"/>
                    </a:cubicBezTo>
                    <a:close/>
                  </a:path>
                </a:pathLst>
              </a:custGeom>
              <a:solidFill>
                <a:srgbClr val="FFCD00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 26">
                <a:extLst>
                  <a:ext uri="{FF2B5EF4-FFF2-40B4-BE49-F238E27FC236}">
                    <a16:creationId xmlns:a16="http://schemas.microsoft.com/office/drawing/2014/main" id="{65D3230B-01EA-778F-773E-2108CDA08470}"/>
                  </a:ext>
                </a:extLst>
              </p:cNvPr>
              <p:cNvSpPr/>
              <p:nvPr/>
            </p:nvSpPr>
            <p:spPr>
              <a:xfrm>
                <a:off x="7137621" y="4038706"/>
                <a:ext cx="679574" cy="724917"/>
              </a:xfrm>
              <a:custGeom>
                <a:avLst/>
                <a:gdLst>
                  <a:gd name="connsiteX0" fmla="*/ 679574 w 679574"/>
                  <a:gd name="connsiteY0" fmla="*/ 376985 h 724917"/>
                  <a:gd name="connsiteX1" fmla="*/ 658928 w 679574"/>
                  <a:gd name="connsiteY1" fmla="*/ 421411 h 724917"/>
                  <a:gd name="connsiteX2" fmla="*/ 502760 w 679574"/>
                  <a:gd name="connsiteY2" fmla="*/ 672496 h 724917"/>
                  <a:gd name="connsiteX3" fmla="*/ 483891 w 679574"/>
                  <a:gd name="connsiteY3" fmla="*/ 700968 h 724917"/>
                  <a:gd name="connsiteX4" fmla="*/ 420857 w 679574"/>
                  <a:gd name="connsiteY4" fmla="*/ 712840 h 724917"/>
                  <a:gd name="connsiteX5" fmla="*/ 220318 w 679574"/>
                  <a:gd name="connsiteY5" fmla="*/ 574470 h 724917"/>
                  <a:gd name="connsiteX6" fmla="*/ 51130 w 679574"/>
                  <a:gd name="connsiteY6" fmla="*/ 465298 h 724917"/>
                  <a:gd name="connsiteX7" fmla="*/ 18067 w 679574"/>
                  <a:gd name="connsiteY7" fmla="*/ 310473 h 724917"/>
                  <a:gd name="connsiteX8" fmla="*/ 134055 w 679574"/>
                  <a:gd name="connsiteY8" fmla="*/ 92451 h 724917"/>
                  <a:gd name="connsiteX9" fmla="*/ 154344 w 679574"/>
                  <a:gd name="connsiteY9" fmla="*/ 60283 h 724917"/>
                  <a:gd name="connsiteX10" fmla="*/ 303757 w 679574"/>
                  <a:gd name="connsiteY10" fmla="*/ 33190 h 724917"/>
                  <a:gd name="connsiteX11" fmla="*/ 597744 w 679574"/>
                  <a:gd name="connsiteY11" fmla="*/ 243169 h 724917"/>
                  <a:gd name="connsiteX12" fmla="*/ 679574 w 679574"/>
                  <a:gd name="connsiteY12" fmla="*/ 376985 h 724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9574" h="724917">
                    <a:moveTo>
                      <a:pt x="679574" y="376985"/>
                    </a:moveTo>
                    <a:cubicBezTo>
                      <a:pt x="675553" y="385960"/>
                      <a:pt x="670769" y="406479"/>
                      <a:pt x="658928" y="421411"/>
                    </a:cubicBezTo>
                    <a:cubicBezTo>
                      <a:pt x="597188" y="499220"/>
                      <a:pt x="541235" y="580288"/>
                      <a:pt x="502760" y="672496"/>
                    </a:cubicBezTo>
                    <a:cubicBezTo>
                      <a:pt x="498460" y="682813"/>
                      <a:pt x="489576" y="691117"/>
                      <a:pt x="483891" y="700968"/>
                    </a:cubicBezTo>
                    <a:cubicBezTo>
                      <a:pt x="467315" y="729694"/>
                      <a:pt x="446964" y="731194"/>
                      <a:pt x="420857" y="712840"/>
                    </a:cubicBezTo>
                    <a:cubicBezTo>
                      <a:pt x="354412" y="666140"/>
                      <a:pt x="287864" y="619549"/>
                      <a:pt x="220318" y="574470"/>
                    </a:cubicBezTo>
                    <a:cubicBezTo>
                      <a:pt x="164480" y="537211"/>
                      <a:pt x="104821" y="505304"/>
                      <a:pt x="51130" y="465298"/>
                    </a:cubicBezTo>
                    <a:cubicBezTo>
                      <a:pt x="-4617" y="423763"/>
                      <a:pt x="-13398" y="371089"/>
                      <a:pt x="18067" y="310473"/>
                    </a:cubicBezTo>
                    <a:cubicBezTo>
                      <a:pt x="55986" y="237412"/>
                      <a:pt x="95162" y="165004"/>
                      <a:pt x="134055" y="92451"/>
                    </a:cubicBezTo>
                    <a:cubicBezTo>
                      <a:pt x="140036" y="81293"/>
                      <a:pt x="146338" y="69990"/>
                      <a:pt x="154344" y="60283"/>
                    </a:cubicBezTo>
                    <a:cubicBezTo>
                      <a:pt x="206741" y="-3271"/>
                      <a:pt x="228537" y="-23337"/>
                      <a:pt x="303757" y="33190"/>
                    </a:cubicBezTo>
                    <a:cubicBezTo>
                      <a:pt x="400005" y="105508"/>
                      <a:pt x="501163" y="171269"/>
                      <a:pt x="597744" y="243169"/>
                    </a:cubicBezTo>
                    <a:cubicBezTo>
                      <a:pt x="637912" y="273081"/>
                      <a:pt x="677161" y="307994"/>
                      <a:pt x="679574" y="376985"/>
                    </a:cubicBezTo>
                    <a:close/>
                  </a:path>
                </a:pathLst>
              </a:custGeom>
              <a:solidFill>
                <a:srgbClr val="FFCD00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 27">
                <a:extLst>
                  <a:ext uri="{FF2B5EF4-FFF2-40B4-BE49-F238E27FC236}">
                    <a16:creationId xmlns:a16="http://schemas.microsoft.com/office/drawing/2014/main" id="{1144B008-B138-AA65-0589-8414AC61D993}"/>
                  </a:ext>
                </a:extLst>
              </p:cNvPr>
              <p:cNvSpPr/>
              <p:nvPr/>
            </p:nvSpPr>
            <p:spPr>
              <a:xfrm>
                <a:off x="6839972" y="3793917"/>
                <a:ext cx="398188" cy="485775"/>
              </a:xfrm>
              <a:custGeom>
                <a:avLst/>
                <a:gdLst>
                  <a:gd name="connsiteX0" fmla="*/ 398188 w 398188"/>
                  <a:gd name="connsiteY0" fmla="*/ 53044 h 485775"/>
                  <a:gd name="connsiteX1" fmla="*/ 338317 w 398188"/>
                  <a:gd name="connsiteY1" fmla="*/ 73370 h 485775"/>
                  <a:gd name="connsiteX2" fmla="*/ 146390 w 398188"/>
                  <a:gd name="connsiteY2" fmla="*/ 140293 h 485775"/>
                  <a:gd name="connsiteX3" fmla="*/ 49936 w 398188"/>
                  <a:gd name="connsiteY3" fmla="*/ 356368 h 485775"/>
                  <a:gd name="connsiteX4" fmla="*/ 58288 w 398188"/>
                  <a:gd name="connsiteY4" fmla="*/ 458331 h 485775"/>
                  <a:gd name="connsiteX5" fmla="*/ 50106 w 398188"/>
                  <a:gd name="connsiteY5" fmla="*/ 485775 h 485775"/>
                  <a:gd name="connsiteX6" fmla="*/ 31207 w 398188"/>
                  <a:gd name="connsiteY6" fmla="*/ 467892 h 485775"/>
                  <a:gd name="connsiteX7" fmla="*/ 132728 w 398188"/>
                  <a:gd name="connsiteY7" fmla="*/ 52899 h 485775"/>
                  <a:gd name="connsiteX8" fmla="*/ 373550 w 398188"/>
                  <a:gd name="connsiteY8" fmla="*/ 31950 h 485775"/>
                  <a:gd name="connsiteX9" fmla="*/ 398188 w 398188"/>
                  <a:gd name="connsiteY9" fmla="*/ 53044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8188" h="485775">
                    <a:moveTo>
                      <a:pt x="398188" y="53044"/>
                    </a:moveTo>
                    <a:cubicBezTo>
                      <a:pt x="373834" y="61498"/>
                      <a:pt x="356550" y="70038"/>
                      <a:pt x="338317" y="73370"/>
                    </a:cubicBezTo>
                    <a:cubicBezTo>
                      <a:pt x="270759" y="85713"/>
                      <a:pt x="204193" y="98443"/>
                      <a:pt x="146390" y="140293"/>
                    </a:cubicBezTo>
                    <a:cubicBezTo>
                      <a:pt x="71841" y="194262"/>
                      <a:pt x="50329" y="270758"/>
                      <a:pt x="49936" y="356368"/>
                    </a:cubicBezTo>
                    <a:cubicBezTo>
                      <a:pt x="49779" y="390332"/>
                      <a:pt x="56153" y="424289"/>
                      <a:pt x="58288" y="458331"/>
                    </a:cubicBezTo>
                    <a:cubicBezTo>
                      <a:pt x="58760" y="465854"/>
                      <a:pt x="53885" y="473716"/>
                      <a:pt x="50106" y="485775"/>
                    </a:cubicBezTo>
                    <a:cubicBezTo>
                      <a:pt x="41143" y="477520"/>
                      <a:pt x="33523" y="473752"/>
                      <a:pt x="31207" y="467892"/>
                    </a:cubicBezTo>
                    <a:cubicBezTo>
                      <a:pt x="-27322" y="319913"/>
                      <a:pt x="-8925" y="146431"/>
                      <a:pt x="132728" y="52899"/>
                    </a:cubicBezTo>
                    <a:cubicBezTo>
                      <a:pt x="206588" y="4125"/>
                      <a:pt x="287723" y="-26501"/>
                      <a:pt x="373550" y="31950"/>
                    </a:cubicBezTo>
                    <a:cubicBezTo>
                      <a:pt x="379513" y="36008"/>
                      <a:pt x="384605" y="41342"/>
                      <a:pt x="398188" y="53044"/>
                    </a:cubicBezTo>
                    <a:close/>
                  </a:path>
                </a:pathLst>
              </a:custGeom>
              <a:solidFill>
                <a:srgbClr val="FFCD00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9" name="Forme libre 28">
                <a:extLst>
                  <a:ext uri="{FF2B5EF4-FFF2-40B4-BE49-F238E27FC236}">
                    <a16:creationId xmlns:a16="http://schemas.microsoft.com/office/drawing/2014/main" id="{EA26DC53-7D0B-F95C-B1C6-6001FC72EDBD}"/>
                  </a:ext>
                </a:extLst>
              </p:cNvPr>
              <p:cNvSpPr/>
              <p:nvPr/>
            </p:nvSpPr>
            <p:spPr>
              <a:xfrm>
                <a:off x="7008220" y="3993710"/>
                <a:ext cx="195142" cy="272913"/>
              </a:xfrm>
              <a:custGeom>
                <a:avLst/>
                <a:gdLst>
                  <a:gd name="connsiteX0" fmla="*/ 195142 w 195142"/>
                  <a:gd name="connsiteY0" fmla="*/ 19318 h 272913"/>
                  <a:gd name="connsiteX1" fmla="*/ 115453 w 195142"/>
                  <a:gd name="connsiteY1" fmla="*/ 87862 h 272913"/>
                  <a:gd name="connsiteX2" fmla="*/ 45693 w 195142"/>
                  <a:gd name="connsiteY2" fmla="*/ 230495 h 272913"/>
                  <a:gd name="connsiteX3" fmla="*/ 46697 w 195142"/>
                  <a:gd name="connsiteY3" fmla="*/ 245493 h 272913"/>
                  <a:gd name="connsiteX4" fmla="*/ 31566 w 195142"/>
                  <a:gd name="connsiteY4" fmla="*/ 272913 h 272913"/>
                  <a:gd name="connsiteX5" fmla="*/ 11270 w 195142"/>
                  <a:gd name="connsiteY5" fmla="*/ 253724 h 272913"/>
                  <a:gd name="connsiteX6" fmla="*/ 52 w 195142"/>
                  <a:gd name="connsiteY6" fmla="*/ 175565 h 272913"/>
                  <a:gd name="connsiteX7" fmla="*/ 131969 w 195142"/>
                  <a:gd name="connsiteY7" fmla="*/ 2258 h 272913"/>
                  <a:gd name="connsiteX8" fmla="*/ 191102 w 195142"/>
                  <a:gd name="connsiteY8" fmla="*/ 1556 h 272913"/>
                  <a:gd name="connsiteX9" fmla="*/ 195142 w 195142"/>
                  <a:gd name="connsiteY9" fmla="*/ 19318 h 272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5142" h="272913">
                    <a:moveTo>
                      <a:pt x="195142" y="19318"/>
                    </a:moveTo>
                    <a:cubicBezTo>
                      <a:pt x="168708" y="42348"/>
                      <a:pt x="144010" y="67856"/>
                      <a:pt x="115453" y="87862"/>
                    </a:cubicBezTo>
                    <a:cubicBezTo>
                      <a:pt x="65058" y="123174"/>
                      <a:pt x="41049" y="169311"/>
                      <a:pt x="45693" y="230495"/>
                    </a:cubicBezTo>
                    <a:cubicBezTo>
                      <a:pt x="46074" y="235551"/>
                      <a:pt x="48427" y="241363"/>
                      <a:pt x="46697" y="245493"/>
                    </a:cubicBezTo>
                    <a:cubicBezTo>
                      <a:pt x="42688" y="255066"/>
                      <a:pt x="36731" y="263824"/>
                      <a:pt x="31566" y="272913"/>
                    </a:cubicBezTo>
                    <a:cubicBezTo>
                      <a:pt x="24527" y="266581"/>
                      <a:pt x="12988" y="261265"/>
                      <a:pt x="11270" y="253724"/>
                    </a:cubicBezTo>
                    <a:cubicBezTo>
                      <a:pt x="5428" y="228088"/>
                      <a:pt x="-625" y="201569"/>
                      <a:pt x="52" y="175565"/>
                    </a:cubicBezTo>
                    <a:cubicBezTo>
                      <a:pt x="2090" y="97393"/>
                      <a:pt x="61338" y="19814"/>
                      <a:pt x="131969" y="2258"/>
                    </a:cubicBezTo>
                    <a:cubicBezTo>
                      <a:pt x="150583" y="-2375"/>
                      <a:pt x="171332" y="1556"/>
                      <a:pt x="191102" y="1556"/>
                    </a:cubicBezTo>
                    <a:cubicBezTo>
                      <a:pt x="192451" y="7477"/>
                      <a:pt x="193800" y="13398"/>
                      <a:pt x="195142" y="19318"/>
                    </a:cubicBezTo>
                    <a:close/>
                  </a:path>
                </a:pathLst>
              </a:custGeom>
              <a:solidFill>
                <a:srgbClr val="FFCD00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11" name="Graphique 8">
              <a:extLst>
                <a:ext uri="{FF2B5EF4-FFF2-40B4-BE49-F238E27FC236}">
                  <a16:creationId xmlns:a16="http://schemas.microsoft.com/office/drawing/2014/main" id="{F839753E-8677-464A-700B-8DD0C142BAF5}"/>
                </a:ext>
              </a:extLst>
            </p:cNvPr>
            <p:cNvGrpSpPr/>
            <p:nvPr/>
          </p:nvGrpSpPr>
          <p:grpSpPr>
            <a:xfrm>
              <a:off x="6513697" y="3522859"/>
              <a:ext cx="1199841" cy="2417398"/>
              <a:chOff x="6513697" y="3522859"/>
              <a:chExt cx="1199841" cy="2417398"/>
            </a:xfrm>
            <a:solidFill>
              <a:srgbClr val="14120A"/>
            </a:solidFill>
          </p:grpSpPr>
          <p:sp>
            <p:nvSpPr>
              <p:cNvPr id="13" name="Forme libre 12">
                <a:extLst>
                  <a:ext uri="{FF2B5EF4-FFF2-40B4-BE49-F238E27FC236}">
                    <a16:creationId xmlns:a16="http://schemas.microsoft.com/office/drawing/2014/main" id="{B9294F6C-7029-6FDB-D002-5869C9B287C6}"/>
                  </a:ext>
                </a:extLst>
              </p:cNvPr>
              <p:cNvSpPr/>
              <p:nvPr/>
            </p:nvSpPr>
            <p:spPr>
              <a:xfrm>
                <a:off x="6513697" y="3522859"/>
                <a:ext cx="338570" cy="1838847"/>
              </a:xfrm>
              <a:custGeom>
                <a:avLst/>
                <a:gdLst>
                  <a:gd name="connsiteX0" fmla="*/ 8467 w 338570"/>
                  <a:gd name="connsiteY0" fmla="*/ 1041899 h 1838847"/>
                  <a:gd name="connsiteX1" fmla="*/ 1 w 338570"/>
                  <a:gd name="connsiteY1" fmla="*/ 806623 h 1838847"/>
                  <a:gd name="connsiteX2" fmla="*/ 7705 w 338570"/>
                  <a:gd name="connsiteY2" fmla="*/ 487236 h 1838847"/>
                  <a:gd name="connsiteX3" fmla="*/ 31049 w 338570"/>
                  <a:gd name="connsiteY3" fmla="*/ 220209 h 1838847"/>
                  <a:gd name="connsiteX4" fmla="*/ 68484 w 338570"/>
                  <a:gd name="connsiteY4" fmla="*/ 21460 h 1838847"/>
                  <a:gd name="connsiteX5" fmla="*/ 77785 w 338570"/>
                  <a:gd name="connsiteY5" fmla="*/ 1606 h 1838847"/>
                  <a:gd name="connsiteX6" fmla="*/ 94694 w 338570"/>
                  <a:gd name="connsiteY6" fmla="*/ 2434 h 1838847"/>
                  <a:gd name="connsiteX7" fmla="*/ 102931 w 338570"/>
                  <a:gd name="connsiteY7" fmla="*/ 38635 h 1838847"/>
                  <a:gd name="connsiteX8" fmla="*/ 96043 w 338570"/>
                  <a:gd name="connsiteY8" fmla="*/ 186064 h 1838847"/>
                  <a:gd name="connsiteX9" fmla="*/ 88145 w 338570"/>
                  <a:gd name="connsiteY9" fmla="*/ 394375 h 1838847"/>
                  <a:gd name="connsiteX10" fmla="*/ 80773 w 338570"/>
                  <a:gd name="connsiteY10" fmla="*/ 541749 h 1838847"/>
                  <a:gd name="connsiteX11" fmla="*/ 72264 w 338570"/>
                  <a:gd name="connsiteY11" fmla="*/ 738520 h 1838847"/>
                  <a:gd name="connsiteX12" fmla="*/ 66778 w 338570"/>
                  <a:gd name="connsiteY12" fmla="*/ 1137385 h 1838847"/>
                  <a:gd name="connsiteX13" fmla="*/ 87727 w 338570"/>
                  <a:gd name="connsiteY13" fmla="*/ 1373805 h 1838847"/>
                  <a:gd name="connsiteX14" fmla="*/ 96061 w 338570"/>
                  <a:gd name="connsiteY14" fmla="*/ 1471504 h 1838847"/>
                  <a:gd name="connsiteX15" fmla="*/ 131996 w 338570"/>
                  <a:gd name="connsiteY15" fmla="*/ 1647091 h 1838847"/>
                  <a:gd name="connsiteX16" fmla="*/ 280919 w 338570"/>
                  <a:gd name="connsiteY16" fmla="*/ 1778693 h 1838847"/>
                  <a:gd name="connsiteX17" fmla="*/ 309433 w 338570"/>
                  <a:gd name="connsiteY17" fmla="*/ 1786894 h 1838847"/>
                  <a:gd name="connsiteX18" fmla="*/ 338571 w 338570"/>
                  <a:gd name="connsiteY18" fmla="*/ 1808048 h 1838847"/>
                  <a:gd name="connsiteX19" fmla="*/ 309294 w 338570"/>
                  <a:gd name="connsiteY19" fmla="*/ 1829880 h 1838847"/>
                  <a:gd name="connsiteX20" fmla="*/ 208849 w 338570"/>
                  <a:gd name="connsiteY20" fmla="*/ 1819182 h 1838847"/>
                  <a:gd name="connsiteX21" fmla="*/ 77247 w 338570"/>
                  <a:gd name="connsiteY21" fmla="*/ 1654239 h 1838847"/>
                  <a:gd name="connsiteX22" fmla="*/ 45515 w 338570"/>
                  <a:gd name="connsiteY22" fmla="*/ 1508146 h 1838847"/>
                  <a:gd name="connsiteX23" fmla="*/ 22969 w 338570"/>
                  <a:gd name="connsiteY23" fmla="*/ 1344347 h 1838847"/>
                  <a:gd name="connsiteX24" fmla="*/ 14884 w 338570"/>
                  <a:gd name="connsiteY24" fmla="*/ 1257963 h 1838847"/>
                  <a:gd name="connsiteX25" fmla="*/ 4863 w 338570"/>
                  <a:gd name="connsiteY25" fmla="*/ 1042081 h 1838847"/>
                  <a:gd name="connsiteX26" fmla="*/ 8467 w 338570"/>
                  <a:gd name="connsiteY26" fmla="*/ 1041899 h 1838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38570" h="1838847">
                    <a:moveTo>
                      <a:pt x="8467" y="1041899"/>
                    </a:moveTo>
                    <a:cubicBezTo>
                      <a:pt x="5444" y="963474"/>
                      <a:pt x="-72" y="885042"/>
                      <a:pt x="1" y="806623"/>
                    </a:cubicBezTo>
                    <a:cubicBezTo>
                      <a:pt x="109" y="700148"/>
                      <a:pt x="2341" y="593571"/>
                      <a:pt x="7705" y="487236"/>
                    </a:cubicBezTo>
                    <a:cubicBezTo>
                      <a:pt x="12199" y="398040"/>
                      <a:pt x="19891" y="308807"/>
                      <a:pt x="31049" y="220209"/>
                    </a:cubicBezTo>
                    <a:cubicBezTo>
                      <a:pt x="39455" y="153437"/>
                      <a:pt x="55433" y="87615"/>
                      <a:pt x="68484" y="21460"/>
                    </a:cubicBezTo>
                    <a:cubicBezTo>
                      <a:pt x="69887" y="14342"/>
                      <a:pt x="72759" y="6166"/>
                      <a:pt x="77785" y="1606"/>
                    </a:cubicBezTo>
                    <a:cubicBezTo>
                      <a:pt x="80918" y="-1242"/>
                      <a:pt x="93836" y="118"/>
                      <a:pt x="94694" y="2434"/>
                    </a:cubicBezTo>
                    <a:cubicBezTo>
                      <a:pt x="98982" y="13992"/>
                      <a:pt x="103276" y="26558"/>
                      <a:pt x="102931" y="38635"/>
                    </a:cubicBezTo>
                    <a:cubicBezTo>
                      <a:pt x="101528" y="87803"/>
                      <a:pt x="98099" y="136909"/>
                      <a:pt x="96043" y="186064"/>
                    </a:cubicBezTo>
                    <a:cubicBezTo>
                      <a:pt x="93146" y="255491"/>
                      <a:pt x="91060" y="324948"/>
                      <a:pt x="88145" y="394375"/>
                    </a:cubicBezTo>
                    <a:cubicBezTo>
                      <a:pt x="86076" y="443518"/>
                      <a:pt x="82914" y="492612"/>
                      <a:pt x="80773" y="541749"/>
                    </a:cubicBezTo>
                    <a:cubicBezTo>
                      <a:pt x="77918" y="607354"/>
                      <a:pt x="79206" y="673369"/>
                      <a:pt x="72264" y="738520"/>
                    </a:cubicBezTo>
                    <a:cubicBezTo>
                      <a:pt x="58094" y="871453"/>
                      <a:pt x="66343" y="1004507"/>
                      <a:pt x="66778" y="1137385"/>
                    </a:cubicBezTo>
                    <a:cubicBezTo>
                      <a:pt x="67039" y="1216216"/>
                      <a:pt x="80434" y="1294986"/>
                      <a:pt x="87727" y="1373805"/>
                    </a:cubicBezTo>
                    <a:cubicBezTo>
                      <a:pt x="90739" y="1406353"/>
                      <a:pt x="92723" y="1438998"/>
                      <a:pt x="96061" y="1471504"/>
                    </a:cubicBezTo>
                    <a:cubicBezTo>
                      <a:pt x="102181" y="1531164"/>
                      <a:pt x="109124" y="1589868"/>
                      <a:pt x="131996" y="1647091"/>
                    </a:cubicBezTo>
                    <a:cubicBezTo>
                      <a:pt x="160329" y="1717981"/>
                      <a:pt x="210041" y="1758856"/>
                      <a:pt x="280919" y="1778693"/>
                    </a:cubicBezTo>
                    <a:cubicBezTo>
                      <a:pt x="290474" y="1781366"/>
                      <a:pt x="300870" y="1782376"/>
                      <a:pt x="309433" y="1786894"/>
                    </a:cubicBezTo>
                    <a:cubicBezTo>
                      <a:pt x="319938" y="1792439"/>
                      <a:pt x="328925" y="1800869"/>
                      <a:pt x="338571" y="1808048"/>
                    </a:cubicBezTo>
                    <a:cubicBezTo>
                      <a:pt x="328864" y="1815444"/>
                      <a:pt x="320071" y="1824733"/>
                      <a:pt x="309294" y="1829880"/>
                    </a:cubicBezTo>
                    <a:cubicBezTo>
                      <a:pt x="274055" y="1846734"/>
                      <a:pt x="240212" y="1837935"/>
                      <a:pt x="208849" y="1819182"/>
                    </a:cubicBezTo>
                    <a:cubicBezTo>
                      <a:pt x="144581" y="1780743"/>
                      <a:pt x="99387" y="1725256"/>
                      <a:pt x="77247" y="1654239"/>
                    </a:cubicBezTo>
                    <a:cubicBezTo>
                      <a:pt x="62466" y="1606831"/>
                      <a:pt x="53927" y="1557253"/>
                      <a:pt x="45515" y="1508146"/>
                    </a:cubicBezTo>
                    <a:cubicBezTo>
                      <a:pt x="36208" y="1453851"/>
                      <a:pt x="29846" y="1399035"/>
                      <a:pt x="22969" y="1344347"/>
                    </a:cubicBezTo>
                    <a:cubicBezTo>
                      <a:pt x="19359" y="1315663"/>
                      <a:pt x="16432" y="1286822"/>
                      <a:pt x="14884" y="1257963"/>
                    </a:cubicBezTo>
                    <a:cubicBezTo>
                      <a:pt x="11031" y="1186032"/>
                      <a:pt x="8141" y="1114047"/>
                      <a:pt x="4863" y="1042081"/>
                    </a:cubicBezTo>
                    <a:cubicBezTo>
                      <a:pt x="6066" y="1042020"/>
                      <a:pt x="7264" y="1041960"/>
                      <a:pt x="8467" y="1041899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5" name="Forme libre 14">
                <a:extLst>
                  <a:ext uri="{FF2B5EF4-FFF2-40B4-BE49-F238E27FC236}">
                    <a16:creationId xmlns:a16="http://schemas.microsoft.com/office/drawing/2014/main" id="{38B82368-7AF5-C54C-9232-6E591BD974AA}"/>
                  </a:ext>
                </a:extLst>
              </p:cNvPr>
              <p:cNvSpPr/>
              <p:nvPr/>
            </p:nvSpPr>
            <p:spPr>
              <a:xfrm>
                <a:off x="7108794" y="5872205"/>
                <a:ext cx="375121" cy="68052"/>
              </a:xfrm>
              <a:custGeom>
                <a:avLst/>
                <a:gdLst>
                  <a:gd name="connsiteX0" fmla="*/ 146426 w 375121"/>
                  <a:gd name="connsiteY0" fmla="*/ 0 h 68052"/>
                  <a:gd name="connsiteX1" fmla="*/ 344002 w 375121"/>
                  <a:gd name="connsiteY1" fmla="*/ 9174 h 68052"/>
                  <a:gd name="connsiteX2" fmla="*/ 355190 w 375121"/>
                  <a:gd name="connsiteY2" fmla="*/ 10027 h 68052"/>
                  <a:gd name="connsiteX3" fmla="*/ 375111 w 375121"/>
                  <a:gd name="connsiteY3" fmla="*/ 29694 h 68052"/>
                  <a:gd name="connsiteX4" fmla="*/ 356647 w 375121"/>
                  <a:gd name="connsiteY4" fmla="*/ 49996 h 68052"/>
                  <a:gd name="connsiteX5" fmla="*/ 312651 w 375121"/>
                  <a:gd name="connsiteY5" fmla="*/ 59055 h 68052"/>
                  <a:gd name="connsiteX6" fmla="*/ 116134 w 375121"/>
                  <a:gd name="connsiteY6" fmla="*/ 61643 h 68052"/>
                  <a:gd name="connsiteX7" fmla="*/ 55410 w 375121"/>
                  <a:gd name="connsiteY7" fmla="*/ 59454 h 68052"/>
                  <a:gd name="connsiteX8" fmla="*/ 310 w 375121"/>
                  <a:gd name="connsiteY8" fmla="*/ 27263 h 68052"/>
                  <a:gd name="connsiteX9" fmla="*/ 55095 w 375121"/>
                  <a:gd name="connsiteY9" fmla="*/ 2830 h 68052"/>
                  <a:gd name="connsiteX10" fmla="*/ 146348 w 375121"/>
                  <a:gd name="connsiteY10" fmla="*/ 1742 h 68052"/>
                  <a:gd name="connsiteX11" fmla="*/ 146426 w 375121"/>
                  <a:gd name="connsiteY11" fmla="*/ 0 h 68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121" h="68052">
                    <a:moveTo>
                      <a:pt x="146426" y="0"/>
                    </a:moveTo>
                    <a:cubicBezTo>
                      <a:pt x="212285" y="3060"/>
                      <a:pt x="278144" y="6114"/>
                      <a:pt x="344002" y="9174"/>
                    </a:cubicBezTo>
                    <a:cubicBezTo>
                      <a:pt x="347800" y="9350"/>
                      <a:pt x="352710" y="8122"/>
                      <a:pt x="355190" y="10027"/>
                    </a:cubicBezTo>
                    <a:cubicBezTo>
                      <a:pt x="362828" y="15905"/>
                      <a:pt x="374681" y="22673"/>
                      <a:pt x="375111" y="29694"/>
                    </a:cubicBezTo>
                    <a:cubicBezTo>
                      <a:pt x="375510" y="36298"/>
                      <a:pt x="364721" y="46790"/>
                      <a:pt x="356647" y="49996"/>
                    </a:cubicBezTo>
                    <a:cubicBezTo>
                      <a:pt x="342895" y="55457"/>
                      <a:pt x="327413" y="59031"/>
                      <a:pt x="312651" y="59055"/>
                    </a:cubicBezTo>
                    <a:cubicBezTo>
                      <a:pt x="247186" y="59164"/>
                      <a:pt x="182131" y="77398"/>
                      <a:pt x="116134" y="61643"/>
                    </a:cubicBezTo>
                    <a:cubicBezTo>
                      <a:pt x="96836" y="57041"/>
                      <a:pt x="75590" y="61232"/>
                      <a:pt x="55410" y="59454"/>
                    </a:cubicBezTo>
                    <a:cubicBezTo>
                      <a:pt x="31255" y="57331"/>
                      <a:pt x="-3651" y="36352"/>
                      <a:pt x="310" y="27263"/>
                    </a:cubicBezTo>
                    <a:cubicBezTo>
                      <a:pt x="10446" y="4010"/>
                      <a:pt x="35882" y="5467"/>
                      <a:pt x="55095" y="2830"/>
                    </a:cubicBezTo>
                    <a:cubicBezTo>
                      <a:pt x="84994" y="-1276"/>
                      <a:pt x="115880" y="1742"/>
                      <a:pt x="146348" y="1742"/>
                    </a:cubicBezTo>
                    <a:cubicBezTo>
                      <a:pt x="146372" y="1161"/>
                      <a:pt x="146402" y="581"/>
                      <a:pt x="146426" y="0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 17">
                <a:extLst>
                  <a:ext uri="{FF2B5EF4-FFF2-40B4-BE49-F238E27FC236}">
                    <a16:creationId xmlns:a16="http://schemas.microsoft.com/office/drawing/2014/main" id="{F7FA7852-2B94-74EC-3072-E9592A638811}"/>
                  </a:ext>
                </a:extLst>
              </p:cNvPr>
              <p:cNvSpPr/>
              <p:nvPr/>
            </p:nvSpPr>
            <p:spPr>
              <a:xfrm>
                <a:off x="7451028" y="4316980"/>
                <a:ext cx="112955" cy="159367"/>
              </a:xfrm>
              <a:custGeom>
                <a:avLst/>
                <a:gdLst>
                  <a:gd name="connsiteX0" fmla="*/ 27518 w 112955"/>
                  <a:gd name="connsiteY0" fmla="*/ 159133 h 159367"/>
                  <a:gd name="connsiteX1" fmla="*/ 8 w 112955"/>
                  <a:gd name="connsiteY1" fmla="*/ 134362 h 159367"/>
                  <a:gd name="connsiteX2" fmla="*/ 50863 w 112955"/>
                  <a:gd name="connsiteY2" fmla="*/ 15139 h 159367"/>
                  <a:gd name="connsiteX3" fmla="*/ 95500 w 112955"/>
                  <a:gd name="connsiteY3" fmla="*/ 11329 h 159367"/>
                  <a:gd name="connsiteX4" fmla="*/ 103870 w 112955"/>
                  <a:gd name="connsiteY4" fmla="*/ 63961 h 159367"/>
                  <a:gd name="connsiteX5" fmla="*/ 87898 w 112955"/>
                  <a:gd name="connsiteY5" fmla="*/ 109022 h 159367"/>
                  <a:gd name="connsiteX6" fmla="*/ 27518 w 112955"/>
                  <a:gd name="connsiteY6" fmla="*/ 159133 h 159367"/>
                  <a:gd name="connsiteX7" fmla="*/ 17739 w 112955"/>
                  <a:gd name="connsiteY7" fmla="*/ 104904 h 159367"/>
                  <a:gd name="connsiteX8" fmla="*/ 19070 w 112955"/>
                  <a:gd name="connsiteY8" fmla="*/ 102920 h 159367"/>
                  <a:gd name="connsiteX9" fmla="*/ 16935 w 112955"/>
                  <a:gd name="connsiteY9" fmla="*/ 102660 h 159367"/>
                  <a:gd name="connsiteX10" fmla="*/ 17739 w 112955"/>
                  <a:gd name="connsiteY10" fmla="*/ 104904 h 159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955" h="159367">
                    <a:moveTo>
                      <a:pt x="27518" y="159133"/>
                    </a:moveTo>
                    <a:cubicBezTo>
                      <a:pt x="11105" y="160615"/>
                      <a:pt x="-349" y="155401"/>
                      <a:pt x="8" y="134362"/>
                    </a:cubicBezTo>
                    <a:cubicBezTo>
                      <a:pt x="800" y="87565"/>
                      <a:pt x="18284" y="48068"/>
                      <a:pt x="50863" y="15139"/>
                    </a:cubicBezTo>
                    <a:cubicBezTo>
                      <a:pt x="70015" y="-4226"/>
                      <a:pt x="78192" y="-4479"/>
                      <a:pt x="95500" y="11329"/>
                    </a:cubicBezTo>
                    <a:cubicBezTo>
                      <a:pt x="114659" y="28825"/>
                      <a:pt x="118940" y="47705"/>
                      <a:pt x="103870" y="63961"/>
                    </a:cubicBezTo>
                    <a:cubicBezTo>
                      <a:pt x="91369" y="77448"/>
                      <a:pt x="84566" y="88648"/>
                      <a:pt x="87898" y="109022"/>
                    </a:cubicBezTo>
                    <a:cubicBezTo>
                      <a:pt x="92144" y="135033"/>
                      <a:pt x="61022" y="158982"/>
                      <a:pt x="27518" y="159133"/>
                    </a:cubicBezTo>
                    <a:close/>
                    <a:moveTo>
                      <a:pt x="17739" y="104904"/>
                    </a:moveTo>
                    <a:lnTo>
                      <a:pt x="19070" y="102920"/>
                    </a:lnTo>
                    <a:lnTo>
                      <a:pt x="16935" y="102660"/>
                    </a:lnTo>
                    <a:lnTo>
                      <a:pt x="17739" y="104904"/>
                    </a:ln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 18">
                <a:extLst>
                  <a:ext uri="{FF2B5EF4-FFF2-40B4-BE49-F238E27FC236}">
                    <a16:creationId xmlns:a16="http://schemas.microsoft.com/office/drawing/2014/main" id="{E9E2FBAF-A970-62FE-E891-BD5B35E3E36E}"/>
                  </a:ext>
                </a:extLst>
              </p:cNvPr>
              <p:cNvSpPr/>
              <p:nvPr/>
            </p:nvSpPr>
            <p:spPr>
              <a:xfrm>
                <a:off x="7313100" y="4318046"/>
                <a:ext cx="129504" cy="131806"/>
              </a:xfrm>
              <a:custGeom>
                <a:avLst/>
                <a:gdLst>
                  <a:gd name="connsiteX0" fmla="*/ 727 w 129504"/>
                  <a:gd name="connsiteY0" fmla="*/ 82392 h 131806"/>
                  <a:gd name="connsiteX1" fmla="*/ 57611 w 129504"/>
                  <a:gd name="connsiteY1" fmla="*/ 2425 h 131806"/>
                  <a:gd name="connsiteX2" fmla="*/ 124637 w 129504"/>
                  <a:gd name="connsiteY2" fmla="*/ 31411 h 131806"/>
                  <a:gd name="connsiteX3" fmla="*/ 112784 w 129504"/>
                  <a:gd name="connsiteY3" fmla="*/ 92921 h 131806"/>
                  <a:gd name="connsiteX4" fmla="*/ 60950 w 129504"/>
                  <a:gd name="connsiteY4" fmla="*/ 127405 h 131806"/>
                  <a:gd name="connsiteX5" fmla="*/ 727 w 129504"/>
                  <a:gd name="connsiteY5" fmla="*/ 82392 h 131806"/>
                  <a:gd name="connsiteX6" fmla="*/ 92627 w 129504"/>
                  <a:gd name="connsiteY6" fmla="*/ 62423 h 131806"/>
                  <a:gd name="connsiteX7" fmla="*/ 55809 w 129504"/>
                  <a:gd name="connsiteY7" fmla="*/ 38868 h 131806"/>
                  <a:gd name="connsiteX8" fmla="*/ 37370 w 129504"/>
                  <a:gd name="connsiteY8" fmla="*/ 68779 h 131806"/>
                  <a:gd name="connsiteX9" fmla="*/ 52278 w 129504"/>
                  <a:gd name="connsiteY9" fmla="*/ 83203 h 131806"/>
                  <a:gd name="connsiteX10" fmla="*/ 92627 w 129504"/>
                  <a:gd name="connsiteY10" fmla="*/ 62423 h 131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504" h="131806">
                    <a:moveTo>
                      <a:pt x="727" y="82392"/>
                    </a:moveTo>
                    <a:cubicBezTo>
                      <a:pt x="-5852" y="45780"/>
                      <a:pt x="33735" y="10849"/>
                      <a:pt x="57611" y="2425"/>
                    </a:cubicBezTo>
                    <a:cubicBezTo>
                      <a:pt x="81070" y="-5854"/>
                      <a:pt x="111181" y="7868"/>
                      <a:pt x="124637" y="31411"/>
                    </a:cubicBezTo>
                    <a:cubicBezTo>
                      <a:pt x="133987" y="47770"/>
                      <a:pt x="129778" y="78220"/>
                      <a:pt x="112784" y="92921"/>
                    </a:cubicBezTo>
                    <a:cubicBezTo>
                      <a:pt x="97139" y="106462"/>
                      <a:pt x="79970" y="120583"/>
                      <a:pt x="60950" y="127405"/>
                    </a:cubicBezTo>
                    <a:cubicBezTo>
                      <a:pt x="23327" y="140891"/>
                      <a:pt x="1236" y="122688"/>
                      <a:pt x="727" y="82392"/>
                    </a:cubicBezTo>
                    <a:close/>
                    <a:moveTo>
                      <a:pt x="92627" y="62423"/>
                    </a:moveTo>
                    <a:cubicBezTo>
                      <a:pt x="75652" y="50993"/>
                      <a:pt x="65764" y="38934"/>
                      <a:pt x="55809" y="38868"/>
                    </a:cubicBezTo>
                    <a:cubicBezTo>
                      <a:pt x="39789" y="38765"/>
                      <a:pt x="36015" y="55341"/>
                      <a:pt x="37370" y="68779"/>
                    </a:cubicBezTo>
                    <a:cubicBezTo>
                      <a:pt x="37933" y="74355"/>
                      <a:pt x="48794" y="84249"/>
                      <a:pt x="52278" y="83203"/>
                    </a:cubicBezTo>
                    <a:cubicBezTo>
                      <a:pt x="64143" y="79647"/>
                      <a:pt x="74805" y="72087"/>
                      <a:pt x="92627" y="62423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2" name="Forme libre 21">
                <a:extLst>
                  <a:ext uri="{FF2B5EF4-FFF2-40B4-BE49-F238E27FC236}">
                    <a16:creationId xmlns:a16="http://schemas.microsoft.com/office/drawing/2014/main" id="{27A80C79-F91E-99C0-047F-4EA764DDA2EF}"/>
                  </a:ext>
                </a:extLst>
              </p:cNvPr>
              <p:cNvSpPr/>
              <p:nvPr/>
            </p:nvSpPr>
            <p:spPr>
              <a:xfrm>
                <a:off x="7231459" y="4180031"/>
                <a:ext cx="146347" cy="143166"/>
              </a:xfrm>
              <a:custGeom>
                <a:avLst/>
                <a:gdLst>
                  <a:gd name="connsiteX0" fmla="*/ 72402 w 146347"/>
                  <a:gd name="connsiteY0" fmla="*/ 98118 h 143166"/>
                  <a:gd name="connsiteX1" fmla="*/ 34357 w 146347"/>
                  <a:gd name="connsiteY1" fmla="*/ 94768 h 143166"/>
                  <a:gd name="connsiteX2" fmla="*/ 22328 w 146347"/>
                  <a:gd name="connsiteY2" fmla="*/ 98868 h 143166"/>
                  <a:gd name="connsiteX3" fmla="*/ 0 w 146347"/>
                  <a:gd name="connsiteY3" fmla="*/ 105847 h 143166"/>
                  <a:gd name="connsiteX4" fmla="*/ 7094 w 146347"/>
                  <a:gd name="connsiteY4" fmla="*/ 81832 h 143166"/>
                  <a:gd name="connsiteX5" fmla="*/ 42878 w 146347"/>
                  <a:gd name="connsiteY5" fmla="*/ 20140 h 143166"/>
                  <a:gd name="connsiteX6" fmla="*/ 84195 w 146347"/>
                  <a:gd name="connsiteY6" fmla="*/ 18713 h 143166"/>
                  <a:gd name="connsiteX7" fmla="*/ 108107 w 146347"/>
                  <a:gd name="connsiteY7" fmla="*/ 30149 h 143166"/>
                  <a:gd name="connsiteX8" fmla="*/ 138944 w 146347"/>
                  <a:gd name="connsiteY8" fmla="*/ 40708 h 143166"/>
                  <a:gd name="connsiteX9" fmla="*/ 141333 w 146347"/>
                  <a:gd name="connsiteY9" fmla="*/ 66701 h 143166"/>
                  <a:gd name="connsiteX10" fmla="*/ 107430 w 146347"/>
                  <a:gd name="connsiteY10" fmla="*/ 125042 h 143166"/>
                  <a:gd name="connsiteX11" fmla="*/ 86838 w 146347"/>
                  <a:gd name="connsiteY11" fmla="*/ 140331 h 143166"/>
                  <a:gd name="connsiteX12" fmla="*/ 67619 w 146347"/>
                  <a:gd name="connsiteY12" fmla="*/ 125266 h 143166"/>
                  <a:gd name="connsiteX13" fmla="*/ 74537 w 146347"/>
                  <a:gd name="connsiteY13" fmla="*/ 100235 h 143166"/>
                  <a:gd name="connsiteX14" fmla="*/ 78952 w 146347"/>
                  <a:gd name="connsiteY14" fmla="*/ 93703 h 143166"/>
                  <a:gd name="connsiteX15" fmla="*/ 72402 w 146347"/>
                  <a:gd name="connsiteY15" fmla="*/ 98118 h 143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6347" h="143166">
                    <a:moveTo>
                      <a:pt x="72402" y="98118"/>
                    </a:moveTo>
                    <a:cubicBezTo>
                      <a:pt x="60168" y="93921"/>
                      <a:pt x="45871" y="112342"/>
                      <a:pt x="34357" y="94768"/>
                    </a:cubicBezTo>
                    <a:cubicBezTo>
                      <a:pt x="33788" y="93891"/>
                      <a:pt x="26525" y="97507"/>
                      <a:pt x="22328" y="98868"/>
                    </a:cubicBezTo>
                    <a:cubicBezTo>
                      <a:pt x="14908" y="101263"/>
                      <a:pt x="7445" y="103525"/>
                      <a:pt x="0" y="105847"/>
                    </a:cubicBezTo>
                    <a:cubicBezTo>
                      <a:pt x="2280" y="97792"/>
                      <a:pt x="3205" y="89010"/>
                      <a:pt x="7094" y="81832"/>
                    </a:cubicBezTo>
                    <a:cubicBezTo>
                      <a:pt x="18409" y="60937"/>
                      <a:pt x="31188" y="40841"/>
                      <a:pt x="42878" y="20140"/>
                    </a:cubicBezTo>
                    <a:cubicBezTo>
                      <a:pt x="57410" y="-5574"/>
                      <a:pt x="71271" y="-7328"/>
                      <a:pt x="84195" y="18713"/>
                    </a:cubicBezTo>
                    <a:cubicBezTo>
                      <a:pt x="90848" y="32115"/>
                      <a:pt x="94512" y="40079"/>
                      <a:pt x="108107" y="30149"/>
                    </a:cubicBezTo>
                    <a:cubicBezTo>
                      <a:pt x="124593" y="18108"/>
                      <a:pt x="129873" y="33929"/>
                      <a:pt x="138944" y="40708"/>
                    </a:cubicBezTo>
                    <a:cubicBezTo>
                      <a:pt x="149310" y="48467"/>
                      <a:pt x="147520" y="56668"/>
                      <a:pt x="141333" y="66701"/>
                    </a:cubicBezTo>
                    <a:cubicBezTo>
                      <a:pt x="129522" y="85836"/>
                      <a:pt x="119701" y="106228"/>
                      <a:pt x="107430" y="125042"/>
                    </a:cubicBezTo>
                    <a:cubicBezTo>
                      <a:pt x="103021" y="131803"/>
                      <a:pt x="94512" y="136781"/>
                      <a:pt x="86838" y="140331"/>
                    </a:cubicBezTo>
                    <a:cubicBezTo>
                      <a:pt x="72251" y="147068"/>
                      <a:pt x="65502" y="141703"/>
                      <a:pt x="67619" y="125266"/>
                    </a:cubicBezTo>
                    <a:cubicBezTo>
                      <a:pt x="68713" y="116769"/>
                      <a:pt x="72154" y="108569"/>
                      <a:pt x="74537" y="100235"/>
                    </a:cubicBezTo>
                    <a:cubicBezTo>
                      <a:pt x="76006" y="98058"/>
                      <a:pt x="77482" y="95881"/>
                      <a:pt x="78952" y="93703"/>
                    </a:cubicBezTo>
                    <a:cubicBezTo>
                      <a:pt x="76769" y="95173"/>
                      <a:pt x="74585" y="96649"/>
                      <a:pt x="72402" y="98118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 22">
                <a:extLst>
                  <a:ext uri="{FF2B5EF4-FFF2-40B4-BE49-F238E27FC236}">
                    <a16:creationId xmlns:a16="http://schemas.microsoft.com/office/drawing/2014/main" id="{F3404397-28DD-B8DA-184C-E6D187B757FA}"/>
                  </a:ext>
                </a:extLst>
              </p:cNvPr>
              <p:cNvSpPr/>
              <p:nvPr/>
            </p:nvSpPr>
            <p:spPr>
              <a:xfrm>
                <a:off x="7603657" y="4434718"/>
                <a:ext cx="109881" cy="140780"/>
              </a:xfrm>
              <a:custGeom>
                <a:avLst/>
                <a:gdLst>
                  <a:gd name="connsiteX0" fmla="*/ 3 w 109881"/>
                  <a:gd name="connsiteY0" fmla="*/ 95611 h 140780"/>
                  <a:gd name="connsiteX1" fmla="*/ 56911 w 109881"/>
                  <a:gd name="connsiteY1" fmla="*/ 7401 h 140780"/>
                  <a:gd name="connsiteX2" fmla="*/ 99353 w 109881"/>
                  <a:gd name="connsiteY2" fmla="*/ 13176 h 140780"/>
                  <a:gd name="connsiteX3" fmla="*/ 99523 w 109881"/>
                  <a:gd name="connsiteY3" fmla="*/ 51288 h 140780"/>
                  <a:gd name="connsiteX4" fmla="*/ 89580 w 109881"/>
                  <a:gd name="connsiteY4" fmla="*/ 70217 h 140780"/>
                  <a:gd name="connsiteX5" fmla="*/ 37111 w 109881"/>
                  <a:gd name="connsiteY5" fmla="*/ 134516 h 140780"/>
                  <a:gd name="connsiteX6" fmla="*/ 3 w 109881"/>
                  <a:gd name="connsiteY6" fmla="*/ 95611 h 140780"/>
                  <a:gd name="connsiteX7" fmla="*/ 44780 w 109881"/>
                  <a:gd name="connsiteY7" fmla="*/ 88100 h 140780"/>
                  <a:gd name="connsiteX8" fmla="*/ 39887 w 109881"/>
                  <a:gd name="connsiteY8" fmla="*/ 82947 h 140780"/>
                  <a:gd name="connsiteX9" fmla="*/ 31680 w 109881"/>
                  <a:gd name="connsiteY9" fmla="*/ 90072 h 140780"/>
                  <a:gd name="connsiteX10" fmla="*/ 37716 w 109881"/>
                  <a:gd name="connsiteY10" fmla="*/ 94964 h 140780"/>
                  <a:gd name="connsiteX11" fmla="*/ 44780 w 109881"/>
                  <a:gd name="connsiteY11" fmla="*/ 88100 h 140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9881" h="140780">
                    <a:moveTo>
                      <a:pt x="3" y="95611"/>
                    </a:moveTo>
                    <a:cubicBezTo>
                      <a:pt x="4393" y="66855"/>
                      <a:pt x="25663" y="34101"/>
                      <a:pt x="56911" y="7401"/>
                    </a:cubicBezTo>
                    <a:cubicBezTo>
                      <a:pt x="72266" y="-5717"/>
                      <a:pt x="88068" y="101"/>
                      <a:pt x="99353" y="13176"/>
                    </a:cubicBezTo>
                    <a:cubicBezTo>
                      <a:pt x="108884" y="24213"/>
                      <a:pt x="117206" y="37856"/>
                      <a:pt x="99523" y="51288"/>
                    </a:cubicBezTo>
                    <a:cubicBezTo>
                      <a:pt x="94267" y="55280"/>
                      <a:pt x="89356" y="63898"/>
                      <a:pt x="89580" y="70217"/>
                    </a:cubicBezTo>
                    <a:cubicBezTo>
                      <a:pt x="90875" y="107525"/>
                      <a:pt x="65607" y="122541"/>
                      <a:pt x="37111" y="134516"/>
                    </a:cubicBezTo>
                    <a:cubicBezTo>
                      <a:pt x="6105" y="147548"/>
                      <a:pt x="-160" y="142807"/>
                      <a:pt x="3" y="95611"/>
                    </a:cubicBezTo>
                    <a:close/>
                    <a:moveTo>
                      <a:pt x="44780" y="88100"/>
                    </a:moveTo>
                    <a:cubicBezTo>
                      <a:pt x="42554" y="85730"/>
                      <a:pt x="40093" y="82796"/>
                      <a:pt x="39887" y="82947"/>
                    </a:cubicBezTo>
                    <a:cubicBezTo>
                      <a:pt x="36972" y="85076"/>
                      <a:pt x="34366" y="87622"/>
                      <a:pt x="31680" y="90072"/>
                    </a:cubicBezTo>
                    <a:cubicBezTo>
                      <a:pt x="33755" y="91819"/>
                      <a:pt x="36803" y="95442"/>
                      <a:pt x="37716" y="94964"/>
                    </a:cubicBezTo>
                    <a:cubicBezTo>
                      <a:pt x="40522" y="93507"/>
                      <a:pt x="42512" y="90477"/>
                      <a:pt x="44780" y="88100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 23">
                <a:extLst>
                  <a:ext uri="{FF2B5EF4-FFF2-40B4-BE49-F238E27FC236}">
                    <a16:creationId xmlns:a16="http://schemas.microsoft.com/office/drawing/2014/main" id="{B0A3E8CA-6DCF-2F42-0799-E2D4ACAEDEF5}"/>
                  </a:ext>
                </a:extLst>
              </p:cNvPr>
              <p:cNvSpPr/>
              <p:nvPr/>
            </p:nvSpPr>
            <p:spPr>
              <a:xfrm>
                <a:off x="7551041" y="4407684"/>
                <a:ext cx="65096" cy="101763"/>
              </a:xfrm>
              <a:custGeom>
                <a:avLst/>
                <a:gdLst>
                  <a:gd name="connsiteX0" fmla="*/ 6905 w 65096"/>
                  <a:gd name="connsiteY0" fmla="*/ 101763 h 101763"/>
                  <a:gd name="connsiteX1" fmla="*/ 307 w 65096"/>
                  <a:gd name="connsiteY1" fmla="*/ 82193 h 101763"/>
                  <a:gd name="connsiteX2" fmla="*/ 16188 w 65096"/>
                  <a:gd name="connsiteY2" fmla="*/ 57211 h 101763"/>
                  <a:gd name="connsiteX3" fmla="*/ 52849 w 65096"/>
                  <a:gd name="connsiteY3" fmla="*/ 5649 h 101763"/>
                  <a:gd name="connsiteX4" fmla="*/ 62301 w 65096"/>
                  <a:gd name="connsiteY4" fmla="*/ 0 h 101763"/>
                  <a:gd name="connsiteX5" fmla="*/ 64824 w 65096"/>
                  <a:gd name="connsiteY5" fmla="*/ 9840 h 101763"/>
                  <a:gd name="connsiteX6" fmla="*/ 22460 w 65096"/>
                  <a:gd name="connsiteY6" fmla="*/ 92178 h 101763"/>
                  <a:gd name="connsiteX7" fmla="*/ 6905 w 65096"/>
                  <a:gd name="connsiteY7" fmla="*/ 101763 h 101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096" h="101763">
                    <a:moveTo>
                      <a:pt x="6905" y="101763"/>
                    </a:moveTo>
                    <a:cubicBezTo>
                      <a:pt x="3978" y="93774"/>
                      <a:pt x="-1331" y="86729"/>
                      <a:pt x="307" y="82193"/>
                    </a:cubicBezTo>
                    <a:cubicBezTo>
                      <a:pt x="3579" y="73134"/>
                      <a:pt x="10510" y="65345"/>
                      <a:pt x="16188" y="57211"/>
                    </a:cubicBezTo>
                    <a:cubicBezTo>
                      <a:pt x="28265" y="39920"/>
                      <a:pt x="40343" y="22624"/>
                      <a:pt x="52849" y="5649"/>
                    </a:cubicBezTo>
                    <a:cubicBezTo>
                      <a:pt x="54857" y="2927"/>
                      <a:pt x="59096" y="1845"/>
                      <a:pt x="62301" y="0"/>
                    </a:cubicBezTo>
                    <a:cubicBezTo>
                      <a:pt x="63233" y="3326"/>
                      <a:pt x="65960" y="7535"/>
                      <a:pt x="64824" y="9840"/>
                    </a:cubicBezTo>
                    <a:cubicBezTo>
                      <a:pt x="51132" y="37501"/>
                      <a:pt x="37125" y="65024"/>
                      <a:pt x="22460" y="92178"/>
                    </a:cubicBezTo>
                    <a:cubicBezTo>
                      <a:pt x="20482" y="95837"/>
                      <a:pt x="14435" y="97288"/>
                      <a:pt x="6905" y="101763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860717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Illustration_AF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3A65ACB-65D5-7C68-7FF3-A5EAFA03E1B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AFBF2F8-5410-754A-A5A8-C67A828FFD1D}" type="datetime3">
              <a:rPr lang="fr-BE" smtClean="0"/>
              <a:t>05/10/2026</a:t>
            </a:fld>
            <a:endParaRPr lang="fr-FR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838C599-2D7D-AB7E-B8C5-66FF511E516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946A0D9-C13A-4897-2983-921633713CE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1EF9123-0B8C-00FB-EA6A-AEAB3C21E6D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92C4F55-52A6-40AB-75E3-BFDDF81C9FB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rme libre 2">
            <a:extLst>
              <a:ext uri="{FF2B5EF4-FFF2-40B4-BE49-F238E27FC236}">
                <a16:creationId xmlns:a16="http://schemas.microsoft.com/office/drawing/2014/main" id="{F59D4DF5-1F4D-2D51-051C-40B53B1BEEA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DA0F2B67-624A-9A66-EF08-72E9943303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flipH="1">
            <a:off x="458890" y="486978"/>
            <a:ext cx="5647267" cy="5681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5" name="Espace réservé du texte 6">
            <a:extLst>
              <a:ext uri="{FF2B5EF4-FFF2-40B4-BE49-F238E27FC236}">
                <a16:creationId xmlns:a16="http://schemas.microsoft.com/office/drawing/2014/main" id="{2DD0059B-AA48-9064-65A2-3A3FB35557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8891" y="1278008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2E5097E6-D8F1-398B-C465-DA1FABE1F5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5994" y="1984951"/>
            <a:ext cx="5190163" cy="3791474"/>
          </a:xfrm>
          <a:noFill/>
        </p:spPr>
        <p:txBody>
          <a:bodyPr lIns="0" tIns="0" rIns="0" bIns="0">
            <a:normAutofit/>
          </a:bodyPr>
          <a:lstStyle>
            <a:lvl1pPr marL="285750" indent="-285750">
              <a:lnSpc>
                <a:spcPct val="200000"/>
              </a:lnSpc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800" b="1"/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5C5670E-4C38-9007-BC98-7304F1022EB6}"/>
              </a:ext>
            </a:extLst>
          </p:cNvPr>
          <p:cNvGrpSpPr/>
          <p:nvPr userDrawn="1"/>
        </p:nvGrpSpPr>
        <p:grpSpPr>
          <a:xfrm>
            <a:off x="8647822" y="1890337"/>
            <a:ext cx="2146623" cy="3658693"/>
            <a:chOff x="4608416" y="2600334"/>
            <a:chExt cx="2679559" cy="4567025"/>
          </a:xfrm>
        </p:grpSpPr>
        <p:grpSp>
          <p:nvGrpSpPr>
            <p:cNvPr id="10" name="Graphique 69">
              <a:extLst>
                <a:ext uri="{FF2B5EF4-FFF2-40B4-BE49-F238E27FC236}">
                  <a16:creationId xmlns:a16="http://schemas.microsoft.com/office/drawing/2014/main" id="{085D9707-B269-6F27-46B2-123D64667EFE}"/>
                </a:ext>
              </a:extLst>
            </p:cNvPr>
            <p:cNvGrpSpPr/>
            <p:nvPr/>
          </p:nvGrpSpPr>
          <p:grpSpPr>
            <a:xfrm>
              <a:off x="4608416" y="2945513"/>
              <a:ext cx="2679559" cy="2389856"/>
              <a:chOff x="4608416" y="2945513"/>
              <a:chExt cx="2679559" cy="2389856"/>
            </a:xfrm>
            <a:solidFill>
              <a:srgbClr val="FFCD00"/>
            </a:solidFill>
          </p:grpSpPr>
          <p:sp>
            <p:nvSpPr>
              <p:cNvPr id="33" name="Forme libre 32">
                <a:extLst>
                  <a:ext uri="{FF2B5EF4-FFF2-40B4-BE49-F238E27FC236}">
                    <a16:creationId xmlns:a16="http://schemas.microsoft.com/office/drawing/2014/main" id="{B08F693C-DA52-74BE-EBC6-0F678AAF8391}"/>
                  </a:ext>
                </a:extLst>
              </p:cNvPr>
              <p:cNvSpPr/>
              <p:nvPr/>
            </p:nvSpPr>
            <p:spPr>
              <a:xfrm>
                <a:off x="4608416" y="2945513"/>
                <a:ext cx="649212" cy="705295"/>
              </a:xfrm>
              <a:custGeom>
                <a:avLst/>
                <a:gdLst>
                  <a:gd name="connsiteX0" fmla="*/ 601981 w 649212"/>
                  <a:gd name="connsiteY0" fmla="*/ 91092 h 705295"/>
                  <a:gd name="connsiteX1" fmla="*/ 588689 w 649212"/>
                  <a:gd name="connsiteY1" fmla="*/ 152481 h 705295"/>
                  <a:gd name="connsiteX2" fmla="*/ 546186 w 649212"/>
                  <a:gd name="connsiteY2" fmla="*/ 337623 h 705295"/>
                  <a:gd name="connsiteX3" fmla="*/ 543779 w 649212"/>
                  <a:gd name="connsiteY3" fmla="*/ 354556 h 705295"/>
                  <a:gd name="connsiteX4" fmla="*/ 505461 w 649212"/>
                  <a:gd name="connsiteY4" fmla="*/ 479022 h 705295"/>
                  <a:gd name="connsiteX5" fmla="*/ 489151 w 649212"/>
                  <a:gd name="connsiteY5" fmla="*/ 509284 h 705295"/>
                  <a:gd name="connsiteX6" fmla="*/ 522352 w 649212"/>
                  <a:gd name="connsiteY6" fmla="*/ 546314 h 705295"/>
                  <a:gd name="connsiteX7" fmla="*/ 640233 w 649212"/>
                  <a:gd name="connsiteY7" fmla="*/ 510488 h 705295"/>
                  <a:gd name="connsiteX8" fmla="*/ 648221 w 649212"/>
                  <a:gd name="connsiteY8" fmla="*/ 541337 h 705295"/>
                  <a:gd name="connsiteX9" fmla="*/ 648959 w 649212"/>
                  <a:gd name="connsiteY9" fmla="*/ 638976 h 705295"/>
                  <a:gd name="connsiteX10" fmla="*/ 583173 w 649212"/>
                  <a:gd name="connsiteY10" fmla="*/ 705282 h 705295"/>
                  <a:gd name="connsiteX11" fmla="*/ 474044 w 649212"/>
                  <a:gd name="connsiteY11" fmla="*/ 700389 h 705295"/>
                  <a:gd name="connsiteX12" fmla="*/ 336793 w 649212"/>
                  <a:gd name="connsiteY12" fmla="*/ 686292 h 705295"/>
                  <a:gd name="connsiteX13" fmla="*/ 127031 w 649212"/>
                  <a:gd name="connsiteY13" fmla="*/ 572331 h 705295"/>
                  <a:gd name="connsiteX14" fmla="*/ 7803 w 649212"/>
                  <a:gd name="connsiteY14" fmla="*/ 349270 h 705295"/>
                  <a:gd name="connsiteX15" fmla="*/ 3588 w 649212"/>
                  <a:gd name="connsiteY15" fmla="*/ 288540 h 705295"/>
                  <a:gd name="connsiteX16" fmla="*/ 85224 w 649212"/>
                  <a:gd name="connsiteY16" fmla="*/ 73934 h 705295"/>
                  <a:gd name="connsiteX17" fmla="*/ 248407 w 649212"/>
                  <a:gd name="connsiteY17" fmla="*/ 1853 h 705295"/>
                  <a:gd name="connsiteX18" fmla="*/ 501071 w 649212"/>
                  <a:gd name="connsiteY18" fmla="*/ 58791 h 705295"/>
                  <a:gd name="connsiteX19" fmla="*/ 601981 w 649212"/>
                  <a:gd name="connsiteY19" fmla="*/ 91092 h 705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49212" h="705295">
                    <a:moveTo>
                      <a:pt x="601981" y="91092"/>
                    </a:moveTo>
                    <a:cubicBezTo>
                      <a:pt x="596629" y="115869"/>
                      <a:pt x="592861" y="134217"/>
                      <a:pt x="588689" y="152481"/>
                    </a:cubicBezTo>
                    <a:cubicBezTo>
                      <a:pt x="574579" y="214209"/>
                      <a:pt x="560301" y="275901"/>
                      <a:pt x="546186" y="337623"/>
                    </a:cubicBezTo>
                    <a:cubicBezTo>
                      <a:pt x="544904" y="343229"/>
                      <a:pt x="542062" y="349821"/>
                      <a:pt x="543779" y="354556"/>
                    </a:cubicBezTo>
                    <a:cubicBezTo>
                      <a:pt x="562472" y="405979"/>
                      <a:pt x="533437" y="442095"/>
                      <a:pt x="505461" y="479022"/>
                    </a:cubicBezTo>
                    <a:cubicBezTo>
                      <a:pt x="498603" y="488087"/>
                      <a:pt x="492538" y="498526"/>
                      <a:pt x="489151" y="509284"/>
                    </a:cubicBezTo>
                    <a:cubicBezTo>
                      <a:pt x="481809" y="532634"/>
                      <a:pt x="498555" y="552355"/>
                      <a:pt x="522352" y="546314"/>
                    </a:cubicBezTo>
                    <a:cubicBezTo>
                      <a:pt x="560755" y="536559"/>
                      <a:pt x="598298" y="523436"/>
                      <a:pt x="640233" y="510488"/>
                    </a:cubicBezTo>
                    <a:cubicBezTo>
                      <a:pt x="643081" y="520999"/>
                      <a:pt x="647852" y="531086"/>
                      <a:pt x="648221" y="541337"/>
                    </a:cubicBezTo>
                    <a:cubicBezTo>
                      <a:pt x="649383" y="573849"/>
                      <a:pt x="649370" y="606433"/>
                      <a:pt x="648959" y="638976"/>
                    </a:cubicBezTo>
                    <a:cubicBezTo>
                      <a:pt x="648336" y="687865"/>
                      <a:pt x="632177" y="705009"/>
                      <a:pt x="583173" y="705282"/>
                    </a:cubicBezTo>
                    <a:cubicBezTo>
                      <a:pt x="546797" y="705481"/>
                      <a:pt x="510305" y="703486"/>
                      <a:pt x="474044" y="700389"/>
                    </a:cubicBezTo>
                    <a:cubicBezTo>
                      <a:pt x="428197" y="696470"/>
                      <a:pt x="382477" y="685784"/>
                      <a:pt x="336793" y="686292"/>
                    </a:cubicBezTo>
                    <a:cubicBezTo>
                      <a:pt x="244228" y="687314"/>
                      <a:pt x="173005" y="652353"/>
                      <a:pt x="127031" y="572331"/>
                    </a:cubicBezTo>
                    <a:cubicBezTo>
                      <a:pt x="85043" y="499239"/>
                      <a:pt x="45358" y="424721"/>
                      <a:pt x="7803" y="349270"/>
                    </a:cubicBezTo>
                    <a:cubicBezTo>
                      <a:pt x="-670" y="332234"/>
                      <a:pt x="-2503" y="306538"/>
                      <a:pt x="3588" y="288540"/>
                    </a:cubicBezTo>
                    <a:cubicBezTo>
                      <a:pt x="28111" y="216054"/>
                      <a:pt x="53964" y="143694"/>
                      <a:pt x="85224" y="73934"/>
                    </a:cubicBezTo>
                    <a:cubicBezTo>
                      <a:pt x="105568" y="28541"/>
                      <a:pt x="199276" y="-8876"/>
                      <a:pt x="248407" y="1853"/>
                    </a:cubicBezTo>
                    <a:cubicBezTo>
                      <a:pt x="332753" y="20274"/>
                      <a:pt x="417112" y="38713"/>
                      <a:pt x="501071" y="58791"/>
                    </a:cubicBezTo>
                    <a:cubicBezTo>
                      <a:pt x="532591" y="66327"/>
                      <a:pt x="563023" y="78452"/>
                      <a:pt x="601981" y="91092"/>
                    </a:cubicBezTo>
                    <a:close/>
                  </a:path>
                </a:pathLst>
              </a:custGeom>
              <a:solidFill>
                <a:srgbClr val="FFCD00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orme libre 33">
                <a:extLst>
                  <a:ext uri="{FF2B5EF4-FFF2-40B4-BE49-F238E27FC236}">
                    <a16:creationId xmlns:a16="http://schemas.microsoft.com/office/drawing/2014/main" id="{C0F3B632-720E-991C-C614-AAC86E5C2DB4}"/>
                  </a:ext>
                </a:extLst>
              </p:cNvPr>
              <p:cNvSpPr/>
              <p:nvPr/>
            </p:nvSpPr>
            <p:spPr>
              <a:xfrm>
                <a:off x="6675278" y="4644632"/>
                <a:ext cx="612698" cy="690737"/>
              </a:xfrm>
              <a:custGeom>
                <a:avLst/>
                <a:gdLst>
                  <a:gd name="connsiteX0" fmla="*/ 110755 w 612698"/>
                  <a:gd name="connsiteY0" fmla="*/ 104271 h 690737"/>
                  <a:gd name="connsiteX1" fmla="*/ 115260 w 612698"/>
                  <a:gd name="connsiteY1" fmla="*/ 206053 h 690737"/>
                  <a:gd name="connsiteX2" fmla="*/ 174950 w 612698"/>
                  <a:gd name="connsiteY2" fmla="*/ 368474 h 690737"/>
                  <a:gd name="connsiteX3" fmla="*/ 190523 w 612698"/>
                  <a:gd name="connsiteY3" fmla="*/ 258171 h 690737"/>
                  <a:gd name="connsiteX4" fmla="*/ 220586 w 612698"/>
                  <a:gd name="connsiteY4" fmla="*/ 196582 h 690737"/>
                  <a:gd name="connsiteX5" fmla="*/ 271355 w 612698"/>
                  <a:gd name="connsiteY5" fmla="*/ 224353 h 690737"/>
                  <a:gd name="connsiteX6" fmla="*/ 283928 w 612698"/>
                  <a:gd name="connsiteY6" fmla="*/ 274306 h 690737"/>
                  <a:gd name="connsiteX7" fmla="*/ 302216 w 612698"/>
                  <a:gd name="connsiteY7" fmla="*/ 294923 h 690737"/>
                  <a:gd name="connsiteX8" fmla="*/ 309419 w 612698"/>
                  <a:gd name="connsiteY8" fmla="*/ 248308 h 690737"/>
                  <a:gd name="connsiteX9" fmla="*/ 300396 w 612698"/>
                  <a:gd name="connsiteY9" fmla="*/ 221154 h 690737"/>
                  <a:gd name="connsiteX10" fmla="*/ 367500 w 612698"/>
                  <a:gd name="connsiteY10" fmla="*/ 142480 h 690737"/>
                  <a:gd name="connsiteX11" fmla="*/ 395525 w 612698"/>
                  <a:gd name="connsiteY11" fmla="*/ 152223 h 690737"/>
                  <a:gd name="connsiteX12" fmla="*/ 366932 w 612698"/>
                  <a:gd name="connsiteY12" fmla="*/ 31204 h 690737"/>
                  <a:gd name="connsiteX13" fmla="*/ 503294 w 612698"/>
                  <a:gd name="connsiteY13" fmla="*/ 7993 h 690737"/>
                  <a:gd name="connsiteX14" fmla="*/ 536906 w 612698"/>
                  <a:gd name="connsiteY14" fmla="*/ 57197 h 690737"/>
                  <a:gd name="connsiteX15" fmla="*/ 586896 w 612698"/>
                  <a:gd name="connsiteY15" fmla="*/ 276266 h 690737"/>
                  <a:gd name="connsiteX16" fmla="*/ 611038 w 612698"/>
                  <a:gd name="connsiteY16" fmla="*/ 412295 h 690737"/>
                  <a:gd name="connsiteX17" fmla="*/ 541285 w 612698"/>
                  <a:gd name="connsiteY17" fmla="*/ 554438 h 690737"/>
                  <a:gd name="connsiteX18" fmla="*/ 175500 w 612698"/>
                  <a:gd name="connsiteY18" fmla="*/ 689500 h 690737"/>
                  <a:gd name="connsiteX19" fmla="*/ 121526 w 612698"/>
                  <a:gd name="connsiteY19" fmla="*/ 664051 h 690737"/>
                  <a:gd name="connsiteX20" fmla="*/ 87847 w 612698"/>
                  <a:gd name="connsiteY20" fmla="*/ 591746 h 690737"/>
                  <a:gd name="connsiteX21" fmla="*/ 2992 w 612698"/>
                  <a:gd name="connsiteY21" fmla="*/ 162141 h 690737"/>
                  <a:gd name="connsiteX22" fmla="*/ 44938 w 612698"/>
                  <a:gd name="connsiteY22" fmla="*/ 105705 h 690737"/>
                  <a:gd name="connsiteX23" fmla="*/ 100184 w 612698"/>
                  <a:gd name="connsiteY23" fmla="*/ 96579 h 690737"/>
                  <a:gd name="connsiteX24" fmla="*/ 110755 w 612698"/>
                  <a:gd name="connsiteY24" fmla="*/ 104271 h 690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12698" h="690737">
                    <a:moveTo>
                      <a:pt x="110755" y="104271"/>
                    </a:moveTo>
                    <a:cubicBezTo>
                      <a:pt x="83837" y="141083"/>
                      <a:pt x="103383" y="173263"/>
                      <a:pt x="115260" y="206053"/>
                    </a:cubicBezTo>
                    <a:cubicBezTo>
                      <a:pt x="134074" y="257972"/>
                      <a:pt x="153336" y="309727"/>
                      <a:pt x="174950" y="368474"/>
                    </a:cubicBezTo>
                    <a:cubicBezTo>
                      <a:pt x="199685" y="328439"/>
                      <a:pt x="200314" y="294354"/>
                      <a:pt x="190523" y="258171"/>
                    </a:cubicBezTo>
                    <a:cubicBezTo>
                      <a:pt x="181276" y="223966"/>
                      <a:pt x="190190" y="207274"/>
                      <a:pt x="220586" y="196582"/>
                    </a:cubicBezTo>
                    <a:cubicBezTo>
                      <a:pt x="248562" y="186749"/>
                      <a:pt x="263796" y="194986"/>
                      <a:pt x="271355" y="224353"/>
                    </a:cubicBezTo>
                    <a:cubicBezTo>
                      <a:pt x="275631" y="240984"/>
                      <a:pt x="279012" y="257875"/>
                      <a:pt x="283928" y="274306"/>
                    </a:cubicBezTo>
                    <a:cubicBezTo>
                      <a:pt x="285295" y="278878"/>
                      <a:pt x="290708" y="282241"/>
                      <a:pt x="302216" y="294923"/>
                    </a:cubicBezTo>
                    <a:cubicBezTo>
                      <a:pt x="305706" y="274052"/>
                      <a:pt x="309619" y="261147"/>
                      <a:pt x="309419" y="248308"/>
                    </a:cubicBezTo>
                    <a:cubicBezTo>
                      <a:pt x="309274" y="239212"/>
                      <a:pt x="303401" y="230267"/>
                      <a:pt x="300396" y="221154"/>
                    </a:cubicBezTo>
                    <a:cubicBezTo>
                      <a:pt x="279054" y="156505"/>
                      <a:pt x="299942" y="131825"/>
                      <a:pt x="367500" y="142480"/>
                    </a:cubicBezTo>
                    <a:cubicBezTo>
                      <a:pt x="376632" y="143926"/>
                      <a:pt x="385256" y="148564"/>
                      <a:pt x="395525" y="152223"/>
                    </a:cubicBezTo>
                    <a:cubicBezTo>
                      <a:pt x="419044" y="104429"/>
                      <a:pt x="383811" y="70048"/>
                      <a:pt x="366932" y="31204"/>
                    </a:cubicBezTo>
                    <a:cubicBezTo>
                      <a:pt x="408697" y="-9079"/>
                      <a:pt x="457610" y="-2548"/>
                      <a:pt x="503294" y="7993"/>
                    </a:cubicBezTo>
                    <a:cubicBezTo>
                      <a:pt x="517820" y="11344"/>
                      <a:pt x="532038" y="38479"/>
                      <a:pt x="536906" y="57197"/>
                    </a:cubicBezTo>
                    <a:cubicBezTo>
                      <a:pt x="555732" y="129659"/>
                      <a:pt x="571456" y="202969"/>
                      <a:pt x="586896" y="276266"/>
                    </a:cubicBezTo>
                    <a:cubicBezTo>
                      <a:pt x="596378" y="321314"/>
                      <a:pt x="604307" y="366756"/>
                      <a:pt x="611038" y="412295"/>
                    </a:cubicBezTo>
                    <a:cubicBezTo>
                      <a:pt x="620315" y="475069"/>
                      <a:pt x="589853" y="523232"/>
                      <a:pt x="541285" y="554438"/>
                    </a:cubicBezTo>
                    <a:cubicBezTo>
                      <a:pt x="429875" y="626018"/>
                      <a:pt x="303613" y="661185"/>
                      <a:pt x="175500" y="689500"/>
                    </a:cubicBezTo>
                    <a:cubicBezTo>
                      <a:pt x="151497" y="694803"/>
                      <a:pt x="132907" y="682466"/>
                      <a:pt x="121526" y="664051"/>
                    </a:cubicBezTo>
                    <a:cubicBezTo>
                      <a:pt x="107586" y="641506"/>
                      <a:pt x="93168" y="617170"/>
                      <a:pt x="87847" y="591746"/>
                    </a:cubicBezTo>
                    <a:cubicBezTo>
                      <a:pt x="57929" y="448883"/>
                      <a:pt x="29916" y="305603"/>
                      <a:pt x="2992" y="162141"/>
                    </a:cubicBezTo>
                    <a:cubicBezTo>
                      <a:pt x="-4960" y="119747"/>
                      <a:pt x="978" y="114492"/>
                      <a:pt x="44938" y="105705"/>
                    </a:cubicBezTo>
                    <a:cubicBezTo>
                      <a:pt x="63233" y="102052"/>
                      <a:pt x="81762" y="99584"/>
                      <a:pt x="100184" y="96579"/>
                    </a:cubicBezTo>
                    <a:cubicBezTo>
                      <a:pt x="103709" y="99143"/>
                      <a:pt x="107229" y="101707"/>
                      <a:pt x="110755" y="104271"/>
                    </a:cubicBezTo>
                    <a:close/>
                  </a:path>
                </a:pathLst>
              </a:custGeom>
              <a:solidFill>
                <a:srgbClr val="FFCD00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6" name="Graphique 69">
              <a:extLst>
                <a:ext uri="{FF2B5EF4-FFF2-40B4-BE49-F238E27FC236}">
                  <a16:creationId xmlns:a16="http://schemas.microsoft.com/office/drawing/2014/main" id="{98496D89-368D-CEBA-055B-6EC81EE52E61}"/>
                </a:ext>
              </a:extLst>
            </p:cNvPr>
            <p:cNvGrpSpPr/>
            <p:nvPr/>
          </p:nvGrpSpPr>
          <p:grpSpPr>
            <a:xfrm>
              <a:off x="4836244" y="2600334"/>
              <a:ext cx="2400961" cy="4567025"/>
              <a:chOff x="4836244" y="2600334"/>
              <a:chExt cx="2400961" cy="4567025"/>
            </a:xfrm>
            <a:solidFill>
              <a:srgbClr val="14120A"/>
            </a:solidFill>
          </p:grpSpPr>
          <p:sp>
            <p:nvSpPr>
              <p:cNvPr id="30" name="Forme libre 29">
                <a:extLst>
                  <a:ext uri="{FF2B5EF4-FFF2-40B4-BE49-F238E27FC236}">
                    <a16:creationId xmlns:a16="http://schemas.microsoft.com/office/drawing/2014/main" id="{EDDEEB51-BA31-D1B7-3AE5-81286C335C5B}"/>
                  </a:ext>
                </a:extLst>
              </p:cNvPr>
              <p:cNvSpPr/>
              <p:nvPr/>
            </p:nvSpPr>
            <p:spPr>
              <a:xfrm>
                <a:off x="5078477" y="2600334"/>
                <a:ext cx="2158727" cy="4567025"/>
              </a:xfrm>
              <a:custGeom>
                <a:avLst/>
                <a:gdLst>
                  <a:gd name="connsiteX0" fmla="*/ 1839333 w 2158727"/>
                  <a:gd name="connsiteY0" fmla="*/ 4167041 h 4567025"/>
                  <a:gd name="connsiteX1" fmla="*/ 1952393 w 2158727"/>
                  <a:gd name="connsiteY1" fmla="*/ 4366631 h 4567025"/>
                  <a:gd name="connsiteX2" fmla="*/ 1967809 w 2158727"/>
                  <a:gd name="connsiteY2" fmla="*/ 4454582 h 4567025"/>
                  <a:gd name="connsiteX3" fmla="*/ 1858183 w 2158727"/>
                  <a:gd name="connsiteY3" fmla="*/ 4531302 h 4567025"/>
                  <a:gd name="connsiteX4" fmla="*/ 1537799 w 2158727"/>
                  <a:gd name="connsiteY4" fmla="*/ 4564582 h 4567025"/>
                  <a:gd name="connsiteX5" fmla="*/ 1439821 w 2158727"/>
                  <a:gd name="connsiteY5" fmla="*/ 4564225 h 4567025"/>
                  <a:gd name="connsiteX6" fmla="*/ 1353564 w 2158727"/>
                  <a:gd name="connsiteY6" fmla="*/ 4524093 h 4567025"/>
                  <a:gd name="connsiteX7" fmla="*/ 1340707 w 2158727"/>
                  <a:gd name="connsiteY7" fmla="*/ 4389188 h 4567025"/>
                  <a:gd name="connsiteX8" fmla="*/ 1450259 w 2158727"/>
                  <a:gd name="connsiteY8" fmla="*/ 4233553 h 4567025"/>
                  <a:gd name="connsiteX9" fmla="*/ 1484737 w 2158727"/>
                  <a:gd name="connsiteY9" fmla="*/ 4189127 h 4567025"/>
                  <a:gd name="connsiteX10" fmla="*/ 1395027 w 2158727"/>
                  <a:gd name="connsiteY10" fmla="*/ 4048484 h 4567025"/>
                  <a:gd name="connsiteX11" fmla="*/ 1350317 w 2158727"/>
                  <a:gd name="connsiteY11" fmla="*/ 3912473 h 4567025"/>
                  <a:gd name="connsiteX12" fmla="*/ 1200166 w 2158727"/>
                  <a:gd name="connsiteY12" fmla="*/ 3214136 h 4567025"/>
                  <a:gd name="connsiteX13" fmla="*/ 1084257 w 2158727"/>
                  <a:gd name="connsiteY13" fmla="*/ 2751064 h 4567025"/>
                  <a:gd name="connsiteX14" fmla="*/ 1074999 w 2158727"/>
                  <a:gd name="connsiteY14" fmla="*/ 2816112 h 4567025"/>
                  <a:gd name="connsiteX15" fmla="*/ 1051002 w 2158727"/>
                  <a:gd name="connsiteY15" fmla="*/ 3212636 h 4567025"/>
                  <a:gd name="connsiteX16" fmla="*/ 1047778 w 2158727"/>
                  <a:gd name="connsiteY16" fmla="*/ 3408809 h 4567025"/>
                  <a:gd name="connsiteX17" fmla="*/ 1047155 w 2158727"/>
                  <a:gd name="connsiteY17" fmla="*/ 3870363 h 4567025"/>
                  <a:gd name="connsiteX18" fmla="*/ 976362 w 2158727"/>
                  <a:gd name="connsiteY18" fmla="*/ 4221760 h 4567025"/>
                  <a:gd name="connsiteX19" fmla="*/ 958582 w 2158727"/>
                  <a:gd name="connsiteY19" fmla="*/ 4323076 h 4567025"/>
                  <a:gd name="connsiteX20" fmla="*/ 943711 w 2158727"/>
                  <a:gd name="connsiteY20" fmla="*/ 4408172 h 4567025"/>
                  <a:gd name="connsiteX21" fmla="*/ 791952 w 2158727"/>
                  <a:gd name="connsiteY21" fmla="*/ 4542296 h 4567025"/>
                  <a:gd name="connsiteX22" fmla="*/ 699659 w 2158727"/>
                  <a:gd name="connsiteY22" fmla="*/ 4544715 h 4567025"/>
                  <a:gd name="connsiteX23" fmla="*/ 406078 w 2158727"/>
                  <a:gd name="connsiteY23" fmla="*/ 4553629 h 4567025"/>
                  <a:gd name="connsiteX24" fmla="*/ 209742 w 2158727"/>
                  <a:gd name="connsiteY24" fmla="*/ 4553678 h 4567025"/>
                  <a:gd name="connsiteX25" fmla="*/ 112145 w 2158727"/>
                  <a:gd name="connsiteY25" fmla="*/ 4475603 h 4567025"/>
                  <a:gd name="connsiteX26" fmla="*/ 155972 w 2158727"/>
                  <a:gd name="connsiteY26" fmla="*/ 4371868 h 4567025"/>
                  <a:gd name="connsiteX27" fmla="*/ 302421 w 2158727"/>
                  <a:gd name="connsiteY27" fmla="*/ 4291961 h 4567025"/>
                  <a:gd name="connsiteX28" fmla="*/ 591552 w 2158727"/>
                  <a:gd name="connsiteY28" fmla="*/ 4162511 h 4567025"/>
                  <a:gd name="connsiteX29" fmla="*/ 550101 w 2158727"/>
                  <a:gd name="connsiteY29" fmla="*/ 3989308 h 4567025"/>
                  <a:gd name="connsiteX30" fmla="*/ 525312 w 2158727"/>
                  <a:gd name="connsiteY30" fmla="*/ 3754684 h 4567025"/>
                  <a:gd name="connsiteX31" fmla="*/ 516211 w 2158727"/>
                  <a:gd name="connsiteY31" fmla="*/ 3634137 h 4567025"/>
                  <a:gd name="connsiteX32" fmla="*/ 478830 w 2158727"/>
                  <a:gd name="connsiteY32" fmla="*/ 3262009 h 4567025"/>
                  <a:gd name="connsiteX33" fmla="*/ 458934 w 2158727"/>
                  <a:gd name="connsiteY33" fmla="*/ 3032707 h 4567025"/>
                  <a:gd name="connsiteX34" fmla="*/ 435614 w 2158727"/>
                  <a:gd name="connsiteY34" fmla="*/ 2456714 h 4567025"/>
                  <a:gd name="connsiteX35" fmla="*/ 430401 w 2158727"/>
                  <a:gd name="connsiteY35" fmla="*/ 2001159 h 4567025"/>
                  <a:gd name="connsiteX36" fmla="*/ 385963 w 2158727"/>
                  <a:gd name="connsiteY36" fmla="*/ 1944481 h 4567025"/>
                  <a:gd name="connsiteX37" fmla="*/ 204794 w 2158727"/>
                  <a:gd name="connsiteY37" fmla="*/ 1840038 h 4567025"/>
                  <a:gd name="connsiteX38" fmla="*/ 183483 w 2158727"/>
                  <a:gd name="connsiteY38" fmla="*/ 1788724 h 4567025"/>
                  <a:gd name="connsiteX39" fmla="*/ 205399 w 2158727"/>
                  <a:gd name="connsiteY39" fmla="*/ 1631081 h 4567025"/>
                  <a:gd name="connsiteX40" fmla="*/ 377339 w 2158727"/>
                  <a:gd name="connsiteY40" fmla="*/ 1372600 h 4567025"/>
                  <a:gd name="connsiteX41" fmla="*/ 470212 w 2158727"/>
                  <a:gd name="connsiteY41" fmla="*/ 1260422 h 4567025"/>
                  <a:gd name="connsiteX42" fmla="*/ 438245 w 2158727"/>
                  <a:gd name="connsiteY42" fmla="*/ 1260519 h 4567025"/>
                  <a:gd name="connsiteX43" fmla="*/ 225169 w 2158727"/>
                  <a:gd name="connsiteY43" fmla="*/ 1152061 h 4567025"/>
                  <a:gd name="connsiteX44" fmla="*/ 148394 w 2158727"/>
                  <a:gd name="connsiteY44" fmla="*/ 991086 h 4567025"/>
                  <a:gd name="connsiteX45" fmla="*/ 122964 w 2158727"/>
                  <a:gd name="connsiteY45" fmla="*/ 931468 h 4567025"/>
                  <a:gd name="connsiteX46" fmla="*/ 72515 w 2158727"/>
                  <a:gd name="connsiteY46" fmla="*/ 951147 h 4567025"/>
                  <a:gd name="connsiteX47" fmla="*/ 960 w 2158727"/>
                  <a:gd name="connsiteY47" fmla="*/ 891808 h 4567025"/>
                  <a:gd name="connsiteX48" fmla="*/ 36138 w 2158727"/>
                  <a:gd name="connsiteY48" fmla="*/ 789180 h 4567025"/>
                  <a:gd name="connsiteX49" fmla="*/ 89678 w 2158727"/>
                  <a:gd name="connsiteY49" fmla="*/ 714703 h 4567025"/>
                  <a:gd name="connsiteX50" fmla="*/ 123956 w 2158727"/>
                  <a:gd name="connsiteY50" fmla="*/ 704102 h 4567025"/>
                  <a:gd name="connsiteX51" fmla="*/ 34336 w 2158727"/>
                  <a:gd name="connsiteY51" fmla="*/ 899464 h 4567025"/>
                  <a:gd name="connsiteX52" fmla="*/ 73114 w 2158727"/>
                  <a:gd name="connsiteY52" fmla="*/ 882452 h 4567025"/>
                  <a:gd name="connsiteX53" fmla="*/ 165503 w 2158727"/>
                  <a:gd name="connsiteY53" fmla="*/ 804172 h 4567025"/>
                  <a:gd name="connsiteX54" fmla="*/ 190317 w 2158727"/>
                  <a:gd name="connsiteY54" fmla="*/ 780006 h 4567025"/>
                  <a:gd name="connsiteX55" fmla="*/ 256852 w 2158727"/>
                  <a:gd name="connsiteY55" fmla="*/ 767167 h 4567025"/>
                  <a:gd name="connsiteX56" fmla="*/ 246614 w 2158727"/>
                  <a:gd name="connsiteY56" fmla="*/ 835650 h 4567025"/>
                  <a:gd name="connsiteX57" fmla="*/ 178366 w 2158727"/>
                  <a:gd name="connsiteY57" fmla="*/ 893737 h 4567025"/>
                  <a:gd name="connsiteX58" fmla="*/ 291518 w 2158727"/>
                  <a:gd name="connsiteY58" fmla="*/ 1118872 h 4567025"/>
                  <a:gd name="connsiteX59" fmla="*/ 458020 w 2158727"/>
                  <a:gd name="connsiteY59" fmla="*/ 1140401 h 4567025"/>
                  <a:gd name="connsiteX60" fmla="*/ 439013 w 2158727"/>
                  <a:gd name="connsiteY60" fmla="*/ 910592 h 4567025"/>
                  <a:gd name="connsiteX61" fmla="*/ 365691 w 2158727"/>
                  <a:gd name="connsiteY61" fmla="*/ 887127 h 4567025"/>
                  <a:gd name="connsiteX62" fmla="*/ 312720 w 2158727"/>
                  <a:gd name="connsiteY62" fmla="*/ 800205 h 4567025"/>
                  <a:gd name="connsiteX63" fmla="*/ 275467 w 2158727"/>
                  <a:gd name="connsiteY63" fmla="*/ 614089 h 4567025"/>
                  <a:gd name="connsiteX64" fmla="*/ 255558 w 2158727"/>
                  <a:gd name="connsiteY64" fmla="*/ 542092 h 4567025"/>
                  <a:gd name="connsiteX65" fmla="*/ 197586 w 2158727"/>
                  <a:gd name="connsiteY65" fmla="*/ 516547 h 4567025"/>
                  <a:gd name="connsiteX66" fmla="*/ 107379 w 2158727"/>
                  <a:gd name="connsiteY66" fmla="*/ 586282 h 4567025"/>
                  <a:gd name="connsiteX67" fmla="*/ 65082 w 2158727"/>
                  <a:gd name="connsiteY67" fmla="*/ 636441 h 4567025"/>
                  <a:gd name="connsiteX68" fmla="*/ 60269 w 2158727"/>
                  <a:gd name="connsiteY68" fmla="*/ 602714 h 4567025"/>
                  <a:gd name="connsiteX69" fmla="*/ 171811 w 2158727"/>
                  <a:gd name="connsiteY69" fmla="*/ 473905 h 4567025"/>
                  <a:gd name="connsiteX70" fmla="*/ 310489 w 2158727"/>
                  <a:gd name="connsiteY70" fmla="*/ 519571 h 4567025"/>
                  <a:gd name="connsiteX71" fmla="*/ 355816 w 2158727"/>
                  <a:gd name="connsiteY71" fmla="*/ 685874 h 4567025"/>
                  <a:gd name="connsiteX72" fmla="*/ 379383 w 2158727"/>
                  <a:gd name="connsiteY72" fmla="*/ 774877 h 4567025"/>
                  <a:gd name="connsiteX73" fmla="*/ 411913 w 2158727"/>
                  <a:gd name="connsiteY73" fmla="*/ 808175 h 4567025"/>
                  <a:gd name="connsiteX74" fmla="*/ 415711 w 2158727"/>
                  <a:gd name="connsiteY74" fmla="*/ 760157 h 4567025"/>
                  <a:gd name="connsiteX75" fmla="*/ 466390 w 2158727"/>
                  <a:gd name="connsiteY75" fmla="*/ 677759 h 4567025"/>
                  <a:gd name="connsiteX76" fmla="*/ 694724 w 2158727"/>
                  <a:gd name="connsiteY76" fmla="*/ 581771 h 4567025"/>
                  <a:gd name="connsiteX77" fmla="*/ 772152 w 2158727"/>
                  <a:gd name="connsiteY77" fmla="*/ 554568 h 4567025"/>
                  <a:gd name="connsiteX78" fmla="*/ 732449 w 2158727"/>
                  <a:gd name="connsiteY78" fmla="*/ 479784 h 4567025"/>
                  <a:gd name="connsiteX79" fmla="*/ 712347 w 2158727"/>
                  <a:gd name="connsiteY79" fmla="*/ 391089 h 4567025"/>
                  <a:gd name="connsiteX80" fmla="*/ 762815 w 2158727"/>
                  <a:gd name="connsiteY80" fmla="*/ 310886 h 4567025"/>
                  <a:gd name="connsiteX81" fmla="*/ 832066 w 2158727"/>
                  <a:gd name="connsiteY81" fmla="*/ 202537 h 4567025"/>
                  <a:gd name="connsiteX82" fmla="*/ 1113365 w 2158727"/>
                  <a:gd name="connsiteY82" fmla="*/ 12496 h 4567025"/>
                  <a:gd name="connsiteX83" fmla="*/ 1249400 w 2158727"/>
                  <a:gd name="connsiteY83" fmla="*/ 114882 h 4567025"/>
                  <a:gd name="connsiteX84" fmla="*/ 1300472 w 2158727"/>
                  <a:gd name="connsiteY84" fmla="*/ 190744 h 4567025"/>
                  <a:gd name="connsiteX85" fmla="*/ 1338856 w 2158727"/>
                  <a:gd name="connsiteY85" fmla="*/ 158280 h 4567025"/>
                  <a:gd name="connsiteX86" fmla="*/ 1526423 w 2158727"/>
                  <a:gd name="connsiteY86" fmla="*/ 119817 h 4567025"/>
                  <a:gd name="connsiteX87" fmla="*/ 1606481 w 2158727"/>
                  <a:gd name="connsiteY87" fmla="*/ 205760 h 4567025"/>
                  <a:gd name="connsiteX88" fmla="*/ 1611961 w 2158727"/>
                  <a:gd name="connsiteY88" fmla="*/ 380167 h 4567025"/>
                  <a:gd name="connsiteX89" fmla="*/ 1617676 w 2158727"/>
                  <a:gd name="connsiteY89" fmla="*/ 466963 h 4567025"/>
                  <a:gd name="connsiteX90" fmla="*/ 1720884 w 2158727"/>
                  <a:gd name="connsiteY90" fmla="*/ 333455 h 4567025"/>
                  <a:gd name="connsiteX91" fmla="*/ 1775137 w 2158727"/>
                  <a:gd name="connsiteY91" fmla="*/ 380028 h 4567025"/>
                  <a:gd name="connsiteX92" fmla="*/ 1557417 w 2158727"/>
                  <a:gd name="connsiteY92" fmla="*/ 706176 h 4567025"/>
                  <a:gd name="connsiteX93" fmla="*/ 1676997 w 2158727"/>
                  <a:gd name="connsiteY93" fmla="*/ 823972 h 4567025"/>
                  <a:gd name="connsiteX94" fmla="*/ 1836273 w 2158727"/>
                  <a:gd name="connsiteY94" fmla="*/ 997956 h 4567025"/>
                  <a:gd name="connsiteX95" fmla="*/ 1853085 w 2158727"/>
                  <a:gd name="connsiteY95" fmla="*/ 1021390 h 4567025"/>
                  <a:gd name="connsiteX96" fmla="*/ 1837948 w 2158727"/>
                  <a:gd name="connsiteY96" fmla="*/ 1165269 h 4567025"/>
                  <a:gd name="connsiteX97" fmla="*/ 1798536 w 2158727"/>
                  <a:gd name="connsiteY97" fmla="*/ 1207475 h 4567025"/>
                  <a:gd name="connsiteX98" fmla="*/ 1867557 w 2158727"/>
                  <a:gd name="connsiteY98" fmla="*/ 1380395 h 4567025"/>
                  <a:gd name="connsiteX99" fmla="*/ 2025116 w 2158727"/>
                  <a:gd name="connsiteY99" fmla="*/ 1981432 h 4567025"/>
                  <a:gd name="connsiteX100" fmla="*/ 2038076 w 2158727"/>
                  <a:gd name="connsiteY100" fmla="*/ 2124307 h 4567025"/>
                  <a:gd name="connsiteX101" fmla="*/ 2113472 w 2158727"/>
                  <a:gd name="connsiteY101" fmla="*/ 2347500 h 4567025"/>
                  <a:gd name="connsiteX102" fmla="*/ 2150284 w 2158727"/>
                  <a:gd name="connsiteY102" fmla="*/ 2444401 h 4567025"/>
                  <a:gd name="connsiteX103" fmla="*/ 2099471 w 2158727"/>
                  <a:gd name="connsiteY103" fmla="*/ 2572901 h 4567025"/>
                  <a:gd name="connsiteX104" fmla="*/ 1846403 w 2158727"/>
                  <a:gd name="connsiteY104" fmla="*/ 2650286 h 4567025"/>
                  <a:gd name="connsiteX105" fmla="*/ 1776474 w 2158727"/>
                  <a:gd name="connsiteY105" fmla="*/ 2612960 h 4567025"/>
                  <a:gd name="connsiteX106" fmla="*/ 1716034 w 2158727"/>
                  <a:gd name="connsiteY106" fmla="*/ 2451338 h 4567025"/>
                  <a:gd name="connsiteX107" fmla="*/ 1740515 w 2158727"/>
                  <a:gd name="connsiteY107" fmla="*/ 2402788 h 4567025"/>
                  <a:gd name="connsiteX108" fmla="*/ 1664001 w 2158727"/>
                  <a:gd name="connsiteY108" fmla="*/ 2163138 h 4567025"/>
                  <a:gd name="connsiteX109" fmla="*/ 1654463 w 2158727"/>
                  <a:gd name="connsiteY109" fmla="*/ 2306836 h 4567025"/>
                  <a:gd name="connsiteX110" fmla="*/ 1830062 w 2158727"/>
                  <a:gd name="connsiteY110" fmla="*/ 3334115 h 4567025"/>
                  <a:gd name="connsiteX111" fmla="*/ 1868023 w 2158727"/>
                  <a:gd name="connsiteY111" fmla="*/ 3677069 h 4567025"/>
                  <a:gd name="connsiteX112" fmla="*/ 1898563 w 2158727"/>
                  <a:gd name="connsiteY112" fmla="*/ 3968939 h 4567025"/>
                  <a:gd name="connsiteX113" fmla="*/ 1901400 w 2158727"/>
                  <a:gd name="connsiteY113" fmla="*/ 4066621 h 4567025"/>
                  <a:gd name="connsiteX114" fmla="*/ 1839333 w 2158727"/>
                  <a:gd name="connsiteY114" fmla="*/ 4167041 h 4567025"/>
                  <a:gd name="connsiteX115" fmla="*/ 531535 w 2158727"/>
                  <a:gd name="connsiteY115" fmla="*/ 1976461 h 4567025"/>
                  <a:gd name="connsiteX116" fmla="*/ 531608 w 2158727"/>
                  <a:gd name="connsiteY116" fmla="*/ 2038358 h 4567025"/>
                  <a:gd name="connsiteX117" fmla="*/ 538992 w 2158727"/>
                  <a:gd name="connsiteY117" fmla="*/ 2291892 h 4567025"/>
                  <a:gd name="connsiteX118" fmla="*/ 551027 w 2158727"/>
                  <a:gd name="connsiteY118" fmla="*/ 2851194 h 4567025"/>
                  <a:gd name="connsiteX119" fmla="*/ 564852 w 2158727"/>
                  <a:gd name="connsiteY119" fmla="*/ 3208258 h 4567025"/>
                  <a:gd name="connsiteX120" fmla="*/ 599468 w 2158727"/>
                  <a:gd name="connsiteY120" fmla="*/ 3626886 h 4567025"/>
                  <a:gd name="connsiteX121" fmla="*/ 643271 w 2158727"/>
                  <a:gd name="connsiteY121" fmla="*/ 4020193 h 4567025"/>
                  <a:gd name="connsiteX122" fmla="*/ 760807 w 2158727"/>
                  <a:gd name="connsiteY122" fmla="*/ 4118358 h 4567025"/>
                  <a:gd name="connsiteX123" fmla="*/ 909790 w 2158727"/>
                  <a:gd name="connsiteY123" fmla="*/ 4105301 h 4567025"/>
                  <a:gd name="connsiteX124" fmla="*/ 920893 w 2158727"/>
                  <a:gd name="connsiteY124" fmla="*/ 3893332 h 4567025"/>
                  <a:gd name="connsiteX125" fmla="*/ 944866 w 2158727"/>
                  <a:gd name="connsiteY125" fmla="*/ 3624177 h 4567025"/>
                  <a:gd name="connsiteX126" fmla="*/ 977336 w 2158727"/>
                  <a:gd name="connsiteY126" fmla="*/ 3379121 h 4567025"/>
                  <a:gd name="connsiteX127" fmla="*/ 978624 w 2158727"/>
                  <a:gd name="connsiteY127" fmla="*/ 3207230 h 4567025"/>
                  <a:gd name="connsiteX128" fmla="*/ 991668 w 2158727"/>
                  <a:gd name="connsiteY128" fmla="*/ 2850021 h 4567025"/>
                  <a:gd name="connsiteX129" fmla="*/ 1000214 w 2158727"/>
                  <a:gd name="connsiteY129" fmla="*/ 2527235 h 4567025"/>
                  <a:gd name="connsiteX130" fmla="*/ 954875 w 2158727"/>
                  <a:gd name="connsiteY130" fmla="*/ 2216799 h 4567025"/>
                  <a:gd name="connsiteX131" fmla="*/ 955486 w 2158727"/>
                  <a:gd name="connsiteY131" fmla="*/ 2113252 h 4567025"/>
                  <a:gd name="connsiteX132" fmla="*/ 1065970 w 2158727"/>
                  <a:gd name="connsiteY132" fmla="*/ 2255280 h 4567025"/>
                  <a:gd name="connsiteX133" fmla="*/ 1096431 w 2158727"/>
                  <a:gd name="connsiteY133" fmla="*/ 2360382 h 4567025"/>
                  <a:gd name="connsiteX134" fmla="*/ 1227411 w 2158727"/>
                  <a:gd name="connsiteY134" fmla="*/ 2885527 h 4567025"/>
                  <a:gd name="connsiteX135" fmla="*/ 1434729 w 2158727"/>
                  <a:gd name="connsiteY135" fmla="*/ 3795463 h 4567025"/>
                  <a:gd name="connsiteX136" fmla="*/ 1495834 w 2158727"/>
                  <a:gd name="connsiteY136" fmla="*/ 3986871 h 4567025"/>
                  <a:gd name="connsiteX137" fmla="*/ 1592995 w 2158727"/>
                  <a:gd name="connsiteY137" fmla="*/ 4044516 h 4567025"/>
                  <a:gd name="connsiteX138" fmla="*/ 1776202 w 2158727"/>
                  <a:gd name="connsiteY138" fmla="*/ 4019026 h 4567025"/>
                  <a:gd name="connsiteX139" fmla="*/ 1775972 w 2158727"/>
                  <a:gd name="connsiteY139" fmla="*/ 3969677 h 4567025"/>
                  <a:gd name="connsiteX140" fmla="*/ 1721695 w 2158727"/>
                  <a:gd name="connsiteY140" fmla="*/ 3512725 h 4567025"/>
                  <a:gd name="connsiteX141" fmla="*/ 1621431 w 2158727"/>
                  <a:gd name="connsiteY141" fmla="*/ 2736549 h 4567025"/>
                  <a:gd name="connsiteX142" fmla="*/ 1591895 w 2158727"/>
                  <a:gd name="connsiteY142" fmla="*/ 2277142 h 4567025"/>
                  <a:gd name="connsiteX143" fmla="*/ 1587891 w 2158727"/>
                  <a:gd name="connsiteY143" fmla="*/ 2215438 h 4567025"/>
                  <a:gd name="connsiteX144" fmla="*/ 1467326 w 2158727"/>
                  <a:gd name="connsiteY144" fmla="*/ 2123206 h 4567025"/>
                  <a:gd name="connsiteX145" fmla="*/ 1472769 w 2158727"/>
                  <a:gd name="connsiteY145" fmla="*/ 2089188 h 4567025"/>
                  <a:gd name="connsiteX146" fmla="*/ 1490899 w 2158727"/>
                  <a:gd name="connsiteY146" fmla="*/ 1928860 h 4567025"/>
                  <a:gd name="connsiteX147" fmla="*/ 1391719 w 2158727"/>
                  <a:gd name="connsiteY147" fmla="*/ 1978874 h 4567025"/>
                  <a:gd name="connsiteX148" fmla="*/ 1289550 w 2158727"/>
                  <a:gd name="connsiteY148" fmla="*/ 1993902 h 4567025"/>
                  <a:gd name="connsiteX149" fmla="*/ 1169353 w 2158727"/>
                  <a:gd name="connsiteY149" fmla="*/ 2005955 h 4567025"/>
                  <a:gd name="connsiteX150" fmla="*/ 715915 w 2158727"/>
                  <a:gd name="connsiteY150" fmla="*/ 1995414 h 4567025"/>
                  <a:gd name="connsiteX151" fmla="*/ 531535 w 2158727"/>
                  <a:gd name="connsiteY151" fmla="*/ 1976461 h 4567025"/>
                  <a:gd name="connsiteX152" fmla="*/ 744067 w 2158727"/>
                  <a:gd name="connsiteY152" fmla="*/ 714214 h 4567025"/>
                  <a:gd name="connsiteX153" fmla="*/ 728422 w 2158727"/>
                  <a:gd name="connsiteY153" fmla="*/ 748086 h 4567025"/>
                  <a:gd name="connsiteX154" fmla="*/ 643344 w 2158727"/>
                  <a:gd name="connsiteY154" fmla="*/ 824244 h 4567025"/>
                  <a:gd name="connsiteX155" fmla="*/ 520891 w 2158727"/>
                  <a:gd name="connsiteY155" fmla="*/ 1021179 h 4567025"/>
                  <a:gd name="connsiteX156" fmla="*/ 539216 w 2158727"/>
                  <a:gd name="connsiteY156" fmla="*/ 1163146 h 4567025"/>
                  <a:gd name="connsiteX157" fmla="*/ 508264 w 2158727"/>
                  <a:gd name="connsiteY157" fmla="*/ 1337711 h 4567025"/>
                  <a:gd name="connsiteX158" fmla="*/ 446457 w 2158727"/>
                  <a:gd name="connsiteY158" fmla="*/ 1428208 h 4567025"/>
                  <a:gd name="connsiteX159" fmla="*/ 308342 w 2158727"/>
                  <a:gd name="connsiteY159" fmla="*/ 1724843 h 4567025"/>
                  <a:gd name="connsiteX160" fmla="*/ 338834 w 2158727"/>
                  <a:gd name="connsiteY160" fmla="*/ 1797899 h 4567025"/>
                  <a:gd name="connsiteX161" fmla="*/ 375549 w 2158727"/>
                  <a:gd name="connsiteY161" fmla="*/ 1814396 h 4567025"/>
                  <a:gd name="connsiteX162" fmla="*/ 685096 w 2158727"/>
                  <a:gd name="connsiteY162" fmla="*/ 1873645 h 4567025"/>
                  <a:gd name="connsiteX163" fmla="*/ 926330 w 2158727"/>
                  <a:gd name="connsiteY163" fmla="*/ 1889852 h 4567025"/>
                  <a:gd name="connsiteX164" fmla="*/ 1260050 w 2158727"/>
                  <a:gd name="connsiteY164" fmla="*/ 1892048 h 4567025"/>
                  <a:gd name="connsiteX165" fmla="*/ 1497183 w 2158727"/>
                  <a:gd name="connsiteY165" fmla="*/ 1900575 h 4567025"/>
                  <a:gd name="connsiteX166" fmla="*/ 1477594 w 2158727"/>
                  <a:gd name="connsiteY166" fmla="*/ 1387713 h 4567025"/>
                  <a:gd name="connsiteX167" fmla="*/ 1321705 w 2158727"/>
                  <a:gd name="connsiteY167" fmla="*/ 1291858 h 4567025"/>
                  <a:gd name="connsiteX168" fmla="*/ 1169215 w 2158727"/>
                  <a:gd name="connsiteY168" fmla="*/ 981325 h 4567025"/>
                  <a:gd name="connsiteX169" fmla="*/ 1145496 w 2158727"/>
                  <a:gd name="connsiteY169" fmla="*/ 935230 h 4567025"/>
                  <a:gd name="connsiteX170" fmla="*/ 1168700 w 2158727"/>
                  <a:gd name="connsiteY170" fmla="*/ 879870 h 4567025"/>
                  <a:gd name="connsiteX171" fmla="*/ 1216041 w 2158727"/>
                  <a:gd name="connsiteY171" fmla="*/ 903933 h 4567025"/>
                  <a:gd name="connsiteX172" fmla="*/ 1387128 w 2158727"/>
                  <a:gd name="connsiteY172" fmla="*/ 1256576 h 4567025"/>
                  <a:gd name="connsiteX173" fmla="*/ 1407478 w 2158727"/>
                  <a:gd name="connsiteY173" fmla="*/ 1290479 h 4567025"/>
                  <a:gd name="connsiteX174" fmla="*/ 1431729 w 2158727"/>
                  <a:gd name="connsiteY174" fmla="*/ 1281365 h 4567025"/>
                  <a:gd name="connsiteX175" fmla="*/ 1700147 w 2158727"/>
                  <a:gd name="connsiteY175" fmla="*/ 1081879 h 4567025"/>
                  <a:gd name="connsiteX176" fmla="*/ 1708487 w 2158727"/>
                  <a:gd name="connsiteY176" fmla="*/ 1006852 h 4567025"/>
                  <a:gd name="connsiteX177" fmla="*/ 1529804 w 2158727"/>
                  <a:gd name="connsiteY177" fmla="*/ 774085 h 4567025"/>
                  <a:gd name="connsiteX178" fmla="*/ 1443964 w 2158727"/>
                  <a:gd name="connsiteY178" fmla="*/ 724247 h 4567025"/>
                  <a:gd name="connsiteX179" fmla="*/ 1331297 w 2158727"/>
                  <a:gd name="connsiteY179" fmla="*/ 654294 h 4567025"/>
                  <a:gd name="connsiteX180" fmla="*/ 1264924 w 2158727"/>
                  <a:gd name="connsiteY180" fmla="*/ 560574 h 4567025"/>
                  <a:gd name="connsiteX181" fmla="*/ 1077007 w 2158727"/>
                  <a:gd name="connsiteY181" fmla="*/ 605502 h 4567025"/>
                  <a:gd name="connsiteX182" fmla="*/ 855585 w 2158727"/>
                  <a:gd name="connsiteY182" fmla="*/ 615867 h 4567025"/>
                  <a:gd name="connsiteX183" fmla="*/ 757353 w 2158727"/>
                  <a:gd name="connsiteY183" fmla="*/ 618552 h 4567025"/>
                  <a:gd name="connsiteX184" fmla="*/ 606405 w 2158727"/>
                  <a:gd name="connsiteY184" fmla="*/ 690102 h 4567025"/>
                  <a:gd name="connsiteX185" fmla="*/ 531553 w 2158727"/>
                  <a:gd name="connsiteY185" fmla="*/ 732695 h 4567025"/>
                  <a:gd name="connsiteX186" fmla="*/ 519537 w 2158727"/>
                  <a:gd name="connsiteY186" fmla="*/ 811350 h 4567025"/>
                  <a:gd name="connsiteX187" fmla="*/ 744067 w 2158727"/>
                  <a:gd name="connsiteY187" fmla="*/ 714214 h 4567025"/>
                  <a:gd name="connsiteX188" fmla="*/ 1927120 w 2158727"/>
                  <a:gd name="connsiteY188" fmla="*/ 2051687 h 4567025"/>
                  <a:gd name="connsiteX189" fmla="*/ 1743702 w 2158727"/>
                  <a:gd name="connsiteY189" fmla="*/ 1261989 h 4567025"/>
                  <a:gd name="connsiteX190" fmla="*/ 1552936 w 2158727"/>
                  <a:gd name="connsiteY190" fmla="*/ 1374916 h 4567025"/>
                  <a:gd name="connsiteX191" fmla="*/ 1634446 w 2158727"/>
                  <a:gd name="connsiteY191" fmla="*/ 1989844 h 4567025"/>
                  <a:gd name="connsiteX192" fmla="*/ 1703304 w 2158727"/>
                  <a:gd name="connsiteY192" fmla="*/ 2049449 h 4567025"/>
                  <a:gd name="connsiteX193" fmla="*/ 1722136 w 2158727"/>
                  <a:gd name="connsiteY193" fmla="*/ 2138966 h 4567025"/>
                  <a:gd name="connsiteX194" fmla="*/ 1745444 w 2158727"/>
                  <a:gd name="connsiteY194" fmla="*/ 2228392 h 4567025"/>
                  <a:gd name="connsiteX195" fmla="*/ 1754346 w 2158727"/>
                  <a:gd name="connsiteY195" fmla="*/ 2209856 h 4567025"/>
                  <a:gd name="connsiteX196" fmla="*/ 1736451 w 2158727"/>
                  <a:gd name="connsiteY196" fmla="*/ 2090640 h 4567025"/>
                  <a:gd name="connsiteX197" fmla="*/ 1750252 w 2158727"/>
                  <a:gd name="connsiteY197" fmla="*/ 2045899 h 4567025"/>
                  <a:gd name="connsiteX198" fmla="*/ 1792694 w 2158727"/>
                  <a:gd name="connsiteY198" fmla="*/ 2060329 h 4567025"/>
                  <a:gd name="connsiteX199" fmla="*/ 1850412 w 2158727"/>
                  <a:gd name="connsiteY199" fmla="*/ 2134963 h 4567025"/>
                  <a:gd name="connsiteX200" fmla="*/ 1825895 w 2158727"/>
                  <a:gd name="connsiteY200" fmla="*/ 2023777 h 4567025"/>
                  <a:gd name="connsiteX201" fmla="*/ 1842962 w 2158727"/>
                  <a:gd name="connsiteY201" fmla="*/ 1980875 h 4567025"/>
                  <a:gd name="connsiteX202" fmla="*/ 1892038 w 2158727"/>
                  <a:gd name="connsiteY202" fmla="*/ 1995456 h 4567025"/>
                  <a:gd name="connsiteX203" fmla="*/ 1927120 w 2158727"/>
                  <a:gd name="connsiteY203" fmla="*/ 2051687 h 4567025"/>
                  <a:gd name="connsiteX204" fmla="*/ 288094 w 2158727"/>
                  <a:gd name="connsiteY204" fmla="*/ 4425825 h 4567025"/>
                  <a:gd name="connsiteX205" fmla="*/ 289697 w 2158727"/>
                  <a:gd name="connsiteY205" fmla="*/ 4437612 h 4567025"/>
                  <a:gd name="connsiteX206" fmla="*/ 493248 w 2158727"/>
                  <a:gd name="connsiteY206" fmla="*/ 4437152 h 4567025"/>
                  <a:gd name="connsiteX207" fmla="*/ 808051 w 2158727"/>
                  <a:gd name="connsiteY207" fmla="*/ 4422928 h 4567025"/>
                  <a:gd name="connsiteX208" fmla="*/ 856208 w 2158727"/>
                  <a:gd name="connsiteY208" fmla="*/ 4390102 h 4567025"/>
                  <a:gd name="connsiteX209" fmla="*/ 885726 w 2158727"/>
                  <a:gd name="connsiteY209" fmla="*/ 4225758 h 4567025"/>
                  <a:gd name="connsiteX210" fmla="*/ 725464 w 2158727"/>
                  <a:gd name="connsiteY210" fmla="*/ 4222812 h 4567025"/>
                  <a:gd name="connsiteX211" fmla="*/ 583835 w 2158727"/>
                  <a:gd name="connsiteY211" fmla="*/ 4249670 h 4567025"/>
                  <a:gd name="connsiteX212" fmla="*/ 496036 w 2158727"/>
                  <a:gd name="connsiteY212" fmla="*/ 4304540 h 4567025"/>
                  <a:gd name="connsiteX213" fmla="*/ 288094 w 2158727"/>
                  <a:gd name="connsiteY213" fmla="*/ 4425825 h 4567025"/>
                  <a:gd name="connsiteX214" fmla="*/ 1586301 w 2158727"/>
                  <a:gd name="connsiteY214" fmla="*/ 560544 h 4567025"/>
                  <a:gd name="connsiteX215" fmla="*/ 1532555 w 2158727"/>
                  <a:gd name="connsiteY215" fmla="*/ 433229 h 4567025"/>
                  <a:gd name="connsiteX216" fmla="*/ 1524978 w 2158727"/>
                  <a:gd name="connsiteY216" fmla="*/ 261168 h 4567025"/>
                  <a:gd name="connsiteX217" fmla="*/ 1470991 w 2158727"/>
                  <a:gd name="connsiteY217" fmla="*/ 199083 h 4567025"/>
                  <a:gd name="connsiteX218" fmla="*/ 1340162 w 2158727"/>
                  <a:gd name="connsiteY218" fmla="*/ 256318 h 4567025"/>
                  <a:gd name="connsiteX219" fmla="*/ 1331593 w 2158727"/>
                  <a:gd name="connsiteY219" fmla="*/ 298772 h 4567025"/>
                  <a:gd name="connsiteX220" fmla="*/ 1317835 w 2158727"/>
                  <a:gd name="connsiteY220" fmla="*/ 479844 h 4567025"/>
                  <a:gd name="connsiteX221" fmla="*/ 1317454 w 2158727"/>
                  <a:gd name="connsiteY221" fmla="*/ 528981 h 4567025"/>
                  <a:gd name="connsiteX222" fmla="*/ 1452043 w 2158727"/>
                  <a:gd name="connsiteY222" fmla="*/ 619520 h 4567025"/>
                  <a:gd name="connsiteX223" fmla="*/ 1586301 w 2158727"/>
                  <a:gd name="connsiteY223" fmla="*/ 560544 h 4567025"/>
                  <a:gd name="connsiteX224" fmla="*/ 1147884 w 2158727"/>
                  <a:gd name="connsiteY224" fmla="*/ 521555 h 4567025"/>
                  <a:gd name="connsiteX225" fmla="*/ 1239971 w 2158727"/>
                  <a:gd name="connsiteY225" fmla="*/ 296087 h 4567025"/>
                  <a:gd name="connsiteX226" fmla="*/ 1204756 w 2158727"/>
                  <a:gd name="connsiteY226" fmla="*/ 211844 h 4567025"/>
                  <a:gd name="connsiteX227" fmla="*/ 938183 w 2158727"/>
                  <a:gd name="connsiteY227" fmla="*/ 106887 h 4567025"/>
                  <a:gd name="connsiteX228" fmla="*/ 922750 w 2158727"/>
                  <a:gd name="connsiteY228" fmla="*/ 203081 h 4567025"/>
                  <a:gd name="connsiteX229" fmla="*/ 995091 w 2158727"/>
                  <a:gd name="connsiteY229" fmla="*/ 259711 h 4567025"/>
                  <a:gd name="connsiteX230" fmla="*/ 1107571 w 2158727"/>
                  <a:gd name="connsiteY230" fmla="*/ 443075 h 4567025"/>
                  <a:gd name="connsiteX231" fmla="*/ 1147884 w 2158727"/>
                  <a:gd name="connsiteY231" fmla="*/ 521555 h 4567025"/>
                  <a:gd name="connsiteX232" fmla="*/ 1883372 w 2158727"/>
                  <a:gd name="connsiteY232" fmla="*/ 4413657 h 4567025"/>
                  <a:gd name="connsiteX233" fmla="*/ 1815566 w 2158727"/>
                  <a:gd name="connsiteY233" fmla="*/ 4293461 h 4567025"/>
                  <a:gd name="connsiteX234" fmla="*/ 1740442 w 2158727"/>
                  <a:gd name="connsiteY234" fmla="*/ 4208274 h 4567025"/>
                  <a:gd name="connsiteX235" fmla="*/ 1616611 w 2158727"/>
                  <a:gd name="connsiteY235" fmla="*/ 4217787 h 4567025"/>
                  <a:gd name="connsiteX236" fmla="*/ 1448312 w 2158727"/>
                  <a:gd name="connsiteY236" fmla="*/ 4422166 h 4567025"/>
                  <a:gd name="connsiteX237" fmla="*/ 1425234 w 2158727"/>
                  <a:gd name="connsiteY237" fmla="*/ 4461766 h 4567025"/>
                  <a:gd name="connsiteX238" fmla="*/ 1883372 w 2158727"/>
                  <a:gd name="connsiteY238" fmla="*/ 4413657 h 4567025"/>
                  <a:gd name="connsiteX239" fmla="*/ 1827310 w 2158727"/>
                  <a:gd name="connsiteY239" fmla="*/ 2556947 h 4567025"/>
                  <a:gd name="connsiteX240" fmla="*/ 2040235 w 2158727"/>
                  <a:gd name="connsiteY240" fmla="*/ 2487617 h 4567025"/>
                  <a:gd name="connsiteX241" fmla="*/ 2083415 w 2158727"/>
                  <a:gd name="connsiteY241" fmla="*/ 2398790 h 4567025"/>
                  <a:gd name="connsiteX242" fmla="*/ 2051060 w 2158727"/>
                  <a:gd name="connsiteY242" fmla="*/ 2296356 h 4567025"/>
                  <a:gd name="connsiteX243" fmla="*/ 1976263 w 2158727"/>
                  <a:gd name="connsiteY243" fmla="*/ 2285615 h 4567025"/>
                  <a:gd name="connsiteX244" fmla="*/ 1930531 w 2158727"/>
                  <a:gd name="connsiteY244" fmla="*/ 2236563 h 4567025"/>
                  <a:gd name="connsiteX245" fmla="*/ 1893798 w 2158727"/>
                  <a:gd name="connsiteY245" fmla="*/ 2395887 h 4567025"/>
                  <a:gd name="connsiteX246" fmla="*/ 1838208 w 2158727"/>
                  <a:gd name="connsiteY246" fmla="*/ 2352743 h 4567025"/>
                  <a:gd name="connsiteX247" fmla="*/ 1776498 w 2158727"/>
                  <a:gd name="connsiteY247" fmla="*/ 2422745 h 4567025"/>
                  <a:gd name="connsiteX248" fmla="*/ 1812179 w 2158727"/>
                  <a:gd name="connsiteY248" fmla="*/ 2527211 h 4567025"/>
                  <a:gd name="connsiteX249" fmla="*/ 1827310 w 2158727"/>
                  <a:gd name="connsiteY249" fmla="*/ 2556947 h 4567025"/>
                  <a:gd name="connsiteX250" fmla="*/ 796330 w 2158727"/>
                  <a:gd name="connsiteY250" fmla="*/ 430762 h 4567025"/>
                  <a:gd name="connsiteX251" fmla="*/ 1025475 w 2158727"/>
                  <a:gd name="connsiteY251" fmla="*/ 493294 h 4567025"/>
                  <a:gd name="connsiteX252" fmla="*/ 916502 w 2158727"/>
                  <a:gd name="connsiteY252" fmla="*/ 306707 h 4567025"/>
                  <a:gd name="connsiteX253" fmla="*/ 796330 w 2158727"/>
                  <a:gd name="connsiteY253" fmla="*/ 430762 h 4567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</a:cxnLst>
                <a:rect l="l" t="t" r="r" b="b"/>
                <a:pathLst>
                  <a:path w="2158727" h="4567025">
                    <a:moveTo>
                      <a:pt x="1839333" y="4167041"/>
                    </a:moveTo>
                    <a:cubicBezTo>
                      <a:pt x="1878576" y="4236244"/>
                      <a:pt x="1915739" y="4301299"/>
                      <a:pt x="1952393" y="4366631"/>
                    </a:cubicBezTo>
                    <a:cubicBezTo>
                      <a:pt x="1967724" y="4393954"/>
                      <a:pt x="1978356" y="4422148"/>
                      <a:pt x="1967809" y="4454582"/>
                    </a:cubicBezTo>
                    <a:cubicBezTo>
                      <a:pt x="1952550" y="4501505"/>
                      <a:pt x="1918182" y="4525266"/>
                      <a:pt x="1858183" y="4531302"/>
                    </a:cubicBezTo>
                    <a:cubicBezTo>
                      <a:pt x="1751352" y="4542036"/>
                      <a:pt x="1644690" y="4554525"/>
                      <a:pt x="1537799" y="4564582"/>
                    </a:cubicBezTo>
                    <a:cubicBezTo>
                      <a:pt x="1505371" y="4567636"/>
                      <a:pt x="1472049" y="4568162"/>
                      <a:pt x="1439821" y="4564225"/>
                    </a:cubicBezTo>
                    <a:cubicBezTo>
                      <a:pt x="1407914" y="4560330"/>
                      <a:pt x="1376605" y="4552571"/>
                      <a:pt x="1353564" y="4524093"/>
                    </a:cubicBezTo>
                    <a:cubicBezTo>
                      <a:pt x="1310680" y="4471097"/>
                      <a:pt x="1304772" y="4446635"/>
                      <a:pt x="1340707" y="4389188"/>
                    </a:cubicBezTo>
                    <a:cubicBezTo>
                      <a:pt x="1374301" y="4335480"/>
                      <a:pt x="1413296" y="4285133"/>
                      <a:pt x="1450259" y="4233553"/>
                    </a:cubicBezTo>
                    <a:cubicBezTo>
                      <a:pt x="1461333" y="4218108"/>
                      <a:pt x="1473543" y="4203484"/>
                      <a:pt x="1484737" y="4189127"/>
                    </a:cubicBezTo>
                    <a:cubicBezTo>
                      <a:pt x="1453519" y="4141115"/>
                      <a:pt x="1419265" y="4097288"/>
                      <a:pt x="1395027" y="4048484"/>
                    </a:cubicBezTo>
                    <a:cubicBezTo>
                      <a:pt x="1373993" y="4006120"/>
                      <a:pt x="1360005" y="3959021"/>
                      <a:pt x="1350317" y="3912473"/>
                    </a:cubicBezTo>
                    <a:cubicBezTo>
                      <a:pt x="1301833" y="3679361"/>
                      <a:pt x="1262795" y="3444339"/>
                      <a:pt x="1200166" y="3214136"/>
                    </a:cubicBezTo>
                    <a:cubicBezTo>
                      <a:pt x="1158377" y="3060520"/>
                      <a:pt x="1122630" y="2905260"/>
                      <a:pt x="1084257" y="2751064"/>
                    </a:cubicBezTo>
                    <a:cubicBezTo>
                      <a:pt x="1081415" y="2770501"/>
                      <a:pt x="1076486" y="2793192"/>
                      <a:pt x="1074999" y="2816112"/>
                    </a:cubicBezTo>
                    <a:cubicBezTo>
                      <a:pt x="1066417" y="2948253"/>
                      <a:pt x="1057697" y="3080393"/>
                      <a:pt x="1051002" y="3212636"/>
                    </a:cubicBezTo>
                    <a:cubicBezTo>
                      <a:pt x="1047693" y="3277920"/>
                      <a:pt x="1047954" y="3343410"/>
                      <a:pt x="1047778" y="3408809"/>
                    </a:cubicBezTo>
                    <a:cubicBezTo>
                      <a:pt x="1047361" y="3562660"/>
                      <a:pt x="1049230" y="3716542"/>
                      <a:pt x="1047155" y="3870363"/>
                    </a:cubicBezTo>
                    <a:cubicBezTo>
                      <a:pt x="1045516" y="3991449"/>
                      <a:pt x="1033554" y="4110617"/>
                      <a:pt x="976362" y="4221760"/>
                    </a:cubicBezTo>
                    <a:cubicBezTo>
                      <a:pt x="961382" y="4250868"/>
                      <a:pt x="964206" y="4289082"/>
                      <a:pt x="958582" y="4323076"/>
                    </a:cubicBezTo>
                    <a:cubicBezTo>
                      <a:pt x="953883" y="4351482"/>
                      <a:pt x="949644" y="4380008"/>
                      <a:pt x="943711" y="4408172"/>
                    </a:cubicBezTo>
                    <a:cubicBezTo>
                      <a:pt x="926965" y="4487656"/>
                      <a:pt x="872645" y="4535958"/>
                      <a:pt x="791952" y="4542296"/>
                    </a:cubicBezTo>
                    <a:cubicBezTo>
                      <a:pt x="761315" y="4544709"/>
                      <a:pt x="730423" y="4543784"/>
                      <a:pt x="699659" y="4544715"/>
                    </a:cubicBezTo>
                    <a:cubicBezTo>
                      <a:pt x="601797" y="4547684"/>
                      <a:pt x="503958" y="4551507"/>
                      <a:pt x="406078" y="4553629"/>
                    </a:cubicBezTo>
                    <a:cubicBezTo>
                      <a:pt x="340654" y="4555045"/>
                      <a:pt x="275116" y="4555879"/>
                      <a:pt x="209742" y="4553678"/>
                    </a:cubicBezTo>
                    <a:cubicBezTo>
                      <a:pt x="159673" y="4551991"/>
                      <a:pt x="130276" y="4518408"/>
                      <a:pt x="112145" y="4475603"/>
                    </a:cubicBezTo>
                    <a:cubicBezTo>
                      <a:pt x="99282" y="4445232"/>
                      <a:pt x="118368" y="4395756"/>
                      <a:pt x="155972" y="4371868"/>
                    </a:cubicBezTo>
                    <a:cubicBezTo>
                      <a:pt x="202829" y="4342102"/>
                      <a:pt x="252129" y="4315553"/>
                      <a:pt x="302421" y="4291961"/>
                    </a:cubicBezTo>
                    <a:cubicBezTo>
                      <a:pt x="396165" y="4247977"/>
                      <a:pt x="491379" y="4207137"/>
                      <a:pt x="591552" y="4162511"/>
                    </a:cubicBezTo>
                    <a:cubicBezTo>
                      <a:pt x="549079" y="4107575"/>
                      <a:pt x="554359" y="4047915"/>
                      <a:pt x="550101" y="3989308"/>
                    </a:cubicBezTo>
                    <a:cubicBezTo>
                      <a:pt x="544411" y="3910918"/>
                      <a:pt x="533204" y="3832941"/>
                      <a:pt x="525312" y="3754684"/>
                    </a:cubicBezTo>
                    <a:cubicBezTo>
                      <a:pt x="521273" y="3714607"/>
                      <a:pt x="520129" y="3674233"/>
                      <a:pt x="516211" y="3634137"/>
                    </a:cubicBezTo>
                    <a:cubicBezTo>
                      <a:pt x="504085" y="3510058"/>
                      <a:pt x="490920" y="3386088"/>
                      <a:pt x="478830" y="3262009"/>
                    </a:cubicBezTo>
                    <a:cubicBezTo>
                      <a:pt x="471398" y="3185646"/>
                      <a:pt x="462647" y="3109282"/>
                      <a:pt x="458934" y="3032707"/>
                    </a:cubicBezTo>
                    <a:cubicBezTo>
                      <a:pt x="449632" y="2840780"/>
                      <a:pt x="441148" y="2648780"/>
                      <a:pt x="435614" y="2456714"/>
                    </a:cubicBezTo>
                    <a:cubicBezTo>
                      <a:pt x="431242" y="2304937"/>
                      <a:pt x="431175" y="2153021"/>
                      <a:pt x="430401" y="2001159"/>
                    </a:cubicBezTo>
                    <a:cubicBezTo>
                      <a:pt x="430165" y="1955796"/>
                      <a:pt x="432578" y="1952034"/>
                      <a:pt x="385963" y="1944481"/>
                    </a:cubicBezTo>
                    <a:cubicBezTo>
                      <a:pt x="311523" y="1932416"/>
                      <a:pt x="259241" y="1884277"/>
                      <a:pt x="204794" y="1840038"/>
                    </a:cubicBezTo>
                    <a:cubicBezTo>
                      <a:pt x="192022" y="1829655"/>
                      <a:pt x="185998" y="1806776"/>
                      <a:pt x="183483" y="1788724"/>
                    </a:cubicBezTo>
                    <a:cubicBezTo>
                      <a:pt x="175929" y="1734550"/>
                      <a:pt x="182570" y="1682093"/>
                      <a:pt x="205399" y="1631081"/>
                    </a:cubicBezTo>
                    <a:cubicBezTo>
                      <a:pt x="248343" y="1535111"/>
                      <a:pt x="309515" y="1451811"/>
                      <a:pt x="377339" y="1372600"/>
                    </a:cubicBezTo>
                    <a:cubicBezTo>
                      <a:pt x="406858" y="1338122"/>
                      <a:pt x="435275" y="1302695"/>
                      <a:pt x="470212" y="1260422"/>
                    </a:cubicBezTo>
                    <a:cubicBezTo>
                      <a:pt x="451689" y="1260422"/>
                      <a:pt x="444891" y="1259775"/>
                      <a:pt x="438245" y="1260519"/>
                    </a:cubicBezTo>
                    <a:cubicBezTo>
                      <a:pt x="343382" y="1271121"/>
                      <a:pt x="272582" y="1230245"/>
                      <a:pt x="225169" y="1152061"/>
                    </a:cubicBezTo>
                    <a:cubicBezTo>
                      <a:pt x="194496" y="1101479"/>
                      <a:pt x="173401" y="1045061"/>
                      <a:pt x="148394" y="991086"/>
                    </a:cubicBezTo>
                    <a:cubicBezTo>
                      <a:pt x="139644" y="972187"/>
                      <a:pt x="132012" y="952768"/>
                      <a:pt x="122964" y="931468"/>
                    </a:cubicBezTo>
                    <a:cubicBezTo>
                      <a:pt x="103884" y="939028"/>
                      <a:pt x="88638" y="946666"/>
                      <a:pt x="72515" y="951147"/>
                    </a:cubicBezTo>
                    <a:cubicBezTo>
                      <a:pt x="25628" y="964180"/>
                      <a:pt x="-6001" y="940558"/>
                      <a:pt x="960" y="891808"/>
                    </a:cubicBezTo>
                    <a:cubicBezTo>
                      <a:pt x="5997" y="856532"/>
                      <a:pt x="20215" y="821474"/>
                      <a:pt x="36138" y="789180"/>
                    </a:cubicBezTo>
                    <a:cubicBezTo>
                      <a:pt x="49486" y="762092"/>
                      <a:pt x="70737" y="738761"/>
                      <a:pt x="89678" y="714703"/>
                    </a:cubicBezTo>
                    <a:cubicBezTo>
                      <a:pt x="93119" y="710331"/>
                      <a:pt x="102318" y="710494"/>
                      <a:pt x="123956" y="704102"/>
                    </a:cubicBezTo>
                    <a:cubicBezTo>
                      <a:pt x="75200" y="767711"/>
                      <a:pt x="46946" y="825968"/>
                      <a:pt x="34336" y="899464"/>
                    </a:cubicBezTo>
                    <a:cubicBezTo>
                      <a:pt x="51379" y="892213"/>
                      <a:pt x="64103" y="889655"/>
                      <a:pt x="73114" y="882452"/>
                    </a:cubicBezTo>
                    <a:cubicBezTo>
                      <a:pt x="104628" y="857252"/>
                      <a:pt x="134981" y="830594"/>
                      <a:pt x="165503" y="804172"/>
                    </a:cubicBezTo>
                    <a:cubicBezTo>
                      <a:pt x="174218" y="796625"/>
                      <a:pt x="181529" y="787444"/>
                      <a:pt x="190317" y="780006"/>
                    </a:cubicBezTo>
                    <a:cubicBezTo>
                      <a:pt x="218287" y="756341"/>
                      <a:pt x="242126" y="751987"/>
                      <a:pt x="256852" y="767167"/>
                    </a:cubicBezTo>
                    <a:cubicBezTo>
                      <a:pt x="269952" y="780665"/>
                      <a:pt x="267593" y="812995"/>
                      <a:pt x="246614" y="835650"/>
                    </a:cubicBezTo>
                    <a:cubicBezTo>
                      <a:pt x="227334" y="856466"/>
                      <a:pt x="203301" y="872879"/>
                      <a:pt x="178366" y="893737"/>
                    </a:cubicBezTo>
                    <a:cubicBezTo>
                      <a:pt x="206530" y="973735"/>
                      <a:pt x="240536" y="1051078"/>
                      <a:pt x="291518" y="1118872"/>
                    </a:cubicBezTo>
                    <a:cubicBezTo>
                      <a:pt x="333004" y="1174044"/>
                      <a:pt x="394557" y="1189835"/>
                      <a:pt x="458020" y="1140401"/>
                    </a:cubicBezTo>
                    <a:cubicBezTo>
                      <a:pt x="451664" y="1063597"/>
                      <a:pt x="445284" y="986447"/>
                      <a:pt x="439013" y="910592"/>
                    </a:cubicBezTo>
                    <a:cubicBezTo>
                      <a:pt x="416897" y="904193"/>
                      <a:pt x="383846" y="903782"/>
                      <a:pt x="365691" y="887127"/>
                    </a:cubicBezTo>
                    <a:cubicBezTo>
                      <a:pt x="341465" y="864902"/>
                      <a:pt x="321689" y="832063"/>
                      <a:pt x="312720" y="800205"/>
                    </a:cubicBezTo>
                    <a:cubicBezTo>
                      <a:pt x="295636" y="739487"/>
                      <a:pt x="288082" y="676126"/>
                      <a:pt x="275467" y="614089"/>
                    </a:cubicBezTo>
                    <a:cubicBezTo>
                      <a:pt x="270514" y="589717"/>
                      <a:pt x="264521" y="565206"/>
                      <a:pt x="255558" y="542092"/>
                    </a:cubicBezTo>
                    <a:cubicBezTo>
                      <a:pt x="243245" y="510342"/>
                      <a:pt x="226215" y="500503"/>
                      <a:pt x="197586" y="516547"/>
                    </a:cubicBezTo>
                    <a:cubicBezTo>
                      <a:pt x="164765" y="534944"/>
                      <a:pt x="136202" y="561451"/>
                      <a:pt x="107379" y="586282"/>
                    </a:cubicBezTo>
                    <a:cubicBezTo>
                      <a:pt x="93585" y="598166"/>
                      <a:pt x="83449" y="614307"/>
                      <a:pt x="65082" y="636441"/>
                    </a:cubicBezTo>
                    <a:cubicBezTo>
                      <a:pt x="62240" y="618492"/>
                      <a:pt x="57378" y="608749"/>
                      <a:pt x="60269" y="602714"/>
                    </a:cubicBezTo>
                    <a:cubicBezTo>
                      <a:pt x="85626" y="549773"/>
                      <a:pt x="119553" y="503424"/>
                      <a:pt x="171811" y="473905"/>
                    </a:cubicBezTo>
                    <a:cubicBezTo>
                      <a:pt x="236303" y="437480"/>
                      <a:pt x="284206" y="450924"/>
                      <a:pt x="310489" y="519571"/>
                    </a:cubicBezTo>
                    <a:cubicBezTo>
                      <a:pt x="330936" y="572959"/>
                      <a:pt x="341174" y="630273"/>
                      <a:pt x="355816" y="685874"/>
                    </a:cubicBezTo>
                    <a:cubicBezTo>
                      <a:pt x="363635" y="715562"/>
                      <a:pt x="369961" y="745716"/>
                      <a:pt x="379383" y="774877"/>
                    </a:cubicBezTo>
                    <a:cubicBezTo>
                      <a:pt x="383562" y="787813"/>
                      <a:pt x="393746" y="798814"/>
                      <a:pt x="411913" y="808175"/>
                    </a:cubicBezTo>
                    <a:cubicBezTo>
                      <a:pt x="413286" y="792167"/>
                      <a:pt x="416292" y="776099"/>
                      <a:pt x="415711" y="760157"/>
                    </a:cubicBezTo>
                    <a:cubicBezTo>
                      <a:pt x="414284" y="720932"/>
                      <a:pt x="430716" y="693059"/>
                      <a:pt x="466390" y="677759"/>
                    </a:cubicBezTo>
                    <a:cubicBezTo>
                      <a:pt x="542270" y="645216"/>
                      <a:pt x="618379" y="613206"/>
                      <a:pt x="694724" y="581771"/>
                    </a:cubicBezTo>
                    <a:cubicBezTo>
                      <a:pt x="719163" y="571714"/>
                      <a:pt x="744629" y="564154"/>
                      <a:pt x="772152" y="554568"/>
                    </a:cubicBezTo>
                    <a:cubicBezTo>
                      <a:pt x="757118" y="526913"/>
                      <a:pt x="741291" y="504591"/>
                      <a:pt x="732449" y="479784"/>
                    </a:cubicBezTo>
                    <a:cubicBezTo>
                      <a:pt x="722338" y="451396"/>
                      <a:pt x="716266" y="421079"/>
                      <a:pt x="712347" y="391089"/>
                    </a:cubicBezTo>
                    <a:cubicBezTo>
                      <a:pt x="707243" y="351961"/>
                      <a:pt x="724533" y="324777"/>
                      <a:pt x="762815" y="310886"/>
                    </a:cubicBezTo>
                    <a:cubicBezTo>
                      <a:pt x="813082" y="292646"/>
                      <a:pt x="830669" y="252816"/>
                      <a:pt x="832066" y="202537"/>
                    </a:cubicBezTo>
                    <a:cubicBezTo>
                      <a:pt x="835972" y="61718"/>
                      <a:pt x="980148" y="-35764"/>
                      <a:pt x="1113365" y="12496"/>
                    </a:cubicBezTo>
                    <a:cubicBezTo>
                      <a:pt x="1168997" y="32647"/>
                      <a:pt x="1215569" y="65516"/>
                      <a:pt x="1249400" y="114882"/>
                    </a:cubicBezTo>
                    <a:cubicBezTo>
                      <a:pt x="1265686" y="138656"/>
                      <a:pt x="1281597" y="162683"/>
                      <a:pt x="1300472" y="190744"/>
                    </a:cubicBezTo>
                    <a:cubicBezTo>
                      <a:pt x="1313777" y="179380"/>
                      <a:pt x="1325449" y="167575"/>
                      <a:pt x="1338856" y="158280"/>
                    </a:cubicBezTo>
                    <a:cubicBezTo>
                      <a:pt x="1395740" y="118831"/>
                      <a:pt x="1454517" y="87904"/>
                      <a:pt x="1526423" y="119817"/>
                    </a:cubicBezTo>
                    <a:cubicBezTo>
                      <a:pt x="1565599" y="137204"/>
                      <a:pt x="1593576" y="165060"/>
                      <a:pt x="1606481" y="205760"/>
                    </a:cubicBezTo>
                    <a:cubicBezTo>
                      <a:pt x="1624673" y="263146"/>
                      <a:pt x="1636635" y="321747"/>
                      <a:pt x="1611961" y="380167"/>
                    </a:cubicBezTo>
                    <a:cubicBezTo>
                      <a:pt x="1598861" y="411179"/>
                      <a:pt x="1601214" y="438696"/>
                      <a:pt x="1617676" y="466963"/>
                    </a:cubicBezTo>
                    <a:cubicBezTo>
                      <a:pt x="1648307" y="449527"/>
                      <a:pt x="1697081" y="385725"/>
                      <a:pt x="1720884" y="333455"/>
                    </a:cubicBezTo>
                    <a:cubicBezTo>
                      <a:pt x="1776801" y="322146"/>
                      <a:pt x="1784608" y="329373"/>
                      <a:pt x="1775137" y="380028"/>
                    </a:cubicBezTo>
                    <a:cubicBezTo>
                      <a:pt x="1749490" y="517182"/>
                      <a:pt x="1681526" y="626529"/>
                      <a:pt x="1557417" y="706176"/>
                    </a:cubicBezTo>
                    <a:cubicBezTo>
                      <a:pt x="1598995" y="746955"/>
                      <a:pt x="1639290" y="784239"/>
                      <a:pt x="1676997" y="823972"/>
                    </a:cubicBezTo>
                    <a:cubicBezTo>
                      <a:pt x="1731111" y="880995"/>
                      <a:pt x="1783435" y="939723"/>
                      <a:pt x="1836273" y="997956"/>
                    </a:cubicBezTo>
                    <a:cubicBezTo>
                      <a:pt x="1842695" y="1005032"/>
                      <a:pt x="1848157" y="1013166"/>
                      <a:pt x="1853085" y="1021390"/>
                    </a:cubicBezTo>
                    <a:cubicBezTo>
                      <a:pt x="1888591" y="1080627"/>
                      <a:pt x="1884968" y="1114385"/>
                      <a:pt x="1837948" y="1165269"/>
                    </a:cubicBezTo>
                    <a:cubicBezTo>
                      <a:pt x="1825085" y="1179191"/>
                      <a:pt x="1812076" y="1192985"/>
                      <a:pt x="1798536" y="1207475"/>
                    </a:cubicBezTo>
                    <a:cubicBezTo>
                      <a:pt x="1822260" y="1266615"/>
                      <a:pt x="1846693" y="1322858"/>
                      <a:pt x="1867557" y="1380395"/>
                    </a:cubicBezTo>
                    <a:cubicBezTo>
                      <a:pt x="1938447" y="1575872"/>
                      <a:pt x="1993632" y="1775667"/>
                      <a:pt x="2025116" y="1981432"/>
                    </a:cubicBezTo>
                    <a:cubicBezTo>
                      <a:pt x="2032343" y="2028670"/>
                      <a:pt x="2026072" y="2078726"/>
                      <a:pt x="2038076" y="2124307"/>
                    </a:cubicBezTo>
                    <a:cubicBezTo>
                      <a:pt x="2058015" y="2200078"/>
                      <a:pt x="2087388" y="2273393"/>
                      <a:pt x="2113472" y="2347500"/>
                    </a:cubicBezTo>
                    <a:cubicBezTo>
                      <a:pt x="2124938" y="2380085"/>
                      <a:pt x="2139017" y="2411756"/>
                      <a:pt x="2150284" y="2444401"/>
                    </a:cubicBezTo>
                    <a:cubicBezTo>
                      <a:pt x="2170313" y="2502458"/>
                      <a:pt x="2155231" y="2551958"/>
                      <a:pt x="2099471" y="2572901"/>
                    </a:cubicBezTo>
                    <a:cubicBezTo>
                      <a:pt x="2017036" y="2603859"/>
                      <a:pt x="1931287" y="2626199"/>
                      <a:pt x="1846403" y="2650286"/>
                    </a:cubicBezTo>
                    <a:cubicBezTo>
                      <a:pt x="1813588" y="2659594"/>
                      <a:pt x="1788775" y="2641819"/>
                      <a:pt x="1776474" y="2612960"/>
                    </a:cubicBezTo>
                    <a:cubicBezTo>
                      <a:pt x="1753910" y="2560056"/>
                      <a:pt x="1732943" y="2506232"/>
                      <a:pt x="1716034" y="2451338"/>
                    </a:cubicBezTo>
                    <a:cubicBezTo>
                      <a:pt x="1712593" y="2440168"/>
                      <a:pt x="1729986" y="2422575"/>
                      <a:pt x="1740515" y="2402788"/>
                    </a:cubicBezTo>
                    <a:cubicBezTo>
                      <a:pt x="1717080" y="2329387"/>
                      <a:pt x="1690543" y="2246263"/>
                      <a:pt x="1664001" y="2163138"/>
                    </a:cubicBezTo>
                    <a:cubicBezTo>
                      <a:pt x="1641443" y="2211447"/>
                      <a:pt x="1646625" y="2260245"/>
                      <a:pt x="1654463" y="2306836"/>
                    </a:cubicBezTo>
                    <a:cubicBezTo>
                      <a:pt x="1712085" y="2649416"/>
                      <a:pt x="1773674" y="2991336"/>
                      <a:pt x="1830062" y="3334115"/>
                    </a:cubicBezTo>
                    <a:cubicBezTo>
                      <a:pt x="1848701" y="3447447"/>
                      <a:pt x="1855795" y="3562691"/>
                      <a:pt x="1868023" y="3677069"/>
                    </a:cubicBezTo>
                    <a:cubicBezTo>
                      <a:pt x="1878425" y="3774339"/>
                      <a:pt x="1889184" y="3871573"/>
                      <a:pt x="1898563" y="3968939"/>
                    </a:cubicBezTo>
                    <a:cubicBezTo>
                      <a:pt x="1901684" y="4001330"/>
                      <a:pt x="1904012" y="4034332"/>
                      <a:pt x="1901400" y="4066621"/>
                    </a:cubicBezTo>
                    <a:cubicBezTo>
                      <a:pt x="1896683" y="4125022"/>
                      <a:pt x="1888113" y="4135884"/>
                      <a:pt x="1839333" y="4167041"/>
                    </a:cubicBezTo>
                    <a:close/>
                    <a:moveTo>
                      <a:pt x="531535" y="1976461"/>
                    </a:moveTo>
                    <a:cubicBezTo>
                      <a:pt x="531535" y="2001020"/>
                      <a:pt x="531088" y="2019707"/>
                      <a:pt x="531608" y="2038358"/>
                    </a:cubicBezTo>
                    <a:cubicBezTo>
                      <a:pt x="533954" y="2122873"/>
                      <a:pt x="537075" y="2207365"/>
                      <a:pt x="538992" y="2291892"/>
                    </a:cubicBezTo>
                    <a:cubicBezTo>
                      <a:pt x="543213" y="2478322"/>
                      <a:pt x="546171" y="2664782"/>
                      <a:pt x="551027" y="2851194"/>
                    </a:cubicBezTo>
                    <a:cubicBezTo>
                      <a:pt x="554129" y="2970266"/>
                      <a:pt x="557008" y="3089446"/>
                      <a:pt x="564852" y="3208258"/>
                    </a:cubicBezTo>
                    <a:cubicBezTo>
                      <a:pt x="574080" y="3347964"/>
                      <a:pt x="593136" y="3487113"/>
                      <a:pt x="599468" y="3626886"/>
                    </a:cubicBezTo>
                    <a:cubicBezTo>
                      <a:pt x="605461" y="3759274"/>
                      <a:pt x="616789" y="3890351"/>
                      <a:pt x="643271" y="4020193"/>
                    </a:cubicBezTo>
                    <a:cubicBezTo>
                      <a:pt x="657743" y="4091162"/>
                      <a:pt x="687334" y="4119156"/>
                      <a:pt x="760807" y="4118358"/>
                    </a:cubicBezTo>
                    <a:cubicBezTo>
                      <a:pt x="809895" y="4117826"/>
                      <a:pt x="858905" y="4110018"/>
                      <a:pt x="909790" y="4105301"/>
                    </a:cubicBezTo>
                    <a:cubicBezTo>
                      <a:pt x="913576" y="4030891"/>
                      <a:pt x="915807" y="3962003"/>
                      <a:pt x="920893" y="3893332"/>
                    </a:cubicBezTo>
                    <a:cubicBezTo>
                      <a:pt x="927546" y="3803507"/>
                      <a:pt x="934887" y="3713675"/>
                      <a:pt x="944866" y="3624177"/>
                    </a:cubicBezTo>
                    <a:cubicBezTo>
                      <a:pt x="953998" y="3542292"/>
                      <a:pt x="969909" y="3461109"/>
                      <a:pt x="977336" y="3379121"/>
                    </a:cubicBezTo>
                    <a:cubicBezTo>
                      <a:pt x="982494" y="3322262"/>
                      <a:pt x="976937" y="3264507"/>
                      <a:pt x="978624" y="3207230"/>
                    </a:cubicBezTo>
                    <a:cubicBezTo>
                      <a:pt x="982137" y="3088134"/>
                      <a:pt x="987604" y="2969099"/>
                      <a:pt x="991668" y="2850021"/>
                    </a:cubicBezTo>
                    <a:cubicBezTo>
                      <a:pt x="995346" y="2742428"/>
                      <a:pt x="1002609" y="2634714"/>
                      <a:pt x="1000214" y="2527235"/>
                    </a:cubicBezTo>
                    <a:cubicBezTo>
                      <a:pt x="997885" y="2422600"/>
                      <a:pt x="1004810" y="2315762"/>
                      <a:pt x="954875" y="2216799"/>
                    </a:cubicBezTo>
                    <a:cubicBezTo>
                      <a:pt x="938843" y="2185031"/>
                      <a:pt x="945459" y="2148545"/>
                      <a:pt x="955486" y="2113252"/>
                    </a:cubicBezTo>
                    <a:cubicBezTo>
                      <a:pt x="1019330" y="2143490"/>
                      <a:pt x="1053451" y="2190177"/>
                      <a:pt x="1065970" y="2255280"/>
                    </a:cubicBezTo>
                    <a:cubicBezTo>
                      <a:pt x="1072827" y="2290949"/>
                      <a:pt x="1086205" y="2325348"/>
                      <a:pt x="1096431" y="2360382"/>
                    </a:cubicBezTo>
                    <a:cubicBezTo>
                      <a:pt x="1147020" y="2533706"/>
                      <a:pt x="1190242" y="2708585"/>
                      <a:pt x="1227411" y="2885527"/>
                    </a:cubicBezTo>
                    <a:cubicBezTo>
                      <a:pt x="1291352" y="3189927"/>
                      <a:pt x="1365260" y="3492224"/>
                      <a:pt x="1434729" y="3795463"/>
                    </a:cubicBezTo>
                    <a:cubicBezTo>
                      <a:pt x="1449739" y="3860989"/>
                      <a:pt x="1464284" y="3925838"/>
                      <a:pt x="1495834" y="3986871"/>
                    </a:cubicBezTo>
                    <a:cubicBezTo>
                      <a:pt x="1518017" y="4029785"/>
                      <a:pt x="1551890" y="4046996"/>
                      <a:pt x="1592995" y="4044516"/>
                    </a:cubicBezTo>
                    <a:cubicBezTo>
                      <a:pt x="1653586" y="4040870"/>
                      <a:pt x="1713633" y="4028194"/>
                      <a:pt x="1776202" y="4019026"/>
                    </a:cubicBezTo>
                    <a:cubicBezTo>
                      <a:pt x="1776202" y="3999498"/>
                      <a:pt x="1777684" y="3984403"/>
                      <a:pt x="1775972" y="3969677"/>
                    </a:cubicBezTo>
                    <a:cubicBezTo>
                      <a:pt x="1758252" y="3817320"/>
                      <a:pt x="1741029" y="3664883"/>
                      <a:pt x="1721695" y="3512725"/>
                    </a:cubicBezTo>
                    <a:cubicBezTo>
                      <a:pt x="1688814" y="3253929"/>
                      <a:pt x="1652843" y="2995515"/>
                      <a:pt x="1621431" y="2736549"/>
                    </a:cubicBezTo>
                    <a:cubicBezTo>
                      <a:pt x="1602944" y="2584156"/>
                      <a:pt x="1583942" y="2431453"/>
                      <a:pt x="1591895" y="2277142"/>
                    </a:cubicBezTo>
                    <a:cubicBezTo>
                      <a:pt x="1592929" y="2257022"/>
                      <a:pt x="1589385" y="2236659"/>
                      <a:pt x="1587891" y="2215438"/>
                    </a:cubicBezTo>
                    <a:cubicBezTo>
                      <a:pt x="1509079" y="2240808"/>
                      <a:pt x="1458786" y="2199835"/>
                      <a:pt x="1467326" y="2123206"/>
                    </a:cubicBezTo>
                    <a:cubicBezTo>
                      <a:pt x="1468596" y="2111806"/>
                      <a:pt x="1471444" y="2100582"/>
                      <a:pt x="1472769" y="2089188"/>
                    </a:cubicBezTo>
                    <a:cubicBezTo>
                      <a:pt x="1478798" y="2037287"/>
                      <a:pt x="1484537" y="1985363"/>
                      <a:pt x="1490899" y="1928860"/>
                    </a:cubicBezTo>
                    <a:cubicBezTo>
                      <a:pt x="1452690" y="1948678"/>
                      <a:pt x="1423777" y="1968780"/>
                      <a:pt x="1391719" y="1978874"/>
                    </a:cubicBezTo>
                    <a:cubicBezTo>
                      <a:pt x="1359291" y="1989088"/>
                      <a:pt x="1323810" y="1989977"/>
                      <a:pt x="1289550" y="1993902"/>
                    </a:cubicBezTo>
                    <a:cubicBezTo>
                      <a:pt x="1249545" y="1998486"/>
                      <a:pt x="1209377" y="2001546"/>
                      <a:pt x="1169353" y="2005955"/>
                    </a:cubicBezTo>
                    <a:cubicBezTo>
                      <a:pt x="1017721" y="2022658"/>
                      <a:pt x="866779" y="2022120"/>
                      <a:pt x="715915" y="1995414"/>
                    </a:cubicBezTo>
                    <a:cubicBezTo>
                      <a:pt x="657864" y="1985133"/>
                      <a:pt x="598355" y="1983059"/>
                      <a:pt x="531535" y="1976461"/>
                    </a:cubicBezTo>
                    <a:close/>
                    <a:moveTo>
                      <a:pt x="744067" y="714214"/>
                    </a:moveTo>
                    <a:cubicBezTo>
                      <a:pt x="737916" y="728105"/>
                      <a:pt x="735866" y="740884"/>
                      <a:pt x="728422" y="748086"/>
                    </a:cubicBezTo>
                    <a:cubicBezTo>
                      <a:pt x="701086" y="774539"/>
                      <a:pt x="672753" y="800108"/>
                      <a:pt x="643344" y="824244"/>
                    </a:cubicBezTo>
                    <a:cubicBezTo>
                      <a:pt x="580001" y="876217"/>
                      <a:pt x="518406" y="930077"/>
                      <a:pt x="520891" y="1021179"/>
                    </a:cubicBezTo>
                    <a:cubicBezTo>
                      <a:pt x="522192" y="1068731"/>
                      <a:pt x="526842" y="1117457"/>
                      <a:pt x="539216" y="1163146"/>
                    </a:cubicBezTo>
                    <a:cubicBezTo>
                      <a:pt x="556796" y="1228056"/>
                      <a:pt x="543630" y="1284105"/>
                      <a:pt x="508264" y="1337711"/>
                    </a:cubicBezTo>
                    <a:cubicBezTo>
                      <a:pt x="488150" y="1368203"/>
                      <a:pt x="467364" y="1398254"/>
                      <a:pt x="446457" y="1428208"/>
                    </a:cubicBezTo>
                    <a:cubicBezTo>
                      <a:pt x="383060" y="1519025"/>
                      <a:pt x="340503" y="1619578"/>
                      <a:pt x="308342" y="1724843"/>
                    </a:cubicBezTo>
                    <a:cubicBezTo>
                      <a:pt x="294729" y="1769402"/>
                      <a:pt x="297855" y="1775462"/>
                      <a:pt x="338834" y="1797899"/>
                    </a:cubicBezTo>
                    <a:cubicBezTo>
                      <a:pt x="350566" y="1804321"/>
                      <a:pt x="363194" y="1809153"/>
                      <a:pt x="375549" y="1814396"/>
                    </a:cubicBezTo>
                    <a:cubicBezTo>
                      <a:pt x="474464" y="1856343"/>
                      <a:pt x="580049" y="1864223"/>
                      <a:pt x="685096" y="1873645"/>
                    </a:cubicBezTo>
                    <a:cubicBezTo>
                      <a:pt x="765360" y="1880848"/>
                      <a:pt x="845824" y="1887706"/>
                      <a:pt x="926330" y="1889852"/>
                    </a:cubicBezTo>
                    <a:cubicBezTo>
                      <a:pt x="1037509" y="1892816"/>
                      <a:pt x="1148840" y="1889725"/>
                      <a:pt x="1260050" y="1892048"/>
                    </a:cubicBezTo>
                    <a:cubicBezTo>
                      <a:pt x="1338778" y="1893693"/>
                      <a:pt x="1418165" y="1870428"/>
                      <a:pt x="1497183" y="1900575"/>
                    </a:cubicBezTo>
                    <a:cubicBezTo>
                      <a:pt x="1505365" y="1726827"/>
                      <a:pt x="1492514" y="1557119"/>
                      <a:pt x="1477594" y="1387713"/>
                    </a:cubicBezTo>
                    <a:cubicBezTo>
                      <a:pt x="1386808" y="1388469"/>
                      <a:pt x="1358287" y="1368687"/>
                      <a:pt x="1321705" y="1291858"/>
                    </a:cubicBezTo>
                    <a:cubicBezTo>
                      <a:pt x="1272133" y="1187748"/>
                      <a:pt x="1220244" y="1084739"/>
                      <a:pt x="1169215" y="981325"/>
                    </a:cubicBezTo>
                    <a:cubicBezTo>
                      <a:pt x="1161564" y="965819"/>
                      <a:pt x="1151616" y="951274"/>
                      <a:pt x="1145496" y="935230"/>
                    </a:cubicBezTo>
                    <a:cubicBezTo>
                      <a:pt x="1134525" y="906485"/>
                      <a:pt x="1141486" y="893078"/>
                      <a:pt x="1168700" y="879870"/>
                    </a:cubicBezTo>
                    <a:cubicBezTo>
                      <a:pt x="1195945" y="866650"/>
                      <a:pt x="1205676" y="882289"/>
                      <a:pt x="1216041" y="903933"/>
                    </a:cubicBezTo>
                    <a:cubicBezTo>
                      <a:pt x="1272453" y="1021777"/>
                      <a:pt x="1329815" y="1139168"/>
                      <a:pt x="1387128" y="1256576"/>
                    </a:cubicBezTo>
                    <a:cubicBezTo>
                      <a:pt x="1392698" y="1267988"/>
                      <a:pt x="1400197" y="1278450"/>
                      <a:pt x="1407478" y="1290479"/>
                    </a:cubicBezTo>
                    <a:cubicBezTo>
                      <a:pt x="1417965" y="1286657"/>
                      <a:pt x="1426003" y="1285587"/>
                      <a:pt x="1431729" y="1281365"/>
                    </a:cubicBezTo>
                    <a:cubicBezTo>
                      <a:pt x="1521470" y="1215229"/>
                      <a:pt x="1611374" y="1149303"/>
                      <a:pt x="1700147" y="1081879"/>
                    </a:cubicBezTo>
                    <a:cubicBezTo>
                      <a:pt x="1727573" y="1061051"/>
                      <a:pt x="1730488" y="1036213"/>
                      <a:pt x="1708487" y="1006852"/>
                    </a:cubicBezTo>
                    <a:cubicBezTo>
                      <a:pt x="1649831" y="928583"/>
                      <a:pt x="1588550" y="852287"/>
                      <a:pt x="1529804" y="774085"/>
                    </a:cubicBezTo>
                    <a:cubicBezTo>
                      <a:pt x="1507603" y="744524"/>
                      <a:pt x="1481229" y="725831"/>
                      <a:pt x="1443964" y="724247"/>
                    </a:cubicBezTo>
                    <a:cubicBezTo>
                      <a:pt x="1393188" y="722075"/>
                      <a:pt x="1358354" y="695200"/>
                      <a:pt x="1331297" y="654294"/>
                    </a:cubicBezTo>
                    <a:cubicBezTo>
                      <a:pt x="1310620" y="623021"/>
                      <a:pt x="1288014" y="593019"/>
                      <a:pt x="1264924" y="560574"/>
                    </a:cubicBezTo>
                    <a:cubicBezTo>
                      <a:pt x="1206450" y="611380"/>
                      <a:pt x="1150594" y="653659"/>
                      <a:pt x="1077007" y="605502"/>
                    </a:cubicBezTo>
                    <a:cubicBezTo>
                      <a:pt x="1003334" y="649843"/>
                      <a:pt x="929698" y="655491"/>
                      <a:pt x="855585" y="615867"/>
                    </a:cubicBezTo>
                    <a:cubicBezTo>
                      <a:pt x="821101" y="597434"/>
                      <a:pt x="790628" y="601552"/>
                      <a:pt x="757353" y="618552"/>
                    </a:cubicBezTo>
                    <a:cubicBezTo>
                      <a:pt x="707793" y="643874"/>
                      <a:pt x="656413" y="665615"/>
                      <a:pt x="606405" y="690102"/>
                    </a:cubicBezTo>
                    <a:cubicBezTo>
                      <a:pt x="580624" y="702723"/>
                      <a:pt x="554220" y="715465"/>
                      <a:pt x="531553" y="732695"/>
                    </a:cubicBezTo>
                    <a:cubicBezTo>
                      <a:pt x="501406" y="755609"/>
                      <a:pt x="501007" y="768932"/>
                      <a:pt x="519537" y="811350"/>
                    </a:cubicBezTo>
                    <a:cubicBezTo>
                      <a:pt x="583134" y="756184"/>
                      <a:pt x="638572" y="681345"/>
                      <a:pt x="744067" y="714214"/>
                    </a:cubicBezTo>
                    <a:close/>
                    <a:moveTo>
                      <a:pt x="1927120" y="2051687"/>
                    </a:moveTo>
                    <a:cubicBezTo>
                      <a:pt x="1907000" y="1777367"/>
                      <a:pt x="1807420" y="1525508"/>
                      <a:pt x="1743702" y="1261989"/>
                    </a:cubicBezTo>
                    <a:cubicBezTo>
                      <a:pt x="1676410" y="1301824"/>
                      <a:pt x="1615801" y="1337699"/>
                      <a:pt x="1552936" y="1374916"/>
                    </a:cubicBezTo>
                    <a:cubicBezTo>
                      <a:pt x="1607993" y="1574052"/>
                      <a:pt x="1660033" y="1774531"/>
                      <a:pt x="1634446" y="1989844"/>
                    </a:cubicBezTo>
                    <a:cubicBezTo>
                      <a:pt x="1680486" y="1985435"/>
                      <a:pt x="1697389" y="2010823"/>
                      <a:pt x="1703304" y="2049449"/>
                    </a:cubicBezTo>
                    <a:cubicBezTo>
                      <a:pt x="1707912" y="2079548"/>
                      <a:pt x="1715085" y="2109296"/>
                      <a:pt x="1722136" y="2138966"/>
                    </a:cubicBezTo>
                    <a:cubicBezTo>
                      <a:pt x="1729254" y="2168926"/>
                      <a:pt x="1737618" y="2198596"/>
                      <a:pt x="1745444" y="2228392"/>
                    </a:cubicBezTo>
                    <a:cubicBezTo>
                      <a:pt x="1753560" y="2220978"/>
                      <a:pt x="1755108" y="2215257"/>
                      <a:pt x="1754346" y="2209856"/>
                    </a:cubicBezTo>
                    <a:cubicBezTo>
                      <a:pt x="1748716" y="2170069"/>
                      <a:pt x="1743152" y="2130257"/>
                      <a:pt x="1736451" y="2090640"/>
                    </a:cubicBezTo>
                    <a:cubicBezTo>
                      <a:pt x="1733433" y="2072811"/>
                      <a:pt x="1730228" y="2056652"/>
                      <a:pt x="1750252" y="2045899"/>
                    </a:cubicBezTo>
                    <a:cubicBezTo>
                      <a:pt x="1770336" y="2035116"/>
                      <a:pt x="1781318" y="2043529"/>
                      <a:pt x="1792694" y="2060329"/>
                    </a:cubicBezTo>
                    <a:cubicBezTo>
                      <a:pt x="1808224" y="2083268"/>
                      <a:pt x="1826500" y="2104362"/>
                      <a:pt x="1850412" y="2134963"/>
                    </a:cubicBezTo>
                    <a:cubicBezTo>
                      <a:pt x="1841075" y="2092333"/>
                      <a:pt x="1833999" y="2057934"/>
                      <a:pt x="1825895" y="2023777"/>
                    </a:cubicBezTo>
                    <a:cubicBezTo>
                      <a:pt x="1821414" y="2004908"/>
                      <a:pt x="1822751" y="1989439"/>
                      <a:pt x="1842962" y="1980875"/>
                    </a:cubicBezTo>
                    <a:cubicBezTo>
                      <a:pt x="1863342" y="1972245"/>
                      <a:pt x="1879979" y="1974695"/>
                      <a:pt x="1892038" y="1995456"/>
                    </a:cubicBezTo>
                    <a:cubicBezTo>
                      <a:pt x="1903129" y="2014548"/>
                      <a:pt x="1915382" y="2032970"/>
                      <a:pt x="1927120" y="2051687"/>
                    </a:cubicBezTo>
                    <a:close/>
                    <a:moveTo>
                      <a:pt x="288094" y="4425825"/>
                    </a:moveTo>
                    <a:cubicBezTo>
                      <a:pt x="288627" y="4429750"/>
                      <a:pt x="289159" y="4433681"/>
                      <a:pt x="289697" y="4437612"/>
                    </a:cubicBezTo>
                    <a:cubicBezTo>
                      <a:pt x="357551" y="4437612"/>
                      <a:pt x="425478" y="4439590"/>
                      <a:pt x="493248" y="4437152"/>
                    </a:cubicBezTo>
                    <a:cubicBezTo>
                      <a:pt x="598235" y="4433378"/>
                      <a:pt x="703094" y="4423654"/>
                      <a:pt x="808051" y="4422928"/>
                    </a:cubicBezTo>
                    <a:cubicBezTo>
                      <a:pt x="838258" y="4422716"/>
                      <a:pt x="851206" y="4416004"/>
                      <a:pt x="856208" y="4390102"/>
                    </a:cubicBezTo>
                    <a:cubicBezTo>
                      <a:pt x="866519" y="4336653"/>
                      <a:pt x="875536" y="4282950"/>
                      <a:pt x="885726" y="4225758"/>
                    </a:cubicBezTo>
                    <a:cubicBezTo>
                      <a:pt x="826835" y="4225758"/>
                      <a:pt x="772116" y="4237284"/>
                      <a:pt x="725464" y="4222812"/>
                    </a:cubicBezTo>
                    <a:cubicBezTo>
                      <a:pt x="668212" y="4205051"/>
                      <a:pt x="627366" y="4217007"/>
                      <a:pt x="583835" y="4249670"/>
                    </a:cubicBezTo>
                    <a:cubicBezTo>
                      <a:pt x="556331" y="4270310"/>
                      <a:pt x="525778" y="4287014"/>
                      <a:pt x="496036" y="4304540"/>
                    </a:cubicBezTo>
                    <a:cubicBezTo>
                      <a:pt x="426899" y="4345271"/>
                      <a:pt x="357430" y="4385433"/>
                      <a:pt x="288094" y="4425825"/>
                    </a:cubicBezTo>
                    <a:close/>
                    <a:moveTo>
                      <a:pt x="1586301" y="560544"/>
                    </a:moveTo>
                    <a:cubicBezTo>
                      <a:pt x="1546205" y="523605"/>
                      <a:pt x="1533318" y="481380"/>
                      <a:pt x="1532555" y="433229"/>
                    </a:cubicBezTo>
                    <a:cubicBezTo>
                      <a:pt x="1531654" y="375849"/>
                      <a:pt x="1528147" y="318488"/>
                      <a:pt x="1524978" y="261168"/>
                    </a:cubicBezTo>
                    <a:cubicBezTo>
                      <a:pt x="1522801" y="221853"/>
                      <a:pt x="1506835" y="202361"/>
                      <a:pt x="1470991" y="199083"/>
                    </a:cubicBezTo>
                    <a:cubicBezTo>
                      <a:pt x="1417524" y="194197"/>
                      <a:pt x="1372330" y="213138"/>
                      <a:pt x="1340162" y="256318"/>
                    </a:cubicBezTo>
                    <a:cubicBezTo>
                      <a:pt x="1332240" y="266956"/>
                      <a:pt x="1328890" y="285516"/>
                      <a:pt x="1331593" y="298772"/>
                    </a:cubicBezTo>
                    <a:cubicBezTo>
                      <a:pt x="1344239" y="360809"/>
                      <a:pt x="1336631" y="420287"/>
                      <a:pt x="1317835" y="479844"/>
                    </a:cubicBezTo>
                    <a:cubicBezTo>
                      <a:pt x="1313063" y="494963"/>
                      <a:pt x="1311890" y="514648"/>
                      <a:pt x="1317454" y="528981"/>
                    </a:cubicBezTo>
                    <a:cubicBezTo>
                      <a:pt x="1337955" y="581753"/>
                      <a:pt x="1398462" y="622713"/>
                      <a:pt x="1452043" y="619520"/>
                    </a:cubicBezTo>
                    <a:cubicBezTo>
                      <a:pt x="1503291" y="616466"/>
                      <a:pt x="1543719" y="595662"/>
                      <a:pt x="1586301" y="560544"/>
                    </a:cubicBezTo>
                    <a:close/>
                    <a:moveTo>
                      <a:pt x="1147884" y="521555"/>
                    </a:moveTo>
                    <a:cubicBezTo>
                      <a:pt x="1228173" y="491201"/>
                      <a:pt x="1275386" y="373007"/>
                      <a:pt x="1239971" y="296087"/>
                    </a:cubicBezTo>
                    <a:cubicBezTo>
                      <a:pt x="1227247" y="268456"/>
                      <a:pt x="1215237" y="240389"/>
                      <a:pt x="1204756" y="211844"/>
                    </a:cubicBezTo>
                    <a:cubicBezTo>
                      <a:pt x="1162169" y="95784"/>
                      <a:pt x="1047639" y="50427"/>
                      <a:pt x="938183" y="106887"/>
                    </a:cubicBezTo>
                    <a:cubicBezTo>
                      <a:pt x="892923" y="130237"/>
                      <a:pt x="885841" y="168440"/>
                      <a:pt x="922750" y="203081"/>
                    </a:cubicBezTo>
                    <a:cubicBezTo>
                      <a:pt x="944987" y="223951"/>
                      <a:pt x="971367" y="240340"/>
                      <a:pt x="995091" y="259711"/>
                    </a:cubicBezTo>
                    <a:cubicBezTo>
                      <a:pt x="1053753" y="307608"/>
                      <a:pt x="1108037" y="357102"/>
                      <a:pt x="1107571" y="443075"/>
                    </a:cubicBezTo>
                    <a:cubicBezTo>
                      <a:pt x="1107408" y="472889"/>
                      <a:pt x="1123646" y="501362"/>
                      <a:pt x="1147884" y="521555"/>
                    </a:cubicBezTo>
                    <a:close/>
                    <a:moveTo>
                      <a:pt x="1883372" y="4413657"/>
                    </a:moveTo>
                    <a:cubicBezTo>
                      <a:pt x="1858812" y="4369413"/>
                      <a:pt x="1840204" y="4329371"/>
                      <a:pt x="1815566" y="4293461"/>
                    </a:cubicBezTo>
                    <a:cubicBezTo>
                      <a:pt x="1794266" y="4262412"/>
                      <a:pt x="1768546" y="4233360"/>
                      <a:pt x="1740442" y="4208274"/>
                    </a:cubicBezTo>
                    <a:cubicBezTo>
                      <a:pt x="1700171" y="4172321"/>
                      <a:pt x="1651204" y="4176935"/>
                      <a:pt x="1616611" y="4217787"/>
                    </a:cubicBezTo>
                    <a:cubicBezTo>
                      <a:pt x="1559576" y="4285127"/>
                      <a:pt x="1503914" y="4353635"/>
                      <a:pt x="1448312" y="4422166"/>
                    </a:cubicBezTo>
                    <a:cubicBezTo>
                      <a:pt x="1439392" y="4433155"/>
                      <a:pt x="1433798" y="4446840"/>
                      <a:pt x="1425234" y="4461766"/>
                    </a:cubicBezTo>
                    <a:cubicBezTo>
                      <a:pt x="1582672" y="4482062"/>
                      <a:pt x="1726708" y="4430699"/>
                      <a:pt x="1883372" y="4413657"/>
                    </a:cubicBezTo>
                    <a:close/>
                    <a:moveTo>
                      <a:pt x="1827310" y="2556947"/>
                    </a:moveTo>
                    <a:cubicBezTo>
                      <a:pt x="1899307" y="2533797"/>
                      <a:pt x="1970778" y="2513429"/>
                      <a:pt x="2040235" y="2487617"/>
                    </a:cubicBezTo>
                    <a:cubicBezTo>
                      <a:pt x="2091785" y="2468465"/>
                      <a:pt x="2097337" y="2453170"/>
                      <a:pt x="2083415" y="2398790"/>
                    </a:cubicBezTo>
                    <a:cubicBezTo>
                      <a:pt x="2074900" y="2365534"/>
                      <a:pt x="2062829" y="2333192"/>
                      <a:pt x="2051060" y="2296356"/>
                    </a:cubicBezTo>
                    <a:cubicBezTo>
                      <a:pt x="2019746" y="2324531"/>
                      <a:pt x="1997351" y="2308215"/>
                      <a:pt x="1976263" y="2285615"/>
                    </a:cubicBezTo>
                    <a:cubicBezTo>
                      <a:pt x="1961840" y="2270157"/>
                      <a:pt x="1947434" y="2254693"/>
                      <a:pt x="1930531" y="2236563"/>
                    </a:cubicBezTo>
                    <a:cubicBezTo>
                      <a:pt x="1918224" y="2292279"/>
                      <a:pt x="1925040" y="2345474"/>
                      <a:pt x="1893798" y="2395887"/>
                    </a:cubicBezTo>
                    <a:cubicBezTo>
                      <a:pt x="1871518" y="2378597"/>
                      <a:pt x="1854162" y="2365123"/>
                      <a:pt x="1838208" y="2352743"/>
                    </a:cubicBezTo>
                    <a:cubicBezTo>
                      <a:pt x="1818342" y="2375277"/>
                      <a:pt x="1798983" y="2397236"/>
                      <a:pt x="1776498" y="2422745"/>
                    </a:cubicBezTo>
                    <a:cubicBezTo>
                      <a:pt x="1787571" y="2455347"/>
                      <a:pt x="1799540" y="2491397"/>
                      <a:pt x="1812179" y="2527211"/>
                    </a:cubicBezTo>
                    <a:cubicBezTo>
                      <a:pt x="1815227" y="2535859"/>
                      <a:pt x="1820489" y="2543727"/>
                      <a:pt x="1827310" y="2556947"/>
                    </a:cubicBezTo>
                    <a:close/>
                    <a:moveTo>
                      <a:pt x="796330" y="430762"/>
                    </a:moveTo>
                    <a:cubicBezTo>
                      <a:pt x="829217" y="544021"/>
                      <a:pt x="939302" y="576243"/>
                      <a:pt x="1025475" y="493294"/>
                    </a:cubicBezTo>
                    <a:cubicBezTo>
                      <a:pt x="1019064" y="383753"/>
                      <a:pt x="994166" y="342460"/>
                      <a:pt x="916502" y="306707"/>
                    </a:cubicBezTo>
                    <a:cubicBezTo>
                      <a:pt x="876195" y="348314"/>
                      <a:pt x="837146" y="388622"/>
                      <a:pt x="796330" y="430762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1" name="Forme libre 30">
                <a:extLst>
                  <a:ext uri="{FF2B5EF4-FFF2-40B4-BE49-F238E27FC236}">
                    <a16:creationId xmlns:a16="http://schemas.microsoft.com/office/drawing/2014/main" id="{52EB7C25-C612-E47A-572E-39E6CFC48FDE}"/>
                  </a:ext>
                </a:extLst>
              </p:cNvPr>
              <p:cNvSpPr/>
              <p:nvPr/>
            </p:nvSpPr>
            <p:spPr>
              <a:xfrm>
                <a:off x="4836244" y="3091673"/>
                <a:ext cx="250167" cy="209423"/>
              </a:xfrm>
              <a:custGeom>
                <a:avLst/>
                <a:gdLst>
                  <a:gd name="connsiteX0" fmla="*/ 0 w 250167"/>
                  <a:gd name="connsiteY0" fmla="*/ 106392 h 209423"/>
                  <a:gd name="connsiteX1" fmla="*/ 112413 w 250167"/>
                  <a:gd name="connsiteY1" fmla="*/ 4362 h 209423"/>
                  <a:gd name="connsiteX2" fmla="*/ 242026 w 250167"/>
                  <a:gd name="connsiteY2" fmla="*/ 42154 h 209423"/>
                  <a:gd name="connsiteX3" fmla="*/ 201174 w 250167"/>
                  <a:gd name="connsiteY3" fmla="*/ 169287 h 209423"/>
                  <a:gd name="connsiteX4" fmla="*/ 119791 w 250167"/>
                  <a:gd name="connsiteY4" fmla="*/ 206758 h 209423"/>
                  <a:gd name="connsiteX5" fmla="*/ 22461 w 250167"/>
                  <a:gd name="connsiteY5" fmla="*/ 143228 h 209423"/>
                  <a:gd name="connsiteX6" fmla="*/ 0 w 250167"/>
                  <a:gd name="connsiteY6" fmla="*/ 106392 h 209423"/>
                  <a:gd name="connsiteX7" fmla="*/ 47589 w 250167"/>
                  <a:gd name="connsiteY7" fmla="*/ 99515 h 209423"/>
                  <a:gd name="connsiteX8" fmla="*/ 85973 w 250167"/>
                  <a:gd name="connsiteY8" fmla="*/ 166463 h 209423"/>
                  <a:gd name="connsiteX9" fmla="*/ 159343 w 250167"/>
                  <a:gd name="connsiteY9" fmla="*/ 142883 h 209423"/>
                  <a:gd name="connsiteX10" fmla="*/ 191129 w 250167"/>
                  <a:gd name="connsiteY10" fmla="*/ 72446 h 209423"/>
                  <a:gd name="connsiteX11" fmla="*/ 47589 w 250167"/>
                  <a:gd name="connsiteY11" fmla="*/ 99515 h 209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0167" h="209423">
                    <a:moveTo>
                      <a:pt x="0" y="106392"/>
                    </a:moveTo>
                    <a:cubicBezTo>
                      <a:pt x="24106" y="61022"/>
                      <a:pt x="54302" y="18369"/>
                      <a:pt x="112413" y="4362"/>
                    </a:cubicBezTo>
                    <a:cubicBezTo>
                      <a:pt x="165179" y="-8362"/>
                      <a:pt x="222250" y="7501"/>
                      <a:pt x="242026" y="42154"/>
                    </a:cubicBezTo>
                    <a:cubicBezTo>
                      <a:pt x="261390" y="76087"/>
                      <a:pt x="245600" y="134598"/>
                      <a:pt x="201174" y="169287"/>
                    </a:cubicBezTo>
                    <a:cubicBezTo>
                      <a:pt x="178096" y="187315"/>
                      <a:pt x="148403" y="201956"/>
                      <a:pt x="119791" y="206758"/>
                    </a:cubicBezTo>
                    <a:cubicBezTo>
                      <a:pt x="61408" y="216561"/>
                      <a:pt x="41952" y="200190"/>
                      <a:pt x="22461" y="143228"/>
                    </a:cubicBezTo>
                    <a:cubicBezTo>
                      <a:pt x="18240" y="130891"/>
                      <a:pt x="8721" y="120374"/>
                      <a:pt x="0" y="106392"/>
                    </a:cubicBezTo>
                    <a:close/>
                    <a:moveTo>
                      <a:pt x="47589" y="99515"/>
                    </a:moveTo>
                    <a:cubicBezTo>
                      <a:pt x="50703" y="132783"/>
                      <a:pt x="53364" y="164497"/>
                      <a:pt x="85973" y="166463"/>
                    </a:cubicBezTo>
                    <a:cubicBezTo>
                      <a:pt x="110115" y="167920"/>
                      <a:pt x="137753" y="156109"/>
                      <a:pt x="159343" y="142883"/>
                    </a:cubicBezTo>
                    <a:cubicBezTo>
                      <a:pt x="181217" y="129488"/>
                      <a:pt x="201005" y="108672"/>
                      <a:pt x="191129" y="72446"/>
                    </a:cubicBezTo>
                    <a:cubicBezTo>
                      <a:pt x="137323" y="53300"/>
                      <a:pt x="94240" y="81621"/>
                      <a:pt x="47589" y="99515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 31">
                <a:extLst>
                  <a:ext uri="{FF2B5EF4-FFF2-40B4-BE49-F238E27FC236}">
                    <a16:creationId xmlns:a16="http://schemas.microsoft.com/office/drawing/2014/main" id="{9B57EE02-1631-1649-D902-E3DDFDE3AF8E}"/>
                  </a:ext>
                </a:extLst>
              </p:cNvPr>
              <p:cNvSpPr/>
              <p:nvPr/>
            </p:nvSpPr>
            <p:spPr>
              <a:xfrm>
                <a:off x="4836292" y="3553803"/>
                <a:ext cx="382560" cy="92970"/>
              </a:xfrm>
              <a:custGeom>
                <a:avLst/>
                <a:gdLst>
                  <a:gd name="connsiteX0" fmla="*/ 3411 w 382560"/>
                  <a:gd name="connsiteY0" fmla="*/ 381 h 92970"/>
                  <a:gd name="connsiteX1" fmla="*/ 109655 w 382560"/>
                  <a:gd name="connsiteY1" fmla="*/ 605 h 92970"/>
                  <a:gd name="connsiteX2" fmla="*/ 280718 w 382560"/>
                  <a:gd name="connsiteY2" fmla="*/ 9864 h 92970"/>
                  <a:gd name="connsiteX3" fmla="*/ 382560 w 382560"/>
                  <a:gd name="connsiteY3" fmla="*/ 48436 h 92970"/>
                  <a:gd name="connsiteX4" fmla="*/ 345748 w 382560"/>
                  <a:gd name="connsiteY4" fmla="*/ 92970 h 92970"/>
                  <a:gd name="connsiteX5" fmla="*/ 146685 w 382560"/>
                  <a:gd name="connsiteY5" fmla="*/ 46337 h 92970"/>
                  <a:gd name="connsiteX6" fmla="*/ 44758 w 382560"/>
                  <a:gd name="connsiteY6" fmla="*/ 31762 h 92970"/>
                  <a:gd name="connsiteX7" fmla="*/ 0 w 382560"/>
                  <a:gd name="connsiteY7" fmla="*/ 15990 h 92970"/>
                  <a:gd name="connsiteX8" fmla="*/ 3411 w 382560"/>
                  <a:gd name="connsiteY8" fmla="*/ 381 h 92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2560" h="92970">
                    <a:moveTo>
                      <a:pt x="3411" y="381"/>
                    </a:moveTo>
                    <a:cubicBezTo>
                      <a:pt x="38832" y="381"/>
                      <a:pt x="74283" y="-611"/>
                      <a:pt x="109655" y="605"/>
                    </a:cubicBezTo>
                    <a:cubicBezTo>
                      <a:pt x="166745" y="2577"/>
                      <a:pt x="224113" y="3206"/>
                      <a:pt x="280718" y="9864"/>
                    </a:cubicBezTo>
                    <a:cubicBezTo>
                      <a:pt x="314543" y="13843"/>
                      <a:pt x="353429" y="11781"/>
                      <a:pt x="382560" y="48436"/>
                    </a:cubicBezTo>
                    <a:cubicBezTo>
                      <a:pt x="370362" y="63192"/>
                      <a:pt x="358902" y="77059"/>
                      <a:pt x="345748" y="92970"/>
                    </a:cubicBezTo>
                    <a:cubicBezTo>
                      <a:pt x="283899" y="48369"/>
                      <a:pt x="212949" y="58203"/>
                      <a:pt x="146685" y="46337"/>
                    </a:cubicBezTo>
                    <a:cubicBezTo>
                      <a:pt x="112921" y="40290"/>
                      <a:pt x="78516" y="37834"/>
                      <a:pt x="44758" y="31762"/>
                    </a:cubicBezTo>
                    <a:cubicBezTo>
                      <a:pt x="29391" y="28999"/>
                      <a:pt x="14889" y="21397"/>
                      <a:pt x="0" y="15990"/>
                    </a:cubicBezTo>
                    <a:cubicBezTo>
                      <a:pt x="1137" y="10789"/>
                      <a:pt x="2274" y="5582"/>
                      <a:pt x="3411" y="381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0725437"/>
      </p:ext>
    </p:extLst>
  </p:cSld>
  <p:clrMapOvr>
    <a:masterClrMapping/>
  </p:clrMapOvr>
  <p:hf sldNum="0"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_AF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EF3F0D-4114-4600-D216-71AC8CBAAC13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F4778DF-C9FC-F1BF-915D-9CEC129AA803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640D5D6-C7DF-8D9B-98C4-0E947D77BF59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Forme libre 13">
            <a:extLst>
              <a:ext uri="{FF2B5EF4-FFF2-40B4-BE49-F238E27FC236}">
                <a16:creationId xmlns:a16="http://schemas.microsoft.com/office/drawing/2014/main" id="{062F42B1-EA4E-823D-5041-550229938D01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E58E4-10BF-76A6-B31F-EC2EB1A2A0FB}"/>
              </a:ext>
            </a:extLst>
          </p:cNvPr>
          <p:cNvSpPr/>
          <p:nvPr userDrawn="1"/>
        </p:nvSpPr>
        <p:spPr>
          <a:xfrm>
            <a:off x="6337304" y="0"/>
            <a:ext cx="5854696" cy="6203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C5A2C361-5DC8-FA68-24D9-656F52CDD6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1937" y="785813"/>
            <a:ext cx="5854696" cy="4757736"/>
          </a:xfrm>
          <a:noFill/>
        </p:spPr>
        <p:txBody>
          <a:bodyPr lIns="774000" tIns="450000" rIns="774000" bIns="666000">
            <a:normAutofit/>
          </a:bodyPr>
          <a:lstStyle>
            <a:lvl1pPr marL="285750" indent="-285750">
              <a:lnSpc>
                <a:spcPct val="200000"/>
              </a:lnSpc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800" b="1"/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  <a:p>
            <a:pPr lvl="0"/>
            <a:r>
              <a:rPr lang="fr-FR"/>
              <a:t>Lorem ipsum</a:t>
            </a:r>
          </a:p>
          <a:p>
            <a:pPr lvl="0"/>
            <a:r>
              <a:rPr lang="fr-FR"/>
              <a:t>Lorem ipsum cum </a:t>
            </a:r>
            <a:r>
              <a:rPr lang="fr-FR" err="1"/>
              <a:t>dolleres</a:t>
            </a:r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893" y="2518141"/>
            <a:ext cx="4631267" cy="16220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  <a:p>
            <a:pPr lvl="0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95E59DF-8253-1F5F-0082-3326EE024C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733" y="1852661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13F199-F3E1-25A9-4262-4C3D226C55D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DDA4E38-2394-8E4D-8003-F7875DC85FD0}" type="datetime3">
              <a:rPr lang="fr-BE" smtClean="0"/>
              <a:t>05/10/2026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57CBA9-AB4D-1EA6-BEF8-A56BA1CF92D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5B5D27-D8B4-551E-9585-04572E3892D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BD40612B-757B-28B1-DEFC-6D37C06E9F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8733" y="4440555"/>
            <a:ext cx="4631267" cy="1622059"/>
          </a:xfrm>
        </p:spPr>
        <p:txBody>
          <a:bodyPr>
            <a:noAutofit/>
          </a:bodyPr>
          <a:lstStyle>
            <a:lvl1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►"/>
              <a:defRPr lang="fr-FR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lang="fr-FR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1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940828"/>
      </p:ext>
    </p:extLst>
  </p:cSld>
  <p:clrMapOvr>
    <a:masterClrMapping/>
  </p:clrMapOvr>
  <p:hf sldNum="0"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_AF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893" y="2518140"/>
            <a:ext cx="8485082" cy="292539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95E59DF-8253-1F5F-0082-3326EE024C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733" y="1852661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B15E59-580E-E948-B0A3-52B4E223760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3B707D2-4990-8C13-8C7C-1E85B42690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09B8BA-02C2-46CD-E6DB-E5534FD9AD3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A135524-704F-5243-F4F5-D046E8AD01FB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86ABDA9-0A81-2197-694E-42DF80313113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orme libre 5">
            <a:extLst>
              <a:ext uri="{FF2B5EF4-FFF2-40B4-BE49-F238E27FC236}">
                <a16:creationId xmlns:a16="http://schemas.microsoft.com/office/drawing/2014/main" id="{B7663827-3B94-03F4-79BA-AC7375A271CB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71993"/>
      </p:ext>
    </p:extLst>
  </p:cSld>
  <p:clrMapOvr>
    <a:masterClrMapping/>
  </p:clrMapOvr>
  <p:hf sldNum="0"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_AF_03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30ED7A9-931E-E46A-42BD-FC25CD16719C}"/>
              </a:ext>
            </a:extLst>
          </p:cNvPr>
          <p:cNvSpPr/>
          <p:nvPr userDrawn="1"/>
        </p:nvSpPr>
        <p:spPr>
          <a:xfrm>
            <a:off x="579498" y="1456267"/>
            <a:ext cx="11123506" cy="5401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405D71-C572-78CB-500B-165B9439477B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265CADB9-87EA-D7D9-AAF0-4675F34FFB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7561" y="2518140"/>
            <a:ext cx="8485082" cy="292539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endParaRPr lang="fr-FR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506F5B86-8E08-22D2-62CC-B8701004B6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7401" y="1852661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6B4553B-400C-67DC-06DC-C24DFAB31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782" y="486506"/>
            <a:ext cx="10515600" cy="80196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fr-FR"/>
              <a:t>TITRE DE LA PAGE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5287C0A-B599-F533-F2A6-11D01E100EF4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40B6143-3FA4-4FC8-0492-C4A637BC6E5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F8FB02-D526-D94F-BBE1-DE024BA806B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79B826-58A3-0845-A288-FC794EDB2CDF}" type="datetime3">
              <a:rPr lang="fr-BE" smtClean="0"/>
              <a:t>05/10/2026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612D2B1-EBD8-69B0-413D-1B9F627767C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1C25750A-9188-AB1D-B8C6-DD85D43CEB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496F2F15-09CD-53CC-FF9D-8ABC9DC6B282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54372"/>
      </p:ext>
    </p:extLst>
  </p:cSld>
  <p:clrMapOvr>
    <a:masterClrMapping/>
  </p:clrMapOvr>
  <p:hf sldNum="0"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_AF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D8F2FE-2373-8727-D7AF-C3366234E677}"/>
              </a:ext>
            </a:extLst>
          </p:cNvPr>
          <p:cNvSpPr/>
          <p:nvPr userDrawn="1"/>
        </p:nvSpPr>
        <p:spPr>
          <a:xfrm>
            <a:off x="0" y="3821906"/>
            <a:ext cx="12192000" cy="239279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5A56367-010E-887A-EB33-E28042D787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892" y="4456946"/>
            <a:ext cx="10921102" cy="12966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</a:t>
            </a:r>
            <a:br>
              <a:rPr lang="fr-FR"/>
            </a:b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diam. </a:t>
            </a:r>
          </a:p>
          <a:p>
            <a:pPr lvl="0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893" y="1618379"/>
            <a:ext cx="8485082" cy="129662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A09880B-B23B-F510-2BC9-F5F59731D713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880ACF0-81A8-F1FC-B69E-C392EA5E2B73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2192223-6D27-F604-C67A-D14C0D9D2A4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94A572C-6FD3-3E44-98E0-CF0CF458FBE4}" type="datetime3">
              <a:rPr lang="fr-BE" smtClean="0"/>
              <a:t>05/10/2026</a:t>
            </a:fld>
            <a:endParaRPr lang="fr-FR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9114B0A1-2ADA-8CFE-B8AB-92785906DEC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226DAE89-D506-00E7-DEAD-4A74F943554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A2635729-6784-4F4E-D43A-C6BF13E8DA22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589224"/>
      </p:ext>
    </p:extLst>
  </p:cSld>
  <p:clrMapOvr>
    <a:masterClrMapping/>
  </p:clrMapOvr>
  <p:hf sldNum="0"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Graphique_AF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graphique 5">
            <a:extLst>
              <a:ext uri="{FF2B5EF4-FFF2-40B4-BE49-F238E27FC236}">
                <a16:creationId xmlns:a16="http://schemas.microsoft.com/office/drawing/2014/main" id="{63F50247-5138-686A-2A17-1B83D8D38507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50004" y="1517624"/>
            <a:ext cx="5670000" cy="4500000"/>
          </a:xfrm>
          <a:solidFill>
            <a:schemeClr val="bg1">
              <a:lumMod val="95000"/>
            </a:schemeClr>
          </a:solidFill>
        </p:spPr>
        <p:txBody>
          <a:bodyPr lIns="720000" tIns="2520000" rIns="0" bIns="0">
            <a:normAutofit/>
          </a:bodyPr>
          <a:lstStyle>
            <a:lvl1pPr marL="0" indent="0"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2157" y="2518141"/>
            <a:ext cx="4631267" cy="16220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  <a:br>
              <a:rPr lang="fr-FR"/>
            </a:b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95E59DF-8253-1F5F-0082-3326EE024C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1997" y="1852661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497AA31-419A-1E43-9F44-64ED9242F946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F931D59-3ABE-A6F7-9A79-DCD20BB2E1F4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3EDA28FC-7FC5-B795-1594-BC0747D6E04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662B42E-20B7-E749-9F91-E8D169384AB6}" type="datetime3">
              <a:rPr lang="fr-BE" smtClean="0"/>
              <a:t>05/10/2026</a:t>
            </a:fld>
            <a:endParaRPr lang="fr-FR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F2EB3B2C-BCC0-8BC6-0E98-298F341100C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91925757-4B65-F733-8B8F-D57370B2695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591D39A6-4C85-E61C-F917-9ED057C3633D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F8DB16ED-0877-124F-4E8B-8DADBC0D7B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2157" y="4373522"/>
            <a:ext cx="4631267" cy="1622059"/>
          </a:xfrm>
        </p:spPr>
        <p:txBody>
          <a:bodyPr>
            <a:noAutofit/>
          </a:bodyPr>
          <a:lstStyle>
            <a:lvl1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►"/>
              <a:defRPr lang="fr-FR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lang="fr-FR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1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828422"/>
      </p:ext>
    </p:extLst>
  </p:cSld>
  <p:clrMapOvr>
    <a:masterClrMapping/>
  </p:clrMapOvr>
  <p:hf sldNum="0"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Texte&amp;Picto_AF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1" y="6207021"/>
            <a:ext cx="12192000" cy="6509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DD55AB1-32DE-081A-288C-D8CE05F44DD1}"/>
              </a:ext>
            </a:extLst>
          </p:cNvPr>
          <p:cNvSpPr/>
          <p:nvPr userDrawn="1"/>
        </p:nvSpPr>
        <p:spPr>
          <a:xfrm>
            <a:off x="1739593" y="2438633"/>
            <a:ext cx="846445" cy="84644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FC0B59A-5444-BF74-7AB8-0EFC397EB5D9}"/>
              </a:ext>
            </a:extLst>
          </p:cNvPr>
          <p:cNvSpPr/>
          <p:nvPr userDrawn="1"/>
        </p:nvSpPr>
        <p:spPr>
          <a:xfrm>
            <a:off x="4411355" y="2438633"/>
            <a:ext cx="846445" cy="84644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73E8E37-EDEF-8E5F-07B8-DD1415EE762F}"/>
              </a:ext>
            </a:extLst>
          </p:cNvPr>
          <p:cNvSpPr/>
          <p:nvPr userDrawn="1"/>
        </p:nvSpPr>
        <p:spPr>
          <a:xfrm>
            <a:off x="7054543" y="2438633"/>
            <a:ext cx="846445" cy="84644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D69BA59-CC75-F450-FD24-BA7EBE6B569A}"/>
              </a:ext>
            </a:extLst>
          </p:cNvPr>
          <p:cNvSpPr/>
          <p:nvPr userDrawn="1"/>
        </p:nvSpPr>
        <p:spPr>
          <a:xfrm>
            <a:off x="9704874" y="2438633"/>
            <a:ext cx="846445" cy="84644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76177000-4126-7231-0B6E-76252E318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0621" y="3499979"/>
            <a:ext cx="1644387" cy="35834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/>
              <a:t>TITRE DU PICTO</a:t>
            </a:r>
          </a:p>
          <a:p>
            <a:pPr lvl="0"/>
            <a:endParaRPr lang="fr-FR"/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A736D30A-1ED4-6F10-4F86-CD66FCBB5D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12384" y="3499979"/>
            <a:ext cx="1644387" cy="35834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/>
              <a:t>TITRE DU PICTO</a:t>
            </a:r>
          </a:p>
          <a:p>
            <a:pPr lvl="0"/>
            <a:endParaRPr lang="fr-FR"/>
          </a:p>
        </p:txBody>
      </p:sp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6E6887BC-B929-7986-16AC-AF2CE8F828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5571" y="3499979"/>
            <a:ext cx="1644387" cy="35834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/>
              <a:t>TITRE DU PICTO</a:t>
            </a:r>
          </a:p>
          <a:p>
            <a:pPr lvl="0"/>
            <a:endParaRPr lang="fr-FR"/>
          </a:p>
        </p:txBody>
      </p:sp>
      <p:sp>
        <p:nvSpPr>
          <p:cNvPr id="20" name="Espace réservé du texte 6">
            <a:extLst>
              <a:ext uri="{FF2B5EF4-FFF2-40B4-BE49-F238E27FC236}">
                <a16:creationId xmlns:a16="http://schemas.microsoft.com/office/drawing/2014/main" id="{A88198D2-DD91-CE83-947F-F8A2F05991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05902" y="3499979"/>
            <a:ext cx="1644387" cy="35834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/>
              <a:t>TITRE DU PICTO</a:t>
            </a:r>
          </a:p>
          <a:p>
            <a:pPr lvl="0"/>
            <a:endParaRPr lang="fr-FR"/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9A0E5B39-B34A-66F7-1B94-E6B560C69C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40622" y="4007652"/>
            <a:ext cx="1644386" cy="53894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err="1"/>
              <a:t>tpat</a:t>
            </a:r>
            <a:r>
              <a:rPr lang="fr-FR"/>
              <a:t>. Ut </a:t>
            </a:r>
            <a:r>
              <a:rPr lang="fr-FR" err="1"/>
              <a:t>wisi</a:t>
            </a:r>
            <a:r>
              <a:rPr lang="fr-FR"/>
              <a:t> </a:t>
            </a:r>
            <a:r>
              <a:rPr lang="fr-FR" err="1"/>
              <a:t>enim</a:t>
            </a:r>
            <a:r>
              <a:rPr lang="fr-FR"/>
              <a:t> ad </a:t>
            </a:r>
            <a:r>
              <a:rPr lang="fr-FR" err="1"/>
              <a:t>minim</a:t>
            </a:r>
            <a:r>
              <a:rPr lang="fr-FR"/>
              <a:t> </a:t>
            </a:r>
            <a:r>
              <a:rPr lang="fr-FR" err="1"/>
              <a:t>veniam</a:t>
            </a:r>
            <a:r>
              <a:rPr lang="fr-FR"/>
              <a:t>, </a:t>
            </a:r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nostrud</a:t>
            </a:r>
            <a:r>
              <a:rPr lang="fr-FR"/>
              <a:t> </a:t>
            </a:r>
            <a:r>
              <a:rPr lang="fr-FR" err="1"/>
              <a:t>exerci</a:t>
            </a:r>
            <a:r>
              <a:rPr lang="fr-FR"/>
              <a:t> </a:t>
            </a:r>
            <a:r>
              <a:rPr lang="fr-FR" err="1"/>
              <a:t>tation</a:t>
            </a:r>
            <a:r>
              <a:rPr lang="fr-FR"/>
              <a:t> </a:t>
            </a:r>
            <a:r>
              <a:rPr lang="fr-FR" err="1"/>
              <a:t>ullamcorper</a:t>
            </a:r>
            <a:r>
              <a:rPr lang="fr-FR"/>
              <a:t> </a:t>
            </a:r>
            <a:r>
              <a:rPr lang="fr-FR" err="1"/>
              <a:t>suscipit</a:t>
            </a:r>
            <a:endParaRPr lang="fr-FR"/>
          </a:p>
        </p:txBody>
      </p:sp>
      <p:sp>
        <p:nvSpPr>
          <p:cNvPr id="21" name="Espace réservé du texte 6">
            <a:extLst>
              <a:ext uri="{FF2B5EF4-FFF2-40B4-BE49-F238E27FC236}">
                <a16:creationId xmlns:a16="http://schemas.microsoft.com/office/drawing/2014/main" id="{51F10C13-372E-BD62-369A-AF6A466397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09481" y="4007652"/>
            <a:ext cx="1644386" cy="53894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err="1"/>
              <a:t>tpat</a:t>
            </a:r>
            <a:r>
              <a:rPr lang="fr-FR"/>
              <a:t>. Ut </a:t>
            </a:r>
            <a:r>
              <a:rPr lang="fr-FR" err="1"/>
              <a:t>wisi</a:t>
            </a:r>
            <a:r>
              <a:rPr lang="fr-FR"/>
              <a:t> </a:t>
            </a:r>
            <a:r>
              <a:rPr lang="fr-FR" err="1"/>
              <a:t>enim</a:t>
            </a:r>
            <a:r>
              <a:rPr lang="fr-FR"/>
              <a:t> ad </a:t>
            </a:r>
            <a:r>
              <a:rPr lang="fr-FR" err="1"/>
              <a:t>minim</a:t>
            </a:r>
            <a:r>
              <a:rPr lang="fr-FR"/>
              <a:t> </a:t>
            </a:r>
            <a:r>
              <a:rPr lang="fr-FR" err="1"/>
              <a:t>veniam</a:t>
            </a:r>
            <a:r>
              <a:rPr lang="fr-FR"/>
              <a:t>, </a:t>
            </a:r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nostrud</a:t>
            </a:r>
            <a:r>
              <a:rPr lang="fr-FR"/>
              <a:t> </a:t>
            </a:r>
            <a:r>
              <a:rPr lang="fr-FR" err="1"/>
              <a:t>exerci</a:t>
            </a:r>
            <a:r>
              <a:rPr lang="fr-FR"/>
              <a:t> </a:t>
            </a:r>
            <a:r>
              <a:rPr lang="fr-FR" err="1"/>
              <a:t>tation</a:t>
            </a:r>
            <a:r>
              <a:rPr lang="fr-FR"/>
              <a:t> </a:t>
            </a:r>
            <a:r>
              <a:rPr lang="fr-FR" err="1"/>
              <a:t>ullamcorper</a:t>
            </a:r>
            <a:r>
              <a:rPr lang="fr-FR"/>
              <a:t> </a:t>
            </a:r>
            <a:r>
              <a:rPr lang="fr-FR" err="1"/>
              <a:t>suscipit</a:t>
            </a:r>
            <a:endParaRPr lang="fr-FR"/>
          </a:p>
        </p:txBody>
      </p:sp>
      <p:sp>
        <p:nvSpPr>
          <p:cNvPr id="22" name="Espace réservé du texte 6">
            <a:extLst>
              <a:ext uri="{FF2B5EF4-FFF2-40B4-BE49-F238E27FC236}">
                <a16:creationId xmlns:a16="http://schemas.microsoft.com/office/drawing/2014/main" id="{84A78D8E-ECE9-E823-21DD-4D0CBECC92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56037" y="4007652"/>
            <a:ext cx="1644386" cy="53894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err="1"/>
              <a:t>tpat</a:t>
            </a:r>
            <a:r>
              <a:rPr lang="fr-FR"/>
              <a:t>. Ut </a:t>
            </a:r>
            <a:r>
              <a:rPr lang="fr-FR" err="1"/>
              <a:t>wisi</a:t>
            </a:r>
            <a:r>
              <a:rPr lang="fr-FR"/>
              <a:t> </a:t>
            </a:r>
            <a:r>
              <a:rPr lang="fr-FR" err="1"/>
              <a:t>enim</a:t>
            </a:r>
            <a:r>
              <a:rPr lang="fr-FR"/>
              <a:t> ad </a:t>
            </a:r>
            <a:r>
              <a:rPr lang="fr-FR" err="1"/>
              <a:t>minim</a:t>
            </a:r>
            <a:r>
              <a:rPr lang="fr-FR"/>
              <a:t> </a:t>
            </a:r>
            <a:r>
              <a:rPr lang="fr-FR" err="1"/>
              <a:t>veniam</a:t>
            </a:r>
            <a:r>
              <a:rPr lang="fr-FR"/>
              <a:t>, </a:t>
            </a:r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nostrud</a:t>
            </a:r>
            <a:r>
              <a:rPr lang="fr-FR"/>
              <a:t> </a:t>
            </a:r>
            <a:r>
              <a:rPr lang="fr-FR" err="1"/>
              <a:t>exerci</a:t>
            </a:r>
            <a:r>
              <a:rPr lang="fr-FR"/>
              <a:t> </a:t>
            </a:r>
            <a:r>
              <a:rPr lang="fr-FR" err="1"/>
              <a:t>tation</a:t>
            </a:r>
            <a:r>
              <a:rPr lang="fr-FR"/>
              <a:t> </a:t>
            </a:r>
            <a:r>
              <a:rPr lang="fr-FR" err="1"/>
              <a:t>ullamcorper</a:t>
            </a:r>
            <a:r>
              <a:rPr lang="fr-FR"/>
              <a:t> </a:t>
            </a:r>
            <a:r>
              <a:rPr lang="fr-FR" err="1"/>
              <a:t>suscipit</a:t>
            </a:r>
            <a:endParaRPr lang="fr-FR"/>
          </a:p>
        </p:txBody>
      </p:sp>
      <p:sp>
        <p:nvSpPr>
          <p:cNvPr id="23" name="Espace réservé du texte 6">
            <a:extLst>
              <a:ext uri="{FF2B5EF4-FFF2-40B4-BE49-F238E27FC236}">
                <a16:creationId xmlns:a16="http://schemas.microsoft.com/office/drawing/2014/main" id="{009511AA-B3E8-CC2F-6967-D92AA1D64C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2593" y="4007652"/>
            <a:ext cx="1644386" cy="53894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05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err="1"/>
              <a:t>tpat</a:t>
            </a:r>
            <a:r>
              <a:rPr lang="fr-FR"/>
              <a:t>. Ut </a:t>
            </a:r>
            <a:r>
              <a:rPr lang="fr-FR" err="1"/>
              <a:t>wisi</a:t>
            </a:r>
            <a:r>
              <a:rPr lang="fr-FR"/>
              <a:t> </a:t>
            </a:r>
            <a:r>
              <a:rPr lang="fr-FR" err="1"/>
              <a:t>enim</a:t>
            </a:r>
            <a:r>
              <a:rPr lang="fr-FR"/>
              <a:t> ad </a:t>
            </a:r>
            <a:r>
              <a:rPr lang="fr-FR" err="1"/>
              <a:t>minim</a:t>
            </a:r>
            <a:r>
              <a:rPr lang="fr-FR"/>
              <a:t> </a:t>
            </a:r>
            <a:r>
              <a:rPr lang="fr-FR" err="1"/>
              <a:t>veniam</a:t>
            </a:r>
            <a:r>
              <a:rPr lang="fr-FR"/>
              <a:t>, </a:t>
            </a:r>
            <a:r>
              <a:rPr lang="fr-FR" err="1"/>
              <a:t>quis</a:t>
            </a:r>
            <a:r>
              <a:rPr lang="fr-FR"/>
              <a:t> </a:t>
            </a:r>
            <a:r>
              <a:rPr lang="fr-FR" err="1"/>
              <a:t>nostrud</a:t>
            </a:r>
            <a:r>
              <a:rPr lang="fr-FR"/>
              <a:t> </a:t>
            </a:r>
            <a:r>
              <a:rPr lang="fr-FR" err="1"/>
              <a:t>exerci</a:t>
            </a:r>
            <a:r>
              <a:rPr lang="fr-FR"/>
              <a:t> </a:t>
            </a:r>
            <a:r>
              <a:rPr lang="fr-FR" err="1"/>
              <a:t>tation</a:t>
            </a:r>
            <a:r>
              <a:rPr lang="fr-FR"/>
              <a:t> </a:t>
            </a:r>
            <a:r>
              <a:rPr lang="fr-FR" err="1"/>
              <a:t>ullamcorper</a:t>
            </a:r>
            <a:r>
              <a:rPr lang="fr-FR"/>
              <a:t> </a:t>
            </a:r>
            <a:r>
              <a:rPr lang="fr-FR" err="1"/>
              <a:t>suscipit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4B91111-6D91-2C87-ED02-AF76E305AD36}"/>
              </a:ext>
            </a:extLst>
          </p:cNvPr>
          <p:cNvCxnSpPr>
            <a:cxnSpLocks/>
          </p:cNvCxnSpPr>
          <p:nvPr userDrawn="1"/>
        </p:nvCxnSpPr>
        <p:spPr>
          <a:xfrm>
            <a:off x="130447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A9C4FA7-51AA-810C-25C1-0EF5154DB640}"/>
              </a:ext>
            </a:extLst>
          </p:cNvPr>
          <p:cNvCxnSpPr>
            <a:cxnSpLocks/>
          </p:cNvCxnSpPr>
          <p:nvPr userDrawn="1"/>
        </p:nvCxnSpPr>
        <p:spPr>
          <a:xfrm>
            <a:off x="10924720" y="6365081"/>
            <a:ext cx="0" cy="3672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E3CE6439-B18C-7105-D422-FE7272B7347A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73534C25-336B-D846-AF88-8EB1C7BCBC19}" type="datetime3">
              <a:rPr lang="fr-BE" smtClean="0"/>
              <a:t>05/10/2026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DF075F5-7056-ACAC-397C-7A960B869458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D6088CD6-0AA1-6A73-5831-0D7078CC709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D903A4DE-2589-EA93-1DF0-B68D071DCFFB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bg1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265900"/>
      </p:ext>
    </p:extLst>
  </p:cSld>
  <p:clrMapOvr>
    <a:masterClrMapping/>
  </p:clrMapOvr>
  <p:hf sldNum="0"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Texte_SF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247783DE-A380-8A5B-2AD0-CDE73AE1D2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8893" y="2518140"/>
            <a:ext cx="8485082" cy="292539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consectetuer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, </a:t>
            </a:r>
            <a:r>
              <a:rPr lang="fr-FR" err="1"/>
              <a:t>sed</a:t>
            </a:r>
            <a:r>
              <a:rPr lang="fr-FR"/>
              <a:t> diam </a:t>
            </a:r>
            <a:r>
              <a:rPr lang="fr-FR" err="1"/>
              <a:t>nonummy</a:t>
            </a:r>
            <a:r>
              <a:rPr lang="fr-FR"/>
              <a:t>.</a:t>
            </a:r>
          </a:p>
          <a:p>
            <a:pPr lvl="0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95E59DF-8253-1F5F-0082-3326EE024C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733" y="1852661"/>
            <a:ext cx="5647267" cy="365125"/>
          </a:xfrm>
        </p:spPr>
        <p:txBody>
          <a:bodyPr>
            <a:noAutofit/>
          </a:bodyPr>
          <a:lstStyle>
            <a:lvl1pPr marL="0" indent="0">
              <a:buNone/>
              <a:defRPr sz="2600" b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Lorem Ipsum</a:t>
            </a:r>
          </a:p>
          <a:p>
            <a:pPr lvl="0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485430"/>
            <a:ext cx="5647267" cy="89976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000"/>
            </a:lvl1pPr>
          </a:lstStyle>
          <a:p>
            <a:r>
              <a:rPr lang="en-GB"/>
              <a:t>TITRE DE LA PAGE</a:t>
            </a:r>
            <a:endParaRPr lang="en-US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B7663827-3B94-03F4-79BA-AC7375A271CB}"/>
              </a:ext>
            </a:extLst>
          </p:cNvPr>
          <p:cNvSpPr/>
          <p:nvPr userDrawn="1"/>
        </p:nvSpPr>
        <p:spPr>
          <a:xfrm>
            <a:off x="11078650" y="6415160"/>
            <a:ext cx="966152" cy="231401"/>
          </a:xfrm>
          <a:custGeom>
            <a:avLst/>
            <a:gdLst>
              <a:gd name="connsiteX0" fmla="*/ 932655 w 966152"/>
              <a:gd name="connsiteY0" fmla="*/ 166850 h 231401"/>
              <a:gd name="connsiteX1" fmla="*/ 966152 w 966152"/>
              <a:gd name="connsiteY1" fmla="*/ 199279 h 231401"/>
              <a:gd name="connsiteX2" fmla="*/ 932655 w 966152"/>
              <a:gd name="connsiteY2" fmla="*/ 231401 h 231401"/>
              <a:gd name="connsiteX3" fmla="*/ 899158 w 966152"/>
              <a:gd name="connsiteY3" fmla="*/ 199279 h 231401"/>
              <a:gd name="connsiteX4" fmla="*/ 932655 w 966152"/>
              <a:gd name="connsiteY4" fmla="*/ 166850 h 231401"/>
              <a:gd name="connsiteX5" fmla="*/ 0 w 966152"/>
              <a:gd name="connsiteY5" fmla="*/ 2864 h 231401"/>
              <a:gd name="connsiteX6" fmla="*/ 60500 w 966152"/>
              <a:gd name="connsiteY6" fmla="*/ 2864 h 231401"/>
              <a:gd name="connsiteX7" fmla="*/ 60500 w 966152"/>
              <a:gd name="connsiteY7" fmla="*/ 172578 h 231401"/>
              <a:gd name="connsiteX8" fmla="*/ 154601 w 966152"/>
              <a:gd name="connsiteY8" fmla="*/ 172578 h 231401"/>
              <a:gd name="connsiteX9" fmla="*/ 154601 w 966152"/>
              <a:gd name="connsiteY9" fmla="*/ 2864 h 231401"/>
              <a:gd name="connsiteX10" fmla="*/ 644995 w 966152"/>
              <a:gd name="connsiteY10" fmla="*/ 2864 h 231401"/>
              <a:gd name="connsiteX11" fmla="*/ 644995 w 966152"/>
              <a:gd name="connsiteY11" fmla="*/ 56980 h 231401"/>
              <a:gd name="connsiteX12" fmla="*/ 563262 w 966152"/>
              <a:gd name="connsiteY12" fmla="*/ 56980 h 231401"/>
              <a:gd name="connsiteX13" fmla="*/ 563262 w 966152"/>
              <a:gd name="connsiteY13" fmla="*/ 87875 h 231401"/>
              <a:gd name="connsiteX14" fmla="*/ 632524 w 966152"/>
              <a:gd name="connsiteY14" fmla="*/ 87875 h 231401"/>
              <a:gd name="connsiteX15" fmla="*/ 632524 w 966152"/>
              <a:gd name="connsiteY15" fmla="*/ 141889 h 231401"/>
              <a:gd name="connsiteX16" fmla="*/ 563262 w 966152"/>
              <a:gd name="connsiteY16" fmla="*/ 141889 h 231401"/>
              <a:gd name="connsiteX17" fmla="*/ 563262 w 966152"/>
              <a:gd name="connsiteY17" fmla="*/ 174010 h 231401"/>
              <a:gd name="connsiteX18" fmla="*/ 644995 w 966152"/>
              <a:gd name="connsiteY18" fmla="*/ 174010 h 231401"/>
              <a:gd name="connsiteX19" fmla="*/ 644995 w 966152"/>
              <a:gd name="connsiteY19" fmla="*/ 228127 h 231401"/>
              <a:gd name="connsiteX20" fmla="*/ 503071 w 966152"/>
              <a:gd name="connsiteY20" fmla="*/ 228127 h 231401"/>
              <a:gd name="connsiteX21" fmla="*/ 503071 w 966152"/>
              <a:gd name="connsiteY21" fmla="*/ 57287 h 231401"/>
              <a:gd name="connsiteX22" fmla="*/ 420411 w 966152"/>
              <a:gd name="connsiteY22" fmla="*/ 57287 h 231401"/>
              <a:gd name="connsiteX23" fmla="*/ 420411 w 966152"/>
              <a:gd name="connsiteY23" fmla="*/ 228127 h 231401"/>
              <a:gd name="connsiteX24" fmla="*/ 361560 w 966152"/>
              <a:gd name="connsiteY24" fmla="*/ 228127 h 231401"/>
              <a:gd name="connsiteX25" fmla="*/ 361560 w 966152"/>
              <a:gd name="connsiteY25" fmla="*/ 57287 h 231401"/>
              <a:gd name="connsiteX26" fmla="*/ 214689 w 966152"/>
              <a:gd name="connsiteY26" fmla="*/ 57287 h 231401"/>
              <a:gd name="connsiteX27" fmla="*/ 214689 w 966152"/>
              <a:gd name="connsiteY27" fmla="*/ 87875 h 231401"/>
              <a:gd name="connsiteX28" fmla="*/ 283744 w 966152"/>
              <a:gd name="connsiteY28" fmla="*/ 87875 h 231401"/>
              <a:gd name="connsiteX29" fmla="*/ 283744 w 966152"/>
              <a:gd name="connsiteY29" fmla="*/ 141889 h 231401"/>
              <a:gd name="connsiteX30" fmla="*/ 214689 w 966152"/>
              <a:gd name="connsiteY30" fmla="*/ 141889 h 231401"/>
              <a:gd name="connsiteX31" fmla="*/ 214689 w 966152"/>
              <a:gd name="connsiteY31" fmla="*/ 174010 h 231401"/>
              <a:gd name="connsiteX32" fmla="*/ 296421 w 966152"/>
              <a:gd name="connsiteY32" fmla="*/ 174010 h 231401"/>
              <a:gd name="connsiteX33" fmla="*/ 296421 w 966152"/>
              <a:gd name="connsiteY33" fmla="*/ 228127 h 231401"/>
              <a:gd name="connsiteX34" fmla="*/ 0 w 966152"/>
              <a:gd name="connsiteY34" fmla="*/ 228127 h 231401"/>
              <a:gd name="connsiteX35" fmla="*/ 778261 w 966152"/>
              <a:gd name="connsiteY35" fmla="*/ 0 h 231401"/>
              <a:gd name="connsiteX36" fmla="*/ 882977 w 966152"/>
              <a:gd name="connsiteY36" fmla="*/ 55446 h 231401"/>
              <a:gd name="connsiteX37" fmla="*/ 884420 w 966152"/>
              <a:gd name="connsiteY37" fmla="*/ 57697 h 231401"/>
              <a:gd name="connsiteX38" fmla="*/ 831443 w 966152"/>
              <a:gd name="connsiteY38" fmla="*/ 89716 h 231401"/>
              <a:gd name="connsiteX39" fmla="*/ 830103 w 966152"/>
              <a:gd name="connsiteY39" fmla="*/ 87261 h 231401"/>
              <a:gd name="connsiteX40" fmla="*/ 778467 w 966152"/>
              <a:gd name="connsiteY40" fmla="*/ 56674 h 231401"/>
              <a:gd name="connsiteX41" fmla="*/ 718997 w 966152"/>
              <a:gd name="connsiteY41" fmla="*/ 115496 h 231401"/>
              <a:gd name="connsiteX42" fmla="*/ 735282 w 966152"/>
              <a:gd name="connsiteY42" fmla="*/ 156620 h 231401"/>
              <a:gd name="connsiteX43" fmla="*/ 777848 w 966152"/>
              <a:gd name="connsiteY43" fmla="*/ 173704 h 231401"/>
              <a:gd name="connsiteX44" fmla="*/ 831237 w 966152"/>
              <a:gd name="connsiteY44" fmla="*/ 139434 h 231401"/>
              <a:gd name="connsiteX45" fmla="*/ 831443 w 966152"/>
              <a:gd name="connsiteY45" fmla="*/ 139536 h 231401"/>
              <a:gd name="connsiteX46" fmla="*/ 832577 w 966152"/>
              <a:gd name="connsiteY46" fmla="*/ 137081 h 231401"/>
              <a:gd name="connsiteX47" fmla="*/ 888233 w 966152"/>
              <a:gd name="connsiteY47" fmla="*/ 165418 h 231401"/>
              <a:gd name="connsiteX48" fmla="*/ 886997 w 966152"/>
              <a:gd name="connsiteY48" fmla="*/ 167771 h 231401"/>
              <a:gd name="connsiteX49" fmla="*/ 844018 w 966152"/>
              <a:gd name="connsiteY49" fmla="*/ 213498 h 231401"/>
              <a:gd name="connsiteX50" fmla="*/ 778364 w 966152"/>
              <a:gd name="connsiteY50" fmla="*/ 231196 h 231401"/>
              <a:gd name="connsiteX51" fmla="*/ 690860 w 966152"/>
              <a:gd name="connsiteY51" fmla="*/ 197437 h 231401"/>
              <a:gd name="connsiteX52" fmla="*/ 657672 w 966152"/>
              <a:gd name="connsiteY52" fmla="*/ 115598 h 231401"/>
              <a:gd name="connsiteX53" fmla="*/ 778261 w 966152"/>
              <a:gd name="connsiteY53" fmla="*/ 0 h 23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966152" h="231401">
                <a:moveTo>
                  <a:pt x="932655" y="166850"/>
                </a:moveTo>
                <a:cubicBezTo>
                  <a:pt x="952341" y="166850"/>
                  <a:pt x="966152" y="180353"/>
                  <a:pt x="966152" y="199279"/>
                </a:cubicBezTo>
                <a:cubicBezTo>
                  <a:pt x="966152" y="218204"/>
                  <a:pt x="952341" y="231401"/>
                  <a:pt x="932655" y="231401"/>
                </a:cubicBezTo>
                <a:cubicBezTo>
                  <a:pt x="912969" y="231401"/>
                  <a:pt x="899158" y="218409"/>
                  <a:pt x="899158" y="199279"/>
                </a:cubicBezTo>
                <a:cubicBezTo>
                  <a:pt x="899158" y="180149"/>
                  <a:pt x="912866" y="166850"/>
                  <a:pt x="932655" y="166850"/>
                </a:cubicBezTo>
                <a:close/>
                <a:moveTo>
                  <a:pt x="0" y="2864"/>
                </a:moveTo>
                <a:lnTo>
                  <a:pt x="60500" y="2864"/>
                </a:lnTo>
                <a:lnTo>
                  <a:pt x="60500" y="172578"/>
                </a:lnTo>
                <a:lnTo>
                  <a:pt x="154601" y="172578"/>
                </a:lnTo>
                <a:lnTo>
                  <a:pt x="154601" y="2864"/>
                </a:lnTo>
                <a:lnTo>
                  <a:pt x="644995" y="2864"/>
                </a:lnTo>
                <a:lnTo>
                  <a:pt x="644995" y="56980"/>
                </a:lnTo>
                <a:lnTo>
                  <a:pt x="563262" y="56980"/>
                </a:lnTo>
                <a:lnTo>
                  <a:pt x="563262" y="87875"/>
                </a:lnTo>
                <a:lnTo>
                  <a:pt x="632524" y="87875"/>
                </a:lnTo>
                <a:lnTo>
                  <a:pt x="632524" y="141889"/>
                </a:lnTo>
                <a:lnTo>
                  <a:pt x="563262" y="141889"/>
                </a:lnTo>
                <a:lnTo>
                  <a:pt x="563262" y="174010"/>
                </a:lnTo>
                <a:lnTo>
                  <a:pt x="644995" y="174010"/>
                </a:lnTo>
                <a:lnTo>
                  <a:pt x="644995" y="228127"/>
                </a:lnTo>
                <a:lnTo>
                  <a:pt x="503071" y="228127"/>
                </a:lnTo>
                <a:lnTo>
                  <a:pt x="503071" y="57287"/>
                </a:lnTo>
                <a:lnTo>
                  <a:pt x="420411" y="57287"/>
                </a:lnTo>
                <a:lnTo>
                  <a:pt x="420411" y="228127"/>
                </a:lnTo>
                <a:lnTo>
                  <a:pt x="361560" y="228127"/>
                </a:lnTo>
                <a:lnTo>
                  <a:pt x="361560" y="57287"/>
                </a:lnTo>
                <a:lnTo>
                  <a:pt x="214689" y="57287"/>
                </a:lnTo>
                <a:lnTo>
                  <a:pt x="214689" y="87875"/>
                </a:lnTo>
                <a:lnTo>
                  <a:pt x="283744" y="87875"/>
                </a:lnTo>
                <a:lnTo>
                  <a:pt x="283744" y="141889"/>
                </a:lnTo>
                <a:lnTo>
                  <a:pt x="214689" y="141889"/>
                </a:lnTo>
                <a:lnTo>
                  <a:pt x="214689" y="174010"/>
                </a:lnTo>
                <a:lnTo>
                  <a:pt x="296421" y="174010"/>
                </a:lnTo>
                <a:lnTo>
                  <a:pt x="296421" y="228127"/>
                </a:lnTo>
                <a:lnTo>
                  <a:pt x="0" y="228127"/>
                </a:lnTo>
                <a:close/>
                <a:moveTo>
                  <a:pt x="778261" y="0"/>
                </a:moveTo>
                <a:cubicBezTo>
                  <a:pt x="821961" y="0"/>
                  <a:pt x="861127" y="20767"/>
                  <a:pt x="882977" y="55446"/>
                </a:cubicBezTo>
                <a:lnTo>
                  <a:pt x="884420" y="57697"/>
                </a:lnTo>
                <a:lnTo>
                  <a:pt x="831443" y="89716"/>
                </a:lnTo>
                <a:lnTo>
                  <a:pt x="830103" y="87261"/>
                </a:lnTo>
                <a:cubicBezTo>
                  <a:pt x="819488" y="67211"/>
                  <a:pt x="801657" y="56674"/>
                  <a:pt x="778467" y="56674"/>
                </a:cubicBezTo>
                <a:cubicBezTo>
                  <a:pt x="744558" y="56674"/>
                  <a:pt x="718997" y="81942"/>
                  <a:pt x="718997" y="115496"/>
                </a:cubicBezTo>
                <a:cubicBezTo>
                  <a:pt x="718997" y="131250"/>
                  <a:pt x="724769" y="145879"/>
                  <a:pt x="735282" y="156620"/>
                </a:cubicBezTo>
                <a:cubicBezTo>
                  <a:pt x="746104" y="167668"/>
                  <a:pt x="761151" y="173704"/>
                  <a:pt x="777848" y="173704"/>
                </a:cubicBezTo>
                <a:cubicBezTo>
                  <a:pt x="801863" y="173704"/>
                  <a:pt x="821343" y="161223"/>
                  <a:pt x="831237" y="139434"/>
                </a:cubicBezTo>
                <a:lnTo>
                  <a:pt x="831443" y="139536"/>
                </a:lnTo>
                <a:lnTo>
                  <a:pt x="832577" y="137081"/>
                </a:lnTo>
                <a:lnTo>
                  <a:pt x="888233" y="165418"/>
                </a:lnTo>
                <a:lnTo>
                  <a:pt x="886997" y="167771"/>
                </a:lnTo>
                <a:cubicBezTo>
                  <a:pt x="876793" y="186798"/>
                  <a:pt x="861951" y="202552"/>
                  <a:pt x="844018" y="213498"/>
                </a:cubicBezTo>
                <a:cubicBezTo>
                  <a:pt x="824641" y="225263"/>
                  <a:pt x="802585" y="231196"/>
                  <a:pt x="778364" y="231196"/>
                </a:cubicBezTo>
                <a:cubicBezTo>
                  <a:pt x="743939" y="231196"/>
                  <a:pt x="712813" y="219227"/>
                  <a:pt x="690860" y="197437"/>
                </a:cubicBezTo>
                <a:cubicBezTo>
                  <a:pt x="669422" y="176261"/>
                  <a:pt x="657672" y="147208"/>
                  <a:pt x="657672" y="115598"/>
                </a:cubicBezTo>
                <a:cubicBezTo>
                  <a:pt x="657672" y="49717"/>
                  <a:pt x="709515" y="0"/>
                  <a:pt x="778261" y="0"/>
                </a:cubicBezTo>
                <a:close/>
              </a:path>
            </a:pathLst>
          </a:custGeom>
          <a:solidFill>
            <a:schemeClr val="tx2"/>
          </a:solidFill>
          <a:ln w="1023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614070"/>
      </p:ext>
    </p:extLst>
  </p:cSld>
  <p:clrMapOvr>
    <a:masterClrMapping/>
  </p:clrMapOvr>
  <p:hf sldNum="0"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_Merci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que 2">
            <a:extLst>
              <a:ext uri="{FF2B5EF4-FFF2-40B4-BE49-F238E27FC236}">
                <a16:creationId xmlns:a16="http://schemas.microsoft.com/office/drawing/2014/main" id="{EA859484-3A09-1432-567F-11724891B917}"/>
              </a:ext>
            </a:extLst>
          </p:cNvPr>
          <p:cNvGrpSpPr/>
          <p:nvPr userDrawn="1"/>
        </p:nvGrpSpPr>
        <p:grpSpPr>
          <a:xfrm>
            <a:off x="1200" y="1572"/>
            <a:ext cx="12188095" cy="6852600"/>
            <a:chOff x="1200" y="1572"/>
            <a:chExt cx="12188095" cy="6852600"/>
          </a:xfrm>
        </p:grpSpPr>
        <p:sp>
          <p:nvSpPr>
            <p:cNvPr id="7" name="Forme libre 4">
              <a:extLst>
                <a:ext uri="{FF2B5EF4-FFF2-40B4-BE49-F238E27FC236}">
                  <a16:creationId xmlns:a16="http://schemas.microsoft.com/office/drawing/2014/main" id="{E0DA0ECC-0CD2-B3A2-433C-71140CA66D21}"/>
                </a:ext>
              </a:extLst>
            </p:cNvPr>
            <p:cNvSpPr/>
            <p:nvPr/>
          </p:nvSpPr>
          <p:spPr>
            <a:xfrm>
              <a:off x="1200" y="1572"/>
              <a:ext cx="12188095" cy="6852600"/>
            </a:xfrm>
            <a:custGeom>
              <a:avLst/>
              <a:gdLst>
                <a:gd name="connsiteX0" fmla="*/ 0 w 12188095"/>
                <a:gd name="connsiteY0" fmla="*/ 0 h 6852600"/>
                <a:gd name="connsiteX1" fmla="*/ 12188095 w 12188095"/>
                <a:gd name="connsiteY1" fmla="*/ 0 h 6852600"/>
                <a:gd name="connsiteX2" fmla="*/ 12188095 w 12188095"/>
                <a:gd name="connsiteY2" fmla="*/ 6852601 h 6852600"/>
                <a:gd name="connsiteX3" fmla="*/ 0 w 12188095"/>
                <a:gd name="connsiteY3" fmla="*/ 6852601 h 68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8095" h="6852600">
                  <a:moveTo>
                    <a:pt x="0" y="0"/>
                  </a:moveTo>
                  <a:lnTo>
                    <a:pt x="12188095" y="0"/>
                  </a:lnTo>
                  <a:lnTo>
                    <a:pt x="12188095" y="6852601"/>
                  </a:lnTo>
                  <a:lnTo>
                    <a:pt x="0" y="6852601"/>
                  </a:lnTo>
                  <a:close/>
                </a:path>
              </a:pathLst>
            </a:custGeom>
            <a:solidFill>
              <a:srgbClr val="FFCD00"/>
            </a:solidFill>
            <a:ln w="1074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grpSp>
          <p:nvGrpSpPr>
            <p:cNvPr id="8" name="Graphique 2">
              <a:extLst>
                <a:ext uri="{FF2B5EF4-FFF2-40B4-BE49-F238E27FC236}">
                  <a16:creationId xmlns:a16="http://schemas.microsoft.com/office/drawing/2014/main" id="{655E94C1-D9F1-AD77-91E1-3A8D8E2C42B5}"/>
                </a:ext>
              </a:extLst>
            </p:cNvPr>
            <p:cNvGrpSpPr/>
            <p:nvPr/>
          </p:nvGrpSpPr>
          <p:grpSpPr>
            <a:xfrm>
              <a:off x="1200" y="1572"/>
              <a:ext cx="12188094" cy="6852600"/>
              <a:chOff x="1200" y="1572"/>
              <a:chExt cx="12188094" cy="6852600"/>
            </a:xfrm>
            <a:solidFill>
              <a:srgbClr val="FFE166"/>
            </a:solidFill>
          </p:grpSpPr>
          <p:sp>
            <p:nvSpPr>
              <p:cNvPr id="9" name="Forme libre 6">
                <a:extLst>
                  <a:ext uri="{FF2B5EF4-FFF2-40B4-BE49-F238E27FC236}">
                    <a16:creationId xmlns:a16="http://schemas.microsoft.com/office/drawing/2014/main" id="{04A2123C-80D4-7FAB-134A-A73847650D10}"/>
                  </a:ext>
                </a:extLst>
              </p:cNvPr>
              <p:cNvSpPr/>
              <p:nvPr/>
            </p:nvSpPr>
            <p:spPr>
              <a:xfrm>
                <a:off x="6597450" y="1264993"/>
                <a:ext cx="5591844" cy="5589179"/>
              </a:xfrm>
              <a:custGeom>
                <a:avLst/>
                <a:gdLst>
                  <a:gd name="connsiteX0" fmla="*/ 5591844 w 5591844"/>
                  <a:gd name="connsiteY0" fmla="*/ 0 h 5589179"/>
                  <a:gd name="connsiteX1" fmla="*/ 5591844 w 5591844"/>
                  <a:gd name="connsiteY1" fmla="*/ 316957 h 5589179"/>
                  <a:gd name="connsiteX2" fmla="*/ 317209 w 5591844"/>
                  <a:gd name="connsiteY2" fmla="*/ 5589180 h 5589179"/>
                  <a:gd name="connsiteX3" fmla="*/ 0 w 5591844"/>
                  <a:gd name="connsiteY3" fmla="*/ 5589180 h 5589179"/>
                  <a:gd name="connsiteX4" fmla="*/ 5591844 w 5591844"/>
                  <a:gd name="connsiteY4" fmla="*/ 0 h 55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91844" h="5589179">
                    <a:moveTo>
                      <a:pt x="5591844" y="0"/>
                    </a:moveTo>
                    <a:lnTo>
                      <a:pt x="5591844" y="316957"/>
                    </a:lnTo>
                    <a:lnTo>
                      <a:pt x="317209" y="5589180"/>
                    </a:lnTo>
                    <a:lnTo>
                      <a:pt x="0" y="5589180"/>
                    </a:lnTo>
                    <a:lnTo>
                      <a:pt x="559184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0" name="Forme libre 7">
                <a:extLst>
                  <a:ext uri="{FF2B5EF4-FFF2-40B4-BE49-F238E27FC236}">
                    <a16:creationId xmlns:a16="http://schemas.microsoft.com/office/drawing/2014/main" id="{E929A937-5219-3BD7-A321-6BA1A73195AD}"/>
                  </a:ext>
                </a:extLst>
              </p:cNvPr>
              <p:cNvSpPr/>
              <p:nvPr/>
            </p:nvSpPr>
            <p:spPr>
              <a:xfrm>
                <a:off x="7231868" y="1899013"/>
                <a:ext cx="4957426" cy="4955158"/>
              </a:xfrm>
              <a:custGeom>
                <a:avLst/>
                <a:gdLst>
                  <a:gd name="connsiteX0" fmla="*/ 4957427 w 4957426"/>
                  <a:gd name="connsiteY0" fmla="*/ 0 h 4955158"/>
                  <a:gd name="connsiteX1" fmla="*/ 4957427 w 4957426"/>
                  <a:gd name="connsiteY1" fmla="*/ 316957 h 4955158"/>
                  <a:gd name="connsiteX2" fmla="*/ 317102 w 4957426"/>
                  <a:gd name="connsiteY2" fmla="*/ 4955159 h 4955158"/>
                  <a:gd name="connsiteX3" fmla="*/ 0 w 4957426"/>
                  <a:gd name="connsiteY3" fmla="*/ 4955159 h 4955158"/>
                  <a:gd name="connsiteX4" fmla="*/ 4957427 w 4957426"/>
                  <a:gd name="connsiteY4" fmla="*/ 0 h 495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426" h="4955158">
                    <a:moveTo>
                      <a:pt x="4957427" y="0"/>
                    </a:moveTo>
                    <a:lnTo>
                      <a:pt x="4957427" y="316957"/>
                    </a:lnTo>
                    <a:lnTo>
                      <a:pt x="317102" y="4955159"/>
                    </a:lnTo>
                    <a:lnTo>
                      <a:pt x="0" y="4955159"/>
                    </a:lnTo>
                    <a:lnTo>
                      <a:pt x="4957427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1" name="Forme libre 8">
                <a:extLst>
                  <a:ext uri="{FF2B5EF4-FFF2-40B4-BE49-F238E27FC236}">
                    <a16:creationId xmlns:a16="http://schemas.microsoft.com/office/drawing/2014/main" id="{FC2CE2E3-C4D2-4A2F-29F9-0C1921761B1E}"/>
                  </a:ext>
                </a:extLst>
              </p:cNvPr>
              <p:cNvSpPr/>
              <p:nvPr/>
            </p:nvSpPr>
            <p:spPr>
              <a:xfrm>
                <a:off x="7866179" y="2533034"/>
                <a:ext cx="4323115" cy="4321138"/>
              </a:xfrm>
              <a:custGeom>
                <a:avLst/>
                <a:gdLst>
                  <a:gd name="connsiteX0" fmla="*/ 4323116 w 4323115"/>
                  <a:gd name="connsiteY0" fmla="*/ 0 h 4321138"/>
                  <a:gd name="connsiteX1" fmla="*/ 4323116 w 4323115"/>
                  <a:gd name="connsiteY1" fmla="*/ 316956 h 4321138"/>
                  <a:gd name="connsiteX2" fmla="*/ 317102 w 4323115"/>
                  <a:gd name="connsiteY2" fmla="*/ 4321139 h 4321138"/>
                  <a:gd name="connsiteX3" fmla="*/ 0 w 4323115"/>
                  <a:gd name="connsiteY3" fmla="*/ 4321139 h 4321138"/>
                  <a:gd name="connsiteX4" fmla="*/ 4323116 w 4323115"/>
                  <a:gd name="connsiteY4" fmla="*/ 0 h 432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3115" h="4321138">
                    <a:moveTo>
                      <a:pt x="4323116" y="0"/>
                    </a:moveTo>
                    <a:lnTo>
                      <a:pt x="4323116" y="316956"/>
                    </a:lnTo>
                    <a:lnTo>
                      <a:pt x="317102" y="4321139"/>
                    </a:lnTo>
                    <a:lnTo>
                      <a:pt x="0" y="4321139"/>
                    </a:lnTo>
                    <a:lnTo>
                      <a:pt x="432311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3" name="Forme libre 9">
                <a:extLst>
                  <a:ext uri="{FF2B5EF4-FFF2-40B4-BE49-F238E27FC236}">
                    <a16:creationId xmlns:a16="http://schemas.microsoft.com/office/drawing/2014/main" id="{F8636436-7AC0-E557-D4F4-F8BCED0537E7}"/>
                  </a:ext>
                </a:extLst>
              </p:cNvPr>
              <p:cNvSpPr/>
              <p:nvPr/>
            </p:nvSpPr>
            <p:spPr>
              <a:xfrm>
                <a:off x="8500489" y="3167054"/>
                <a:ext cx="3688804" cy="3687117"/>
              </a:xfrm>
              <a:custGeom>
                <a:avLst/>
                <a:gdLst>
                  <a:gd name="connsiteX0" fmla="*/ 3688805 w 3688804"/>
                  <a:gd name="connsiteY0" fmla="*/ 0 h 3687117"/>
                  <a:gd name="connsiteX1" fmla="*/ 3688805 w 3688804"/>
                  <a:gd name="connsiteY1" fmla="*/ 317064 h 3687117"/>
                  <a:gd name="connsiteX2" fmla="*/ 317102 w 3688804"/>
                  <a:gd name="connsiteY2" fmla="*/ 3687118 h 3687117"/>
                  <a:gd name="connsiteX3" fmla="*/ 0 w 3688804"/>
                  <a:gd name="connsiteY3" fmla="*/ 3687118 h 3687117"/>
                  <a:gd name="connsiteX4" fmla="*/ 3688805 w 3688804"/>
                  <a:gd name="connsiteY4" fmla="*/ 0 h 3687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8804" h="3687117">
                    <a:moveTo>
                      <a:pt x="3688805" y="0"/>
                    </a:moveTo>
                    <a:lnTo>
                      <a:pt x="3688805" y="317064"/>
                    </a:lnTo>
                    <a:lnTo>
                      <a:pt x="317102" y="3687118"/>
                    </a:lnTo>
                    <a:lnTo>
                      <a:pt x="0" y="3687118"/>
                    </a:lnTo>
                    <a:lnTo>
                      <a:pt x="368880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4" name="Forme libre 10">
                <a:extLst>
                  <a:ext uri="{FF2B5EF4-FFF2-40B4-BE49-F238E27FC236}">
                    <a16:creationId xmlns:a16="http://schemas.microsoft.com/office/drawing/2014/main" id="{D40807E5-1A99-E020-2B42-24DDD0716ED9}"/>
                  </a:ext>
                </a:extLst>
              </p:cNvPr>
              <p:cNvSpPr/>
              <p:nvPr/>
            </p:nvSpPr>
            <p:spPr>
              <a:xfrm>
                <a:off x="9134800" y="3801182"/>
                <a:ext cx="3054494" cy="3052989"/>
              </a:xfrm>
              <a:custGeom>
                <a:avLst/>
                <a:gdLst>
                  <a:gd name="connsiteX0" fmla="*/ 3054494 w 3054494"/>
                  <a:gd name="connsiteY0" fmla="*/ 0 h 3052989"/>
                  <a:gd name="connsiteX1" fmla="*/ 3054494 w 3054494"/>
                  <a:gd name="connsiteY1" fmla="*/ 316957 h 3052989"/>
                  <a:gd name="connsiteX2" fmla="*/ 317102 w 3054494"/>
                  <a:gd name="connsiteY2" fmla="*/ 3052990 h 3052989"/>
                  <a:gd name="connsiteX3" fmla="*/ 0 w 3054494"/>
                  <a:gd name="connsiteY3" fmla="*/ 3052990 h 3052989"/>
                  <a:gd name="connsiteX4" fmla="*/ 3054494 w 3054494"/>
                  <a:gd name="connsiteY4" fmla="*/ 0 h 305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4494" h="3052989">
                    <a:moveTo>
                      <a:pt x="3054494" y="0"/>
                    </a:moveTo>
                    <a:lnTo>
                      <a:pt x="3054494" y="316957"/>
                    </a:lnTo>
                    <a:lnTo>
                      <a:pt x="317102" y="3052990"/>
                    </a:lnTo>
                    <a:lnTo>
                      <a:pt x="0" y="3052990"/>
                    </a:lnTo>
                    <a:lnTo>
                      <a:pt x="305449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5" name="Forme libre 11">
                <a:extLst>
                  <a:ext uri="{FF2B5EF4-FFF2-40B4-BE49-F238E27FC236}">
                    <a16:creationId xmlns:a16="http://schemas.microsoft.com/office/drawing/2014/main" id="{A9B088F5-F130-2C19-A390-F6FDD3640C12}"/>
                  </a:ext>
                </a:extLst>
              </p:cNvPr>
              <p:cNvSpPr/>
              <p:nvPr/>
            </p:nvSpPr>
            <p:spPr>
              <a:xfrm>
                <a:off x="9769111" y="4435203"/>
                <a:ext cx="2420183" cy="2418969"/>
              </a:xfrm>
              <a:custGeom>
                <a:avLst/>
                <a:gdLst>
                  <a:gd name="connsiteX0" fmla="*/ 2420184 w 2420183"/>
                  <a:gd name="connsiteY0" fmla="*/ 0 h 2418969"/>
                  <a:gd name="connsiteX1" fmla="*/ 2420184 w 2420183"/>
                  <a:gd name="connsiteY1" fmla="*/ 316957 h 2418969"/>
                  <a:gd name="connsiteX2" fmla="*/ 317209 w 2420183"/>
                  <a:gd name="connsiteY2" fmla="*/ 2418969 h 2418969"/>
                  <a:gd name="connsiteX3" fmla="*/ 0 w 2420183"/>
                  <a:gd name="connsiteY3" fmla="*/ 2418969 h 2418969"/>
                  <a:gd name="connsiteX4" fmla="*/ 2420184 w 2420183"/>
                  <a:gd name="connsiteY4" fmla="*/ 0 h 2418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0183" h="2418969">
                    <a:moveTo>
                      <a:pt x="2420184" y="0"/>
                    </a:moveTo>
                    <a:lnTo>
                      <a:pt x="2420184" y="316957"/>
                    </a:lnTo>
                    <a:lnTo>
                      <a:pt x="317209" y="2418969"/>
                    </a:lnTo>
                    <a:lnTo>
                      <a:pt x="0" y="2418969"/>
                    </a:lnTo>
                    <a:lnTo>
                      <a:pt x="242018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6" name="Forme libre 12">
                <a:extLst>
                  <a:ext uri="{FF2B5EF4-FFF2-40B4-BE49-F238E27FC236}">
                    <a16:creationId xmlns:a16="http://schemas.microsoft.com/office/drawing/2014/main" id="{477AFB24-4AFC-2174-198E-882550FCC135}"/>
                  </a:ext>
                </a:extLst>
              </p:cNvPr>
              <p:cNvSpPr/>
              <p:nvPr/>
            </p:nvSpPr>
            <p:spPr>
              <a:xfrm>
                <a:off x="10403421" y="5069223"/>
                <a:ext cx="1785873" cy="1784948"/>
              </a:xfrm>
              <a:custGeom>
                <a:avLst/>
                <a:gdLst>
                  <a:gd name="connsiteX0" fmla="*/ 1785873 w 1785873"/>
                  <a:gd name="connsiteY0" fmla="*/ 0 h 1784948"/>
                  <a:gd name="connsiteX1" fmla="*/ 1785873 w 1785873"/>
                  <a:gd name="connsiteY1" fmla="*/ 316957 h 1784948"/>
                  <a:gd name="connsiteX2" fmla="*/ 317209 w 1785873"/>
                  <a:gd name="connsiteY2" fmla="*/ 1784949 h 1784948"/>
                  <a:gd name="connsiteX3" fmla="*/ 0 w 1785873"/>
                  <a:gd name="connsiteY3" fmla="*/ 1784949 h 1784948"/>
                  <a:gd name="connsiteX4" fmla="*/ 1785873 w 1785873"/>
                  <a:gd name="connsiteY4" fmla="*/ 0 h 1784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5873" h="1784948">
                    <a:moveTo>
                      <a:pt x="1785873" y="0"/>
                    </a:moveTo>
                    <a:lnTo>
                      <a:pt x="1785873" y="316957"/>
                    </a:lnTo>
                    <a:lnTo>
                      <a:pt x="317209" y="1784949"/>
                    </a:lnTo>
                    <a:lnTo>
                      <a:pt x="0" y="1784949"/>
                    </a:lnTo>
                    <a:lnTo>
                      <a:pt x="178587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 13">
                <a:extLst>
                  <a:ext uri="{FF2B5EF4-FFF2-40B4-BE49-F238E27FC236}">
                    <a16:creationId xmlns:a16="http://schemas.microsoft.com/office/drawing/2014/main" id="{01C8D8C8-6D3B-B879-99DD-AA9F0A021FC1}"/>
                  </a:ext>
                </a:extLst>
              </p:cNvPr>
              <p:cNvSpPr/>
              <p:nvPr/>
            </p:nvSpPr>
            <p:spPr>
              <a:xfrm>
                <a:off x="11037840" y="5703244"/>
                <a:ext cx="1151454" cy="1150928"/>
              </a:xfrm>
              <a:custGeom>
                <a:avLst/>
                <a:gdLst>
                  <a:gd name="connsiteX0" fmla="*/ 1151455 w 1151454"/>
                  <a:gd name="connsiteY0" fmla="*/ 0 h 1150928"/>
                  <a:gd name="connsiteX1" fmla="*/ 1151455 w 1151454"/>
                  <a:gd name="connsiteY1" fmla="*/ 316957 h 1150928"/>
                  <a:gd name="connsiteX2" fmla="*/ 317102 w 1151454"/>
                  <a:gd name="connsiteY2" fmla="*/ 1150928 h 1150928"/>
                  <a:gd name="connsiteX3" fmla="*/ 0 w 1151454"/>
                  <a:gd name="connsiteY3" fmla="*/ 1150928 h 1150928"/>
                  <a:gd name="connsiteX4" fmla="*/ 1151455 w 1151454"/>
                  <a:gd name="connsiteY4" fmla="*/ 0 h 1150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1454" h="1150928">
                    <a:moveTo>
                      <a:pt x="1151455" y="0"/>
                    </a:moveTo>
                    <a:lnTo>
                      <a:pt x="1151455" y="316957"/>
                    </a:lnTo>
                    <a:lnTo>
                      <a:pt x="317102" y="1150928"/>
                    </a:lnTo>
                    <a:lnTo>
                      <a:pt x="0" y="1150928"/>
                    </a:lnTo>
                    <a:lnTo>
                      <a:pt x="115145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 14">
                <a:extLst>
                  <a:ext uri="{FF2B5EF4-FFF2-40B4-BE49-F238E27FC236}">
                    <a16:creationId xmlns:a16="http://schemas.microsoft.com/office/drawing/2014/main" id="{7ABC21A8-CEEE-0989-75D1-DDFA56D89091}"/>
                  </a:ext>
                </a:extLst>
              </p:cNvPr>
              <p:cNvSpPr/>
              <p:nvPr/>
            </p:nvSpPr>
            <p:spPr>
              <a:xfrm>
                <a:off x="11672150" y="6337264"/>
                <a:ext cx="517144" cy="516907"/>
              </a:xfrm>
              <a:custGeom>
                <a:avLst/>
                <a:gdLst>
                  <a:gd name="connsiteX0" fmla="*/ 517144 w 517144"/>
                  <a:gd name="connsiteY0" fmla="*/ 0 h 516907"/>
                  <a:gd name="connsiteX1" fmla="*/ 517144 w 517144"/>
                  <a:gd name="connsiteY1" fmla="*/ 316957 h 516907"/>
                  <a:gd name="connsiteX2" fmla="*/ 317102 w 517144"/>
                  <a:gd name="connsiteY2" fmla="*/ 516908 h 516907"/>
                  <a:gd name="connsiteX3" fmla="*/ 0 w 517144"/>
                  <a:gd name="connsiteY3" fmla="*/ 516908 h 516907"/>
                  <a:gd name="connsiteX4" fmla="*/ 517144 w 517144"/>
                  <a:gd name="connsiteY4" fmla="*/ 0 h 516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144" h="516907">
                    <a:moveTo>
                      <a:pt x="517144" y="0"/>
                    </a:moveTo>
                    <a:lnTo>
                      <a:pt x="517144" y="316957"/>
                    </a:lnTo>
                    <a:lnTo>
                      <a:pt x="317102" y="516908"/>
                    </a:lnTo>
                    <a:lnTo>
                      <a:pt x="0" y="516908"/>
                    </a:lnTo>
                    <a:lnTo>
                      <a:pt x="51714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 15">
                <a:extLst>
                  <a:ext uri="{FF2B5EF4-FFF2-40B4-BE49-F238E27FC236}">
                    <a16:creationId xmlns:a16="http://schemas.microsoft.com/office/drawing/2014/main" id="{41DA5525-0AA3-E2B3-CA66-F02E9FE62D56}"/>
                  </a:ext>
                </a:extLst>
              </p:cNvPr>
              <p:cNvSpPr/>
              <p:nvPr/>
            </p:nvSpPr>
            <p:spPr>
              <a:xfrm>
                <a:off x="1200" y="1572"/>
                <a:ext cx="448241" cy="448036"/>
              </a:xfrm>
              <a:custGeom>
                <a:avLst/>
                <a:gdLst>
                  <a:gd name="connsiteX0" fmla="*/ 448242 w 448241"/>
                  <a:gd name="connsiteY0" fmla="*/ 0 h 448036"/>
                  <a:gd name="connsiteX1" fmla="*/ 0 w 448241"/>
                  <a:gd name="connsiteY1" fmla="*/ 448037 h 448036"/>
                  <a:gd name="connsiteX2" fmla="*/ 0 w 448241"/>
                  <a:gd name="connsiteY2" fmla="*/ 130973 h 448036"/>
                  <a:gd name="connsiteX3" fmla="*/ 131033 w 448241"/>
                  <a:gd name="connsiteY3" fmla="*/ 0 h 448036"/>
                  <a:gd name="connsiteX4" fmla="*/ 448242 w 448241"/>
                  <a:gd name="connsiteY4" fmla="*/ 0 h 448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241" h="448036">
                    <a:moveTo>
                      <a:pt x="448242" y="0"/>
                    </a:moveTo>
                    <a:lnTo>
                      <a:pt x="0" y="448037"/>
                    </a:lnTo>
                    <a:lnTo>
                      <a:pt x="0" y="130973"/>
                    </a:lnTo>
                    <a:lnTo>
                      <a:pt x="131033" y="0"/>
                    </a:lnTo>
                    <a:lnTo>
                      <a:pt x="448242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 16">
                <a:extLst>
                  <a:ext uri="{FF2B5EF4-FFF2-40B4-BE49-F238E27FC236}">
                    <a16:creationId xmlns:a16="http://schemas.microsoft.com/office/drawing/2014/main" id="{1885BDBA-8FA5-BB80-A43D-515EF4141178}"/>
                  </a:ext>
                </a:extLst>
              </p:cNvPr>
              <p:cNvSpPr/>
              <p:nvPr/>
            </p:nvSpPr>
            <p:spPr>
              <a:xfrm>
                <a:off x="1200" y="1572"/>
                <a:ext cx="1082552" cy="1082057"/>
              </a:xfrm>
              <a:custGeom>
                <a:avLst/>
                <a:gdLst>
                  <a:gd name="connsiteX0" fmla="*/ 1082553 w 1082552"/>
                  <a:gd name="connsiteY0" fmla="*/ 0 h 1082057"/>
                  <a:gd name="connsiteX1" fmla="*/ 0 w 1082552"/>
                  <a:gd name="connsiteY1" fmla="*/ 1082057 h 1082057"/>
                  <a:gd name="connsiteX2" fmla="*/ 0 w 1082552"/>
                  <a:gd name="connsiteY2" fmla="*/ 765101 h 1082057"/>
                  <a:gd name="connsiteX3" fmla="*/ 765451 w 1082552"/>
                  <a:gd name="connsiteY3" fmla="*/ 0 h 1082057"/>
                  <a:gd name="connsiteX4" fmla="*/ 1082553 w 1082552"/>
                  <a:gd name="connsiteY4" fmla="*/ 0 h 10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2552" h="1082057">
                    <a:moveTo>
                      <a:pt x="1082553" y="0"/>
                    </a:moveTo>
                    <a:lnTo>
                      <a:pt x="0" y="1082057"/>
                    </a:lnTo>
                    <a:lnTo>
                      <a:pt x="0" y="765101"/>
                    </a:lnTo>
                    <a:lnTo>
                      <a:pt x="765451" y="0"/>
                    </a:lnTo>
                    <a:lnTo>
                      <a:pt x="108255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1" name="Forme libre 17">
                <a:extLst>
                  <a:ext uri="{FF2B5EF4-FFF2-40B4-BE49-F238E27FC236}">
                    <a16:creationId xmlns:a16="http://schemas.microsoft.com/office/drawing/2014/main" id="{44123E9D-5414-423C-5544-5565F5C6BFBD}"/>
                  </a:ext>
                </a:extLst>
              </p:cNvPr>
              <p:cNvSpPr/>
              <p:nvPr/>
            </p:nvSpPr>
            <p:spPr>
              <a:xfrm>
                <a:off x="1200" y="1572"/>
                <a:ext cx="1716863" cy="1716185"/>
              </a:xfrm>
              <a:custGeom>
                <a:avLst/>
                <a:gdLst>
                  <a:gd name="connsiteX0" fmla="*/ 1716863 w 1716863"/>
                  <a:gd name="connsiteY0" fmla="*/ 0 h 1716185"/>
                  <a:gd name="connsiteX1" fmla="*/ 0 w 1716863"/>
                  <a:gd name="connsiteY1" fmla="*/ 1716185 h 1716185"/>
                  <a:gd name="connsiteX2" fmla="*/ 0 w 1716863"/>
                  <a:gd name="connsiteY2" fmla="*/ 1399122 h 1716185"/>
                  <a:gd name="connsiteX3" fmla="*/ 1399762 w 1716863"/>
                  <a:gd name="connsiteY3" fmla="*/ 0 h 1716185"/>
                  <a:gd name="connsiteX4" fmla="*/ 1716863 w 1716863"/>
                  <a:gd name="connsiteY4" fmla="*/ 0 h 171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6863" h="1716185">
                    <a:moveTo>
                      <a:pt x="1716863" y="0"/>
                    </a:moveTo>
                    <a:lnTo>
                      <a:pt x="0" y="1716185"/>
                    </a:lnTo>
                    <a:lnTo>
                      <a:pt x="0" y="1399122"/>
                    </a:lnTo>
                    <a:lnTo>
                      <a:pt x="1399762" y="0"/>
                    </a:lnTo>
                    <a:lnTo>
                      <a:pt x="171686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2" name="Forme libre 18">
                <a:extLst>
                  <a:ext uri="{FF2B5EF4-FFF2-40B4-BE49-F238E27FC236}">
                    <a16:creationId xmlns:a16="http://schemas.microsoft.com/office/drawing/2014/main" id="{CED6EE8A-C95B-C12B-17E9-325DB468732B}"/>
                  </a:ext>
                </a:extLst>
              </p:cNvPr>
              <p:cNvSpPr/>
              <p:nvPr/>
            </p:nvSpPr>
            <p:spPr>
              <a:xfrm>
                <a:off x="1200" y="1572"/>
                <a:ext cx="2351173" cy="2350206"/>
              </a:xfrm>
              <a:custGeom>
                <a:avLst/>
                <a:gdLst>
                  <a:gd name="connsiteX0" fmla="*/ 2351174 w 2351173"/>
                  <a:gd name="connsiteY0" fmla="*/ 0 h 2350206"/>
                  <a:gd name="connsiteX1" fmla="*/ 0 w 2351173"/>
                  <a:gd name="connsiteY1" fmla="*/ 2350206 h 2350206"/>
                  <a:gd name="connsiteX2" fmla="*/ 0 w 2351173"/>
                  <a:gd name="connsiteY2" fmla="*/ 2033250 h 2350206"/>
                  <a:gd name="connsiteX3" fmla="*/ 2034072 w 2351173"/>
                  <a:gd name="connsiteY3" fmla="*/ 0 h 2350206"/>
                  <a:gd name="connsiteX4" fmla="*/ 2351174 w 2351173"/>
                  <a:gd name="connsiteY4" fmla="*/ 0 h 235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1173" h="2350206">
                    <a:moveTo>
                      <a:pt x="2351174" y="0"/>
                    </a:moveTo>
                    <a:lnTo>
                      <a:pt x="0" y="2350206"/>
                    </a:lnTo>
                    <a:lnTo>
                      <a:pt x="0" y="2033250"/>
                    </a:lnTo>
                    <a:lnTo>
                      <a:pt x="2034072" y="0"/>
                    </a:lnTo>
                    <a:lnTo>
                      <a:pt x="235117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 19">
                <a:extLst>
                  <a:ext uri="{FF2B5EF4-FFF2-40B4-BE49-F238E27FC236}">
                    <a16:creationId xmlns:a16="http://schemas.microsoft.com/office/drawing/2014/main" id="{4E604B05-2B37-AC3F-ADE0-6F5E3812D9B8}"/>
                  </a:ext>
                </a:extLst>
              </p:cNvPr>
              <p:cNvSpPr/>
              <p:nvPr/>
            </p:nvSpPr>
            <p:spPr>
              <a:xfrm>
                <a:off x="1200" y="1572"/>
                <a:ext cx="2985484" cy="2984226"/>
              </a:xfrm>
              <a:custGeom>
                <a:avLst/>
                <a:gdLst>
                  <a:gd name="connsiteX0" fmla="*/ 2985485 w 2985484"/>
                  <a:gd name="connsiteY0" fmla="*/ 0 h 2984226"/>
                  <a:gd name="connsiteX1" fmla="*/ 0 w 2985484"/>
                  <a:gd name="connsiteY1" fmla="*/ 2984227 h 2984226"/>
                  <a:gd name="connsiteX2" fmla="*/ 0 w 2985484"/>
                  <a:gd name="connsiteY2" fmla="*/ 2667270 h 2984226"/>
                  <a:gd name="connsiteX3" fmla="*/ 2668383 w 2985484"/>
                  <a:gd name="connsiteY3" fmla="*/ 0 h 2984226"/>
                  <a:gd name="connsiteX4" fmla="*/ 2985485 w 2985484"/>
                  <a:gd name="connsiteY4" fmla="*/ 0 h 2984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5484" h="2984226">
                    <a:moveTo>
                      <a:pt x="2985485" y="0"/>
                    </a:moveTo>
                    <a:lnTo>
                      <a:pt x="0" y="2984227"/>
                    </a:lnTo>
                    <a:lnTo>
                      <a:pt x="0" y="2667270"/>
                    </a:lnTo>
                    <a:lnTo>
                      <a:pt x="2668383" y="0"/>
                    </a:lnTo>
                    <a:lnTo>
                      <a:pt x="298548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 20">
                <a:extLst>
                  <a:ext uri="{FF2B5EF4-FFF2-40B4-BE49-F238E27FC236}">
                    <a16:creationId xmlns:a16="http://schemas.microsoft.com/office/drawing/2014/main" id="{29CB1DE9-6C30-EC59-379D-29EF2FF88AA4}"/>
                  </a:ext>
                </a:extLst>
              </p:cNvPr>
              <p:cNvSpPr/>
              <p:nvPr/>
            </p:nvSpPr>
            <p:spPr>
              <a:xfrm>
                <a:off x="1200" y="1572"/>
                <a:ext cx="3619902" cy="3618247"/>
              </a:xfrm>
              <a:custGeom>
                <a:avLst/>
                <a:gdLst>
                  <a:gd name="connsiteX0" fmla="*/ 3619903 w 3619902"/>
                  <a:gd name="connsiteY0" fmla="*/ 0 h 3618247"/>
                  <a:gd name="connsiteX1" fmla="*/ 0 w 3619902"/>
                  <a:gd name="connsiteY1" fmla="*/ 3618247 h 3618247"/>
                  <a:gd name="connsiteX2" fmla="*/ 0 w 3619902"/>
                  <a:gd name="connsiteY2" fmla="*/ 3301291 h 3618247"/>
                  <a:gd name="connsiteX3" fmla="*/ 3302694 w 3619902"/>
                  <a:gd name="connsiteY3" fmla="*/ 0 h 3618247"/>
                  <a:gd name="connsiteX4" fmla="*/ 3619903 w 3619902"/>
                  <a:gd name="connsiteY4" fmla="*/ 0 h 3618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9902" h="3618247">
                    <a:moveTo>
                      <a:pt x="3619903" y="0"/>
                    </a:moveTo>
                    <a:lnTo>
                      <a:pt x="0" y="3618247"/>
                    </a:lnTo>
                    <a:lnTo>
                      <a:pt x="0" y="3301291"/>
                    </a:lnTo>
                    <a:lnTo>
                      <a:pt x="3302694" y="0"/>
                    </a:lnTo>
                    <a:lnTo>
                      <a:pt x="3619903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5" name="Forme libre 21">
                <a:extLst>
                  <a:ext uri="{FF2B5EF4-FFF2-40B4-BE49-F238E27FC236}">
                    <a16:creationId xmlns:a16="http://schemas.microsoft.com/office/drawing/2014/main" id="{B328C23C-8519-A9CD-B2F9-56497CFA5FB6}"/>
                  </a:ext>
                </a:extLst>
              </p:cNvPr>
              <p:cNvSpPr/>
              <p:nvPr/>
            </p:nvSpPr>
            <p:spPr>
              <a:xfrm>
                <a:off x="1200" y="1572"/>
                <a:ext cx="4254213" cy="4252267"/>
              </a:xfrm>
              <a:custGeom>
                <a:avLst/>
                <a:gdLst>
                  <a:gd name="connsiteX0" fmla="*/ 4254214 w 4254213"/>
                  <a:gd name="connsiteY0" fmla="*/ 0 h 4252267"/>
                  <a:gd name="connsiteX1" fmla="*/ 0 w 4254213"/>
                  <a:gd name="connsiteY1" fmla="*/ 4252268 h 4252267"/>
                  <a:gd name="connsiteX2" fmla="*/ 0 w 4254213"/>
                  <a:gd name="connsiteY2" fmla="*/ 3935311 h 4252267"/>
                  <a:gd name="connsiteX3" fmla="*/ 3937112 w 4254213"/>
                  <a:gd name="connsiteY3" fmla="*/ 0 h 4252267"/>
                  <a:gd name="connsiteX4" fmla="*/ 4254214 w 4254213"/>
                  <a:gd name="connsiteY4" fmla="*/ 0 h 425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4213" h="4252267">
                    <a:moveTo>
                      <a:pt x="4254214" y="0"/>
                    </a:moveTo>
                    <a:lnTo>
                      <a:pt x="0" y="4252268"/>
                    </a:lnTo>
                    <a:lnTo>
                      <a:pt x="0" y="3935311"/>
                    </a:lnTo>
                    <a:lnTo>
                      <a:pt x="3937112" y="0"/>
                    </a:lnTo>
                    <a:lnTo>
                      <a:pt x="425421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 22">
                <a:extLst>
                  <a:ext uri="{FF2B5EF4-FFF2-40B4-BE49-F238E27FC236}">
                    <a16:creationId xmlns:a16="http://schemas.microsoft.com/office/drawing/2014/main" id="{072258A6-48BF-74A0-886A-2809C7361ED4}"/>
                  </a:ext>
                </a:extLst>
              </p:cNvPr>
              <p:cNvSpPr/>
              <p:nvPr/>
            </p:nvSpPr>
            <p:spPr>
              <a:xfrm>
                <a:off x="1200" y="1572"/>
                <a:ext cx="4888524" cy="4886288"/>
              </a:xfrm>
              <a:custGeom>
                <a:avLst/>
                <a:gdLst>
                  <a:gd name="connsiteX0" fmla="*/ 4888524 w 4888524"/>
                  <a:gd name="connsiteY0" fmla="*/ 0 h 4886288"/>
                  <a:gd name="connsiteX1" fmla="*/ 0 w 4888524"/>
                  <a:gd name="connsiteY1" fmla="*/ 4886288 h 4886288"/>
                  <a:gd name="connsiteX2" fmla="*/ 0 w 4888524"/>
                  <a:gd name="connsiteY2" fmla="*/ 4569332 h 4886288"/>
                  <a:gd name="connsiteX3" fmla="*/ 4571423 w 4888524"/>
                  <a:gd name="connsiteY3" fmla="*/ 0 h 4886288"/>
                  <a:gd name="connsiteX4" fmla="*/ 4888524 w 4888524"/>
                  <a:gd name="connsiteY4" fmla="*/ 0 h 488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88524" h="4886288">
                    <a:moveTo>
                      <a:pt x="4888524" y="0"/>
                    </a:moveTo>
                    <a:lnTo>
                      <a:pt x="0" y="4886288"/>
                    </a:lnTo>
                    <a:lnTo>
                      <a:pt x="0" y="4569332"/>
                    </a:lnTo>
                    <a:lnTo>
                      <a:pt x="4571423" y="0"/>
                    </a:lnTo>
                    <a:lnTo>
                      <a:pt x="488852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 23">
                <a:extLst>
                  <a:ext uri="{FF2B5EF4-FFF2-40B4-BE49-F238E27FC236}">
                    <a16:creationId xmlns:a16="http://schemas.microsoft.com/office/drawing/2014/main" id="{D4047E60-4815-52D9-F284-365974BE713A}"/>
                  </a:ext>
                </a:extLst>
              </p:cNvPr>
              <p:cNvSpPr/>
              <p:nvPr/>
            </p:nvSpPr>
            <p:spPr>
              <a:xfrm>
                <a:off x="1200" y="1572"/>
                <a:ext cx="5522834" cy="5520416"/>
              </a:xfrm>
              <a:custGeom>
                <a:avLst/>
                <a:gdLst>
                  <a:gd name="connsiteX0" fmla="*/ 5522835 w 5522834"/>
                  <a:gd name="connsiteY0" fmla="*/ 0 h 5520416"/>
                  <a:gd name="connsiteX1" fmla="*/ 0 w 5522834"/>
                  <a:gd name="connsiteY1" fmla="*/ 5520416 h 5520416"/>
                  <a:gd name="connsiteX2" fmla="*/ 0 w 5522834"/>
                  <a:gd name="connsiteY2" fmla="*/ 5203353 h 5520416"/>
                  <a:gd name="connsiteX3" fmla="*/ 5205733 w 5522834"/>
                  <a:gd name="connsiteY3" fmla="*/ 0 h 5520416"/>
                  <a:gd name="connsiteX4" fmla="*/ 5522835 w 5522834"/>
                  <a:gd name="connsiteY4" fmla="*/ 0 h 5520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22834" h="5520416">
                    <a:moveTo>
                      <a:pt x="5522835" y="0"/>
                    </a:moveTo>
                    <a:lnTo>
                      <a:pt x="0" y="5520416"/>
                    </a:lnTo>
                    <a:lnTo>
                      <a:pt x="0" y="5203353"/>
                    </a:lnTo>
                    <a:lnTo>
                      <a:pt x="5205733" y="0"/>
                    </a:lnTo>
                    <a:lnTo>
                      <a:pt x="552283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 24">
                <a:extLst>
                  <a:ext uri="{FF2B5EF4-FFF2-40B4-BE49-F238E27FC236}">
                    <a16:creationId xmlns:a16="http://schemas.microsoft.com/office/drawing/2014/main" id="{746D0CD9-91A5-E247-0623-C12110AFD390}"/>
                  </a:ext>
                </a:extLst>
              </p:cNvPr>
              <p:cNvSpPr/>
              <p:nvPr/>
            </p:nvSpPr>
            <p:spPr>
              <a:xfrm>
                <a:off x="1200" y="1572"/>
                <a:ext cx="6157145" cy="6154436"/>
              </a:xfrm>
              <a:custGeom>
                <a:avLst/>
                <a:gdLst>
                  <a:gd name="connsiteX0" fmla="*/ 6157146 w 6157145"/>
                  <a:gd name="connsiteY0" fmla="*/ 0 h 6154436"/>
                  <a:gd name="connsiteX1" fmla="*/ 6094048 w 6157145"/>
                  <a:gd name="connsiteY1" fmla="*/ 63069 h 6154436"/>
                  <a:gd name="connsiteX2" fmla="*/ 0 w 6157145"/>
                  <a:gd name="connsiteY2" fmla="*/ 6154437 h 6154436"/>
                  <a:gd name="connsiteX3" fmla="*/ 0 w 6157145"/>
                  <a:gd name="connsiteY3" fmla="*/ 5837480 h 6154436"/>
                  <a:gd name="connsiteX4" fmla="*/ 5840044 w 6157145"/>
                  <a:gd name="connsiteY4" fmla="*/ 0 h 6154436"/>
                  <a:gd name="connsiteX5" fmla="*/ 6157146 w 6157145"/>
                  <a:gd name="connsiteY5" fmla="*/ 0 h 615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57145" h="6154436">
                    <a:moveTo>
                      <a:pt x="6157146" y="0"/>
                    </a:moveTo>
                    <a:lnTo>
                      <a:pt x="6094048" y="63069"/>
                    </a:lnTo>
                    <a:lnTo>
                      <a:pt x="0" y="6154437"/>
                    </a:lnTo>
                    <a:lnTo>
                      <a:pt x="0" y="5837480"/>
                    </a:lnTo>
                    <a:lnTo>
                      <a:pt x="5840044" y="0"/>
                    </a:lnTo>
                    <a:lnTo>
                      <a:pt x="61571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1" name="Forme libre 25">
                <a:extLst>
                  <a:ext uri="{FF2B5EF4-FFF2-40B4-BE49-F238E27FC236}">
                    <a16:creationId xmlns:a16="http://schemas.microsoft.com/office/drawing/2014/main" id="{6A0E35BC-6F16-701A-42BB-92F1BC88DFB3}"/>
                  </a:ext>
                </a:extLst>
              </p:cNvPr>
              <p:cNvSpPr/>
              <p:nvPr/>
            </p:nvSpPr>
            <p:spPr>
              <a:xfrm>
                <a:off x="1200" y="1572"/>
                <a:ext cx="6791563" cy="6788457"/>
              </a:xfrm>
              <a:custGeom>
                <a:avLst/>
                <a:gdLst>
                  <a:gd name="connsiteX0" fmla="*/ 6791564 w 6791563"/>
                  <a:gd name="connsiteY0" fmla="*/ 0 h 6788457"/>
                  <a:gd name="connsiteX1" fmla="*/ 0 w 6791563"/>
                  <a:gd name="connsiteY1" fmla="*/ 6788458 h 6788457"/>
                  <a:gd name="connsiteX2" fmla="*/ 0 w 6791563"/>
                  <a:gd name="connsiteY2" fmla="*/ 6471501 h 6788457"/>
                  <a:gd name="connsiteX3" fmla="*/ 6474462 w 6791563"/>
                  <a:gd name="connsiteY3" fmla="*/ 0 h 6788457"/>
                  <a:gd name="connsiteX4" fmla="*/ 6791564 w 6791563"/>
                  <a:gd name="connsiteY4" fmla="*/ 0 h 6788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1563" h="6788457">
                    <a:moveTo>
                      <a:pt x="6791564" y="0"/>
                    </a:moveTo>
                    <a:lnTo>
                      <a:pt x="0" y="6788458"/>
                    </a:lnTo>
                    <a:lnTo>
                      <a:pt x="0" y="6471501"/>
                    </a:lnTo>
                    <a:lnTo>
                      <a:pt x="6474462" y="0"/>
                    </a:lnTo>
                    <a:lnTo>
                      <a:pt x="6791564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 26">
                <a:extLst>
                  <a:ext uri="{FF2B5EF4-FFF2-40B4-BE49-F238E27FC236}">
                    <a16:creationId xmlns:a16="http://schemas.microsoft.com/office/drawing/2014/main" id="{1D30D738-E797-2555-D036-533C78B90472}"/>
                  </a:ext>
                </a:extLst>
              </p:cNvPr>
              <p:cNvSpPr/>
              <p:nvPr/>
            </p:nvSpPr>
            <p:spPr>
              <a:xfrm>
                <a:off x="254236" y="1572"/>
                <a:ext cx="7172838" cy="6852600"/>
              </a:xfrm>
              <a:custGeom>
                <a:avLst/>
                <a:gdLst>
                  <a:gd name="connsiteX0" fmla="*/ 7172838 w 7172838"/>
                  <a:gd name="connsiteY0" fmla="*/ 0 h 6852600"/>
                  <a:gd name="connsiteX1" fmla="*/ 317102 w 7172838"/>
                  <a:gd name="connsiteY1" fmla="*/ 6852601 h 6852600"/>
                  <a:gd name="connsiteX2" fmla="*/ 0 w 7172838"/>
                  <a:gd name="connsiteY2" fmla="*/ 6852601 h 6852600"/>
                  <a:gd name="connsiteX3" fmla="*/ 6855737 w 7172838"/>
                  <a:gd name="connsiteY3" fmla="*/ 0 h 6852600"/>
                  <a:gd name="connsiteX4" fmla="*/ 7172838 w 7172838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8" h="6852600">
                    <a:moveTo>
                      <a:pt x="7172838" y="0"/>
                    </a:moveTo>
                    <a:lnTo>
                      <a:pt x="317102" y="6852601"/>
                    </a:ln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4" name="Forme libre 27">
                <a:extLst>
                  <a:ext uri="{FF2B5EF4-FFF2-40B4-BE49-F238E27FC236}">
                    <a16:creationId xmlns:a16="http://schemas.microsoft.com/office/drawing/2014/main" id="{8E1462F7-E306-F1B5-F3EA-3BCB043EE627}"/>
                  </a:ext>
                </a:extLst>
              </p:cNvPr>
              <p:cNvSpPr/>
              <p:nvPr/>
            </p:nvSpPr>
            <p:spPr>
              <a:xfrm>
                <a:off x="888547" y="1572"/>
                <a:ext cx="7172945" cy="6852600"/>
              </a:xfrm>
              <a:custGeom>
                <a:avLst/>
                <a:gdLst>
                  <a:gd name="connsiteX0" fmla="*/ 7172945 w 7172945"/>
                  <a:gd name="connsiteY0" fmla="*/ 0 h 6852600"/>
                  <a:gd name="connsiteX1" fmla="*/ 317102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7 w 7172945"/>
                  <a:gd name="connsiteY3" fmla="*/ 0 h 6852600"/>
                  <a:gd name="connsiteX4" fmla="*/ 7172945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5" y="0"/>
                    </a:moveTo>
                    <a:cubicBezTo>
                      <a:pt x="4887664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945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8" name="Forme libre 28">
                <a:extLst>
                  <a:ext uri="{FF2B5EF4-FFF2-40B4-BE49-F238E27FC236}">
                    <a16:creationId xmlns:a16="http://schemas.microsoft.com/office/drawing/2014/main" id="{318F6DA4-4ADD-DC0C-73F0-9BF6FFA05C7E}"/>
                  </a:ext>
                </a:extLst>
              </p:cNvPr>
              <p:cNvSpPr/>
              <p:nvPr/>
            </p:nvSpPr>
            <p:spPr>
              <a:xfrm>
                <a:off x="1522857" y="1572"/>
                <a:ext cx="7172945" cy="6852600"/>
              </a:xfrm>
              <a:custGeom>
                <a:avLst/>
                <a:gdLst>
                  <a:gd name="connsiteX0" fmla="*/ 7172946 w 7172945"/>
                  <a:gd name="connsiteY0" fmla="*/ 0 h 6852600"/>
                  <a:gd name="connsiteX1" fmla="*/ 317209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6 w 7172945"/>
                  <a:gd name="connsiteY3" fmla="*/ 0 h 6852600"/>
                  <a:gd name="connsiteX4" fmla="*/ 7172946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6" y="0"/>
                    </a:moveTo>
                    <a:lnTo>
                      <a:pt x="317209" y="6852601"/>
                    </a:lnTo>
                    <a:lnTo>
                      <a:pt x="0" y="6852601"/>
                    </a:lnTo>
                    <a:lnTo>
                      <a:pt x="6855736" y="0"/>
                    </a:lnTo>
                    <a:lnTo>
                      <a:pt x="71729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9" name="Forme libre 29">
                <a:extLst>
                  <a:ext uri="{FF2B5EF4-FFF2-40B4-BE49-F238E27FC236}">
                    <a16:creationId xmlns:a16="http://schemas.microsoft.com/office/drawing/2014/main" id="{5A665EA0-14F6-D686-19B2-F27F1D0D57E5}"/>
                  </a:ext>
                </a:extLst>
              </p:cNvPr>
              <p:cNvSpPr/>
              <p:nvPr/>
            </p:nvSpPr>
            <p:spPr>
              <a:xfrm>
                <a:off x="2157275" y="1572"/>
                <a:ext cx="7172837" cy="6852600"/>
              </a:xfrm>
              <a:custGeom>
                <a:avLst/>
                <a:gdLst>
                  <a:gd name="connsiteX0" fmla="*/ 7172838 w 7172837"/>
                  <a:gd name="connsiteY0" fmla="*/ 0 h 6852600"/>
                  <a:gd name="connsiteX1" fmla="*/ 317102 w 7172837"/>
                  <a:gd name="connsiteY1" fmla="*/ 6852601 h 6852600"/>
                  <a:gd name="connsiteX2" fmla="*/ 0 w 7172837"/>
                  <a:gd name="connsiteY2" fmla="*/ 6852601 h 6852600"/>
                  <a:gd name="connsiteX3" fmla="*/ 6855736 w 7172837"/>
                  <a:gd name="connsiteY3" fmla="*/ 0 h 6852600"/>
                  <a:gd name="connsiteX4" fmla="*/ 7172838 w 7172837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7" h="6852600">
                    <a:moveTo>
                      <a:pt x="7172838" y="0"/>
                    </a:moveTo>
                    <a:cubicBezTo>
                      <a:pt x="4887557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cubicBezTo>
                      <a:pt x="2285281" y="4568365"/>
                      <a:pt x="4570455" y="2284236"/>
                      <a:pt x="6855736" y="0"/>
                    </a:cubicBez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0" name="Forme libre 30">
                <a:extLst>
                  <a:ext uri="{FF2B5EF4-FFF2-40B4-BE49-F238E27FC236}">
                    <a16:creationId xmlns:a16="http://schemas.microsoft.com/office/drawing/2014/main" id="{44CD95F9-33D9-ED14-2B86-EAB762CFC567}"/>
                  </a:ext>
                </a:extLst>
              </p:cNvPr>
              <p:cNvSpPr/>
              <p:nvPr/>
            </p:nvSpPr>
            <p:spPr>
              <a:xfrm>
                <a:off x="2791586" y="1572"/>
                <a:ext cx="7172837" cy="6852600"/>
              </a:xfrm>
              <a:custGeom>
                <a:avLst/>
                <a:gdLst>
                  <a:gd name="connsiteX0" fmla="*/ 7172838 w 7172837"/>
                  <a:gd name="connsiteY0" fmla="*/ 0 h 6852600"/>
                  <a:gd name="connsiteX1" fmla="*/ 317102 w 7172837"/>
                  <a:gd name="connsiteY1" fmla="*/ 6852601 h 6852600"/>
                  <a:gd name="connsiteX2" fmla="*/ 0 w 7172837"/>
                  <a:gd name="connsiteY2" fmla="*/ 6852601 h 6852600"/>
                  <a:gd name="connsiteX3" fmla="*/ 6855737 w 7172837"/>
                  <a:gd name="connsiteY3" fmla="*/ 0 h 6852600"/>
                  <a:gd name="connsiteX4" fmla="*/ 7172838 w 7172837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7" h="6852600">
                    <a:moveTo>
                      <a:pt x="7172838" y="0"/>
                    </a:moveTo>
                    <a:cubicBezTo>
                      <a:pt x="4887557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cubicBezTo>
                      <a:pt x="2285281" y="4568365"/>
                      <a:pt x="4570456" y="2284236"/>
                      <a:pt x="6855737" y="0"/>
                    </a:cubicBez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1" name="Forme libre 31">
                <a:extLst>
                  <a:ext uri="{FF2B5EF4-FFF2-40B4-BE49-F238E27FC236}">
                    <a16:creationId xmlns:a16="http://schemas.microsoft.com/office/drawing/2014/main" id="{68E4E657-A66A-4E23-208A-BB05F9F7B0CC}"/>
                  </a:ext>
                </a:extLst>
              </p:cNvPr>
              <p:cNvSpPr/>
              <p:nvPr/>
            </p:nvSpPr>
            <p:spPr>
              <a:xfrm>
                <a:off x="3425897" y="1572"/>
                <a:ext cx="7172837" cy="6852600"/>
              </a:xfrm>
              <a:custGeom>
                <a:avLst/>
                <a:gdLst>
                  <a:gd name="connsiteX0" fmla="*/ 7172838 w 7172837"/>
                  <a:gd name="connsiteY0" fmla="*/ 0 h 6852600"/>
                  <a:gd name="connsiteX1" fmla="*/ 317102 w 7172837"/>
                  <a:gd name="connsiteY1" fmla="*/ 6852601 h 6852600"/>
                  <a:gd name="connsiteX2" fmla="*/ 0 w 7172837"/>
                  <a:gd name="connsiteY2" fmla="*/ 6852601 h 6852600"/>
                  <a:gd name="connsiteX3" fmla="*/ 6855737 w 7172837"/>
                  <a:gd name="connsiteY3" fmla="*/ 0 h 6852600"/>
                  <a:gd name="connsiteX4" fmla="*/ 7172838 w 7172837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837" h="6852600">
                    <a:moveTo>
                      <a:pt x="7172838" y="0"/>
                    </a:moveTo>
                    <a:lnTo>
                      <a:pt x="317102" y="6852601"/>
                    </a:lnTo>
                    <a:lnTo>
                      <a:pt x="0" y="6852601"/>
                    </a:lnTo>
                    <a:cubicBezTo>
                      <a:pt x="2285281" y="4568365"/>
                      <a:pt x="4570455" y="2284236"/>
                      <a:pt x="6855737" y="0"/>
                    </a:cubicBezTo>
                    <a:lnTo>
                      <a:pt x="717283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2" name="Forme libre 32">
                <a:extLst>
                  <a:ext uri="{FF2B5EF4-FFF2-40B4-BE49-F238E27FC236}">
                    <a16:creationId xmlns:a16="http://schemas.microsoft.com/office/drawing/2014/main" id="{1B3D4188-2192-74BE-348F-2FFDD063A819}"/>
                  </a:ext>
                </a:extLst>
              </p:cNvPr>
              <p:cNvSpPr/>
              <p:nvPr/>
            </p:nvSpPr>
            <p:spPr>
              <a:xfrm>
                <a:off x="4060207" y="1572"/>
                <a:ext cx="7172945" cy="6852600"/>
              </a:xfrm>
              <a:custGeom>
                <a:avLst/>
                <a:gdLst>
                  <a:gd name="connsiteX0" fmla="*/ 7172946 w 7172945"/>
                  <a:gd name="connsiteY0" fmla="*/ 0 h 6852600"/>
                  <a:gd name="connsiteX1" fmla="*/ 317102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7 w 7172945"/>
                  <a:gd name="connsiteY3" fmla="*/ 0 h 6852600"/>
                  <a:gd name="connsiteX4" fmla="*/ 7172946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6" y="0"/>
                    </a:moveTo>
                    <a:cubicBezTo>
                      <a:pt x="4887665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9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3" name="Forme libre 33">
                <a:extLst>
                  <a:ext uri="{FF2B5EF4-FFF2-40B4-BE49-F238E27FC236}">
                    <a16:creationId xmlns:a16="http://schemas.microsoft.com/office/drawing/2014/main" id="{56C0C4AE-704F-AD08-A7F8-0E926FF9E42C}"/>
                  </a:ext>
                </a:extLst>
              </p:cNvPr>
              <p:cNvSpPr/>
              <p:nvPr/>
            </p:nvSpPr>
            <p:spPr>
              <a:xfrm>
                <a:off x="4694518" y="1572"/>
                <a:ext cx="7172945" cy="6852600"/>
              </a:xfrm>
              <a:custGeom>
                <a:avLst/>
                <a:gdLst>
                  <a:gd name="connsiteX0" fmla="*/ 7172946 w 7172945"/>
                  <a:gd name="connsiteY0" fmla="*/ 0 h 6852600"/>
                  <a:gd name="connsiteX1" fmla="*/ 317102 w 7172945"/>
                  <a:gd name="connsiteY1" fmla="*/ 6852601 h 6852600"/>
                  <a:gd name="connsiteX2" fmla="*/ 0 w 7172945"/>
                  <a:gd name="connsiteY2" fmla="*/ 6852601 h 6852600"/>
                  <a:gd name="connsiteX3" fmla="*/ 6855737 w 7172945"/>
                  <a:gd name="connsiteY3" fmla="*/ 0 h 6852600"/>
                  <a:gd name="connsiteX4" fmla="*/ 7172946 w 7172945"/>
                  <a:gd name="connsiteY4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72945" h="6852600">
                    <a:moveTo>
                      <a:pt x="7172946" y="0"/>
                    </a:moveTo>
                    <a:cubicBezTo>
                      <a:pt x="4887665" y="2284236"/>
                      <a:pt x="2602383" y="4568365"/>
                      <a:pt x="317102" y="6852601"/>
                    </a:cubicBezTo>
                    <a:lnTo>
                      <a:pt x="0" y="6852601"/>
                    </a:lnTo>
                    <a:lnTo>
                      <a:pt x="6855737" y="0"/>
                    </a:lnTo>
                    <a:lnTo>
                      <a:pt x="717294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4" name="Forme libre 34">
                <a:extLst>
                  <a:ext uri="{FF2B5EF4-FFF2-40B4-BE49-F238E27FC236}">
                    <a16:creationId xmlns:a16="http://schemas.microsoft.com/office/drawing/2014/main" id="{9F3EAF2F-43BA-B3F4-0BF9-A76F6BD8789D}"/>
                  </a:ext>
                </a:extLst>
              </p:cNvPr>
              <p:cNvSpPr/>
              <p:nvPr/>
            </p:nvSpPr>
            <p:spPr>
              <a:xfrm>
                <a:off x="5328829" y="1572"/>
                <a:ext cx="6860465" cy="6852600"/>
              </a:xfrm>
              <a:custGeom>
                <a:avLst/>
                <a:gdLst>
                  <a:gd name="connsiteX0" fmla="*/ 6860466 w 6860465"/>
                  <a:gd name="connsiteY0" fmla="*/ 0 h 6852600"/>
                  <a:gd name="connsiteX1" fmla="*/ 6860466 w 6860465"/>
                  <a:gd name="connsiteY1" fmla="*/ 312337 h 6852600"/>
                  <a:gd name="connsiteX2" fmla="*/ 317209 w 6860465"/>
                  <a:gd name="connsiteY2" fmla="*/ 6852601 h 6852600"/>
                  <a:gd name="connsiteX3" fmla="*/ 0 w 6860465"/>
                  <a:gd name="connsiteY3" fmla="*/ 6852601 h 6852600"/>
                  <a:gd name="connsiteX4" fmla="*/ 6855845 w 6860465"/>
                  <a:gd name="connsiteY4" fmla="*/ 0 h 6852600"/>
                  <a:gd name="connsiteX5" fmla="*/ 6860466 w 6860465"/>
                  <a:gd name="connsiteY5" fmla="*/ 0 h 6852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0465" h="6852600">
                    <a:moveTo>
                      <a:pt x="6860466" y="0"/>
                    </a:moveTo>
                    <a:lnTo>
                      <a:pt x="6860466" y="312337"/>
                    </a:lnTo>
                    <a:lnTo>
                      <a:pt x="317209" y="6852601"/>
                    </a:lnTo>
                    <a:lnTo>
                      <a:pt x="0" y="6852601"/>
                    </a:lnTo>
                    <a:cubicBezTo>
                      <a:pt x="2285281" y="4568365"/>
                      <a:pt x="4570563" y="2284236"/>
                      <a:pt x="6855845" y="0"/>
                    </a:cubicBezTo>
                    <a:lnTo>
                      <a:pt x="6860466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45" name="Forme libre 35">
                <a:extLst>
                  <a:ext uri="{FF2B5EF4-FFF2-40B4-BE49-F238E27FC236}">
                    <a16:creationId xmlns:a16="http://schemas.microsoft.com/office/drawing/2014/main" id="{32234057-A2BA-41F6-F276-24A97FEC367E}"/>
                  </a:ext>
                </a:extLst>
              </p:cNvPr>
              <p:cNvSpPr/>
              <p:nvPr/>
            </p:nvSpPr>
            <p:spPr>
              <a:xfrm>
                <a:off x="5963247" y="630972"/>
                <a:ext cx="6226047" cy="6223199"/>
              </a:xfrm>
              <a:custGeom>
                <a:avLst/>
                <a:gdLst>
                  <a:gd name="connsiteX0" fmla="*/ 6226048 w 6226047"/>
                  <a:gd name="connsiteY0" fmla="*/ 0 h 6223199"/>
                  <a:gd name="connsiteX1" fmla="*/ 6226048 w 6226047"/>
                  <a:gd name="connsiteY1" fmla="*/ 316957 h 6223199"/>
                  <a:gd name="connsiteX2" fmla="*/ 316994 w 6226047"/>
                  <a:gd name="connsiteY2" fmla="*/ 6223200 h 6223199"/>
                  <a:gd name="connsiteX3" fmla="*/ 0 w 6226047"/>
                  <a:gd name="connsiteY3" fmla="*/ 6223200 h 6223199"/>
                  <a:gd name="connsiteX4" fmla="*/ 6226048 w 6226047"/>
                  <a:gd name="connsiteY4" fmla="*/ 0 h 6223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26047" h="6223199">
                    <a:moveTo>
                      <a:pt x="6226048" y="0"/>
                    </a:moveTo>
                    <a:lnTo>
                      <a:pt x="6226048" y="316957"/>
                    </a:lnTo>
                    <a:lnTo>
                      <a:pt x="316994" y="6223200"/>
                    </a:lnTo>
                    <a:lnTo>
                      <a:pt x="0" y="6223200"/>
                    </a:lnTo>
                    <a:lnTo>
                      <a:pt x="6226048" y="0"/>
                    </a:lnTo>
                    <a:close/>
                  </a:path>
                </a:pathLst>
              </a:custGeom>
              <a:solidFill>
                <a:srgbClr val="FFE166"/>
              </a:solidFill>
              <a:ln w="107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sp>
        <p:nvSpPr>
          <p:cNvPr id="46" name="Graphique 2">
            <a:extLst>
              <a:ext uri="{FF2B5EF4-FFF2-40B4-BE49-F238E27FC236}">
                <a16:creationId xmlns:a16="http://schemas.microsoft.com/office/drawing/2014/main" id="{BD243972-765F-EDF3-C90C-38E65D2CCEDB}"/>
              </a:ext>
            </a:extLst>
          </p:cNvPr>
          <p:cNvSpPr>
            <a:spLocks noChangeAspect="1"/>
          </p:cNvSpPr>
          <p:nvPr userDrawn="1"/>
        </p:nvSpPr>
        <p:spPr>
          <a:xfrm>
            <a:off x="2804053" y="1381094"/>
            <a:ext cx="6745451" cy="4206049"/>
          </a:xfrm>
          <a:custGeom>
            <a:avLst/>
            <a:gdLst>
              <a:gd name="connsiteX0" fmla="*/ 6479953 w 6479952"/>
              <a:gd name="connsiteY0" fmla="*/ 475 h 4040500"/>
              <a:gd name="connsiteX1" fmla="*/ 0 w 6479952"/>
              <a:gd name="connsiteY1" fmla="*/ 0 h 4040500"/>
              <a:gd name="connsiteX2" fmla="*/ 0 w 6479952"/>
              <a:gd name="connsiteY2" fmla="*/ 3244944 h 4040500"/>
              <a:gd name="connsiteX3" fmla="*/ 4728496 w 6479952"/>
              <a:gd name="connsiteY3" fmla="*/ 3245324 h 4040500"/>
              <a:gd name="connsiteX4" fmla="*/ 4728496 w 6479952"/>
              <a:gd name="connsiteY4" fmla="*/ 4040501 h 4040500"/>
              <a:gd name="connsiteX5" fmla="*/ 5525643 w 6479952"/>
              <a:gd name="connsiteY5" fmla="*/ 3245324 h 4040500"/>
              <a:gd name="connsiteX6" fmla="*/ 6479953 w 6479952"/>
              <a:gd name="connsiteY6" fmla="*/ 3245419 h 4040500"/>
              <a:gd name="connsiteX7" fmla="*/ 6479953 w 6479952"/>
              <a:gd name="connsiteY7" fmla="*/ 475 h 404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79952" h="4040500">
                <a:moveTo>
                  <a:pt x="6479953" y="475"/>
                </a:moveTo>
                <a:lnTo>
                  <a:pt x="0" y="0"/>
                </a:lnTo>
                <a:lnTo>
                  <a:pt x="0" y="3244944"/>
                </a:lnTo>
                <a:lnTo>
                  <a:pt x="4728496" y="3245324"/>
                </a:lnTo>
                <a:lnTo>
                  <a:pt x="4728496" y="4040501"/>
                </a:lnTo>
                <a:lnTo>
                  <a:pt x="5525643" y="3245324"/>
                </a:lnTo>
                <a:lnTo>
                  <a:pt x="6479953" y="3245419"/>
                </a:lnTo>
                <a:lnTo>
                  <a:pt x="6479953" y="475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A700F4CE-D80A-109B-9C4B-C9DEA4007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429" y="1799490"/>
            <a:ext cx="5647267" cy="241794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sz="4000"/>
            </a:lvl1pPr>
          </a:lstStyle>
          <a:p>
            <a:br>
              <a:rPr lang="en-GB"/>
            </a:br>
            <a:r>
              <a:rPr lang="en-GB"/>
              <a:t>MERCI !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52071"/>
      </p:ext>
    </p:extLst>
  </p:cSld>
  <p:clrMapOvr>
    <a:masterClrMapping/>
  </p:clrMapOvr>
  <p:hf sldNum="0"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que 15">
            <a:extLst>
              <a:ext uri="{FF2B5EF4-FFF2-40B4-BE49-F238E27FC236}">
                <a16:creationId xmlns:a16="http://schemas.microsoft.com/office/drawing/2014/main" id="{B76F4EE7-175E-4D23-C343-BA7306B729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14563" y="3238500"/>
            <a:ext cx="776287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01147"/>
      </p:ext>
    </p:extLst>
  </p:cSld>
  <p:clrMapOvr>
    <a:masterClrMapping/>
  </p:clrMapOvr>
  <p:hf sldNum="0"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Chapitre_Couleur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407124" y="413614"/>
            <a:ext cx="11377752" cy="603077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0422" y="2880878"/>
            <a:ext cx="7698014" cy="144944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en-GB"/>
              <a:t>TITRE UNE LIGNE</a:t>
            </a:r>
            <a:endParaRPr lang="en-US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ED6E353-630D-C8C2-8088-D918F5499F0D}"/>
              </a:ext>
            </a:extLst>
          </p:cNvPr>
          <p:cNvSpPr/>
          <p:nvPr userDrawn="1"/>
        </p:nvSpPr>
        <p:spPr>
          <a:xfrm>
            <a:off x="2301406" y="2573383"/>
            <a:ext cx="1384663" cy="13846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61A60416-3B40-F129-9E66-52C891DADD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52205" y="2869590"/>
            <a:ext cx="1384664" cy="1179920"/>
          </a:xfr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2763582654"/>
      </p:ext>
    </p:extLst>
  </p:cSld>
  <p:clrMapOvr>
    <a:masterClrMapping/>
  </p:clrMapOvr>
  <p:hf sldNum="0"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Chapitre_Couleur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407124" y="413614"/>
            <a:ext cx="11377752" cy="60307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0422" y="2880878"/>
            <a:ext cx="7698014" cy="144944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en-GB"/>
              <a:t>TITRE UNE LIGNE</a:t>
            </a:r>
            <a:endParaRPr lang="en-US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ED6E353-630D-C8C2-8088-D918F5499F0D}"/>
              </a:ext>
            </a:extLst>
          </p:cNvPr>
          <p:cNvSpPr/>
          <p:nvPr userDrawn="1"/>
        </p:nvSpPr>
        <p:spPr>
          <a:xfrm>
            <a:off x="2301406" y="2573383"/>
            <a:ext cx="1384663" cy="13846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424A404F-0817-A8C9-80CB-A30D386C0E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8338" y="2875234"/>
            <a:ext cx="1384664" cy="1179920"/>
          </a:xfr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3276437480"/>
      </p:ext>
    </p:extLst>
  </p:cSld>
  <p:clrMapOvr>
    <a:masterClrMapping/>
  </p:clrMapOvr>
  <p:hf sldNum="0"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Chapitre_Couleur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407124" y="413614"/>
            <a:ext cx="11377752" cy="60307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0422" y="2880878"/>
            <a:ext cx="7698014" cy="144944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en-GB"/>
              <a:t>TITRE UNE LIGNE</a:t>
            </a:r>
            <a:endParaRPr lang="en-US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ED6E353-630D-C8C2-8088-D918F5499F0D}"/>
              </a:ext>
            </a:extLst>
          </p:cNvPr>
          <p:cNvSpPr/>
          <p:nvPr userDrawn="1"/>
        </p:nvSpPr>
        <p:spPr>
          <a:xfrm>
            <a:off x="2301406" y="2573383"/>
            <a:ext cx="1384663" cy="13846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0135439-959D-9B66-570B-43C633EA99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8338" y="2863946"/>
            <a:ext cx="1384664" cy="1179920"/>
          </a:xfr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4009691111"/>
      </p:ext>
    </p:extLst>
  </p:cSld>
  <p:clrMapOvr>
    <a:masterClrMapping/>
  </p:clrMapOvr>
  <p:hf sldNum="0"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Chapitre_Couleur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D289DA1-44AD-DEA5-291B-2024B40E7444}"/>
              </a:ext>
            </a:extLst>
          </p:cNvPr>
          <p:cNvSpPr/>
          <p:nvPr userDrawn="1"/>
        </p:nvSpPr>
        <p:spPr>
          <a:xfrm>
            <a:off x="407124" y="413614"/>
            <a:ext cx="11377752" cy="60307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30422" y="2880878"/>
            <a:ext cx="7698014" cy="144944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en-GB"/>
              <a:t>TITRE UNE LIGNE</a:t>
            </a:r>
            <a:endParaRPr lang="en-US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ED6E353-630D-C8C2-8088-D918F5499F0D}"/>
              </a:ext>
            </a:extLst>
          </p:cNvPr>
          <p:cNvSpPr/>
          <p:nvPr userDrawn="1"/>
        </p:nvSpPr>
        <p:spPr>
          <a:xfrm>
            <a:off x="2301406" y="2573383"/>
            <a:ext cx="1384663" cy="138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2EE7B78A-3B83-0915-29F6-9C100C3621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01406" y="2869590"/>
            <a:ext cx="1384664" cy="1179920"/>
          </a:xfr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/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2004078240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05D7C9B4-71D8-C694-B1C2-3471BE05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4B2A8413-B35B-4E1C-57FC-D1D3F99C3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518" y="6366119"/>
            <a:ext cx="1066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/>
                </a:solidFill>
              </a:defRPr>
            </a:lvl1pPr>
          </a:lstStyle>
          <a:p>
            <a:fld id="{71C995CF-D3D0-7641-9EE6-B06ECB7C7660}" type="datetime3">
              <a:rPr lang="fr-BE" smtClean="0"/>
              <a:t>05/10/2026</a:t>
            </a:fld>
            <a:endParaRPr lang="fr-FR"/>
          </a:p>
        </p:txBody>
      </p:sp>
      <p:sp>
        <p:nvSpPr>
          <p:cNvPr id="18" name="Espace réservé du pied de page 17">
            <a:extLst>
              <a:ext uri="{FF2B5EF4-FFF2-40B4-BE49-F238E27FC236}">
                <a16:creationId xmlns:a16="http://schemas.microsoft.com/office/drawing/2014/main" id="{C1FB08DA-BE23-EE78-B80C-A074D4D52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97555" y="6365081"/>
            <a:ext cx="83496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r>
              <a:rPr lang="fr-FR"/>
              <a:t>TAD Partenaires - Logistics in Wallonia</a:t>
            </a:r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4AC0ECDE-FDDC-3A0B-E851-EECDFD3FC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63150" y="6356350"/>
            <a:ext cx="831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r>
              <a:rPr lang="fr-FR"/>
              <a:t>P.</a:t>
            </a:r>
            <a:fld id="{A1F3C722-DDBB-DE43-96E1-EB9BA20482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89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7" r:id="rId2"/>
    <p:sldLayoutId id="2147483806" r:id="rId3"/>
    <p:sldLayoutId id="2147483807" r:id="rId4"/>
    <p:sldLayoutId id="2147483808" r:id="rId5"/>
    <p:sldLayoutId id="2147483809" r:id="rId6"/>
    <p:sldLayoutId id="2147483734" r:id="rId7"/>
    <p:sldLayoutId id="2147483764" r:id="rId8"/>
    <p:sldLayoutId id="2147483782" r:id="rId9"/>
    <p:sldLayoutId id="2147483783" r:id="rId10"/>
    <p:sldLayoutId id="2147483784" r:id="rId11"/>
    <p:sldLayoutId id="2147483785" r:id="rId12"/>
    <p:sldLayoutId id="2147483793" r:id="rId13"/>
    <p:sldLayoutId id="2147483794" r:id="rId14"/>
    <p:sldLayoutId id="2147483795" r:id="rId15"/>
    <p:sldLayoutId id="2147483796" r:id="rId16"/>
    <p:sldLayoutId id="2147483762" r:id="rId17"/>
    <p:sldLayoutId id="2147483720" r:id="rId18"/>
    <p:sldLayoutId id="2147483722" r:id="rId19"/>
    <p:sldLayoutId id="2147483724" r:id="rId20"/>
    <p:sldLayoutId id="2147483727" r:id="rId21"/>
    <p:sldLayoutId id="2147483730" r:id="rId22"/>
    <p:sldLayoutId id="2147483811" r:id="rId23"/>
    <p:sldLayoutId id="2147483810" r:id="rId24"/>
    <p:sldLayoutId id="2147483732" r:id="rId25"/>
    <p:sldLayoutId id="2147483812" r:id="rId26"/>
    <p:sldLayoutId id="2147483813" r:id="rId27"/>
    <p:sldLayoutId id="2147483814" r:id="rId28"/>
    <p:sldLayoutId id="2147483815" r:id="rId2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2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44.sv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sv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5" Type="http://schemas.openxmlformats.org/officeDocument/2006/relationships/image" Target="../media/image46.sv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svg"/><Relationship Id="rId14" Type="http://schemas.openxmlformats.org/officeDocument/2006/relationships/image" Target="../media/image45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042BFD3-7BC3-6C4F-AF42-40B11F71F7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48537" y="5162060"/>
            <a:ext cx="7342822" cy="89896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fr-BE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Présentation externe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ACB0EDA-0A18-AEA0-D321-4FC5B5257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3" y="4369539"/>
            <a:ext cx="6975649" cy="899761"/>
          </a:xfrm>
        </p:spPr>
        <p:txBody>
          <a:bodyPr anchor="t">
            <a:normAutofit/>
          </a:bodyPr>
          <a:lstStyle/>
          <a:p>
            <a:r>
              <a:rPr lang="fr-BE" sz="2400"/>
              <a:t>TAD PARTENAIRES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8FD04D2-F2F4-47C5-D4F7-8CA756102F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49829" y="6166403"/>
            <a:ext cx="5372751" cy="539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fr-BE" dirty="0">
                <a:cs typeface="Arial"/>
              </a:rPr>
              <a:t>06/10/2026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4C4F3-920B-BA70-7D40-63F313EE97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28217" y="6140453"/>
            <a:ext cx="2369401" cy="5391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cs typeface="Arial"/>
              </a:rPr>
              <a:t>Simon COLLET</a:t>
            </a:r>
            <a:endParaRPr lang="en-GB"/>
          </a:p>
        </p:txBody>
      </p:sp>
      <p:grpSp>
        <p:nvGrpSpPr>
          <p:cNvPr id="2" name="Groupe 25">
            <a:extLst>
              <a:ext uri="{FF2B5EF4-FFF2-40B4-BE49-F238E27FC236}">
                <a16:creationId xmlns:a16="http://schemas.microsoft.com/office/drawing/2014/main" id="{B7A303D6-D2CD-5E47-27DE-6216A578F9D3}"/>
              </a:ext>
            </a:extLst>
          </p:cNvPr>
          <p:cNvGrpSpPr>
            <a:grpSpLocks noChangeAspect="1"/>
          </p:cNvGrpSpPr>
          <p:nvPr/>
        </p:nvGrpSpPr>
        <p:grpSpPr>
          <a:xfrm>
            <a:off x="3426264" y="372397"/>
            <a:ext cx="730614" cy="1432023"/>
            <a:chOff x="3426263" y="1774101"/>
            <a:chExt cx="2132370" cy="4179502"/>
          </a:xfrm>
        </p:grpSpPr>
        <p:sp>
          <p:nvSpPr>
            <p:cNvPr id="57" name="Forme libre 47">
              <a:extLst>
                <a:ext uri="{FF2B5EF4-FFF2-40B4-BE49-F238E27FC236}">
                  <a16:creationId xmlns:a16="http://schemas.microsoft.com/office/drawing/2014/main" id="{19249DCE-7D68-32EC-8B88-10C12014C7B0}"/>
                </a:ext>
              </a:extLst>
            </p:cNvPr>
            <p:cNvSpPr/>
            <p:nvPr/>
          </p:nvSpPr>
          <p:spPr>
            <a:xfrm>
              <a:off x="3634917" y="1774101"/>
              <a:ext cx="1526160" cy="3082486"/>
            </a:xfrm>
            <a:custGeom>
              <a:avLst/>
              <a:gdLst>
                <a:gd name="connsiteX0" fmla="*/ 1523005 w 1526161"/>
                <a:gd name="connsiteY0" fmla="*/ 2455160 h 3082485"/>
                <a:gd name="connsiteX1" fmla="*/ 1516226 w 1526161"/>
                <a:gd name="connsiteY1" fmla="*/ 2741258 h 3082485"/>
                <a:gd name="connsiteX2" fmla="*/ 1236635 w 1526161"/>
                <a:gd name="connsiteY2" fmla="*/ 3067492 h 3082485"/>
                <a:gd name="connsiteX3" fmla="*/ 1083144 w 1526161"/>
                <a:gd name="connsiteY3" fmla="*/ 3076440 h 3082485"/>
                <a:gd name="connsiteX4" fmla="*/ 879486 w 1526161"/>
                <a:gd name="connsiteY4" fmla="*/ 3077254 h 3082485"/>
                <a:gd name="connsiteX5" fmla="*/ 788640 w 1526161"/>
                <a:gd name="connsiteY5" fmla="*/ 3082406 h 3082485"/>
                <a:gd name="connsiteX6" fmla="*/ 682607 w 1526161"/>
                <a:gd name="connsiteY6" fmla="*/ 3072373 h 3082485"/>
                <a:gd name="connsiteX7" fmla="*/ 592032 w 1526161"/>
                <a:gd name="connsiteY7" fmla="*/ 3064779 h 3082485"/>
                <a:gd name="connsiteX8" fmla="*/ 398950 w 1526161"/>
                <a:gd name="connsiteY8" fmla="*/ 3043897 h 3082485"/>
                <a:gd name="connsiteX9" fmla="*/ 278272 w 1526161"/>
                <a:gd name="connsiteY9" fmla="*/ 3026543 h 3082485"/>
                <a:gd name="connsiteX10" fmla="*/ 152989 w 1526161"/>
                <a:gd name="connsiteY10" fmla="*/ 2946815 h 3082485"/>
                <a:gd name="connsiteX11" fmla="*/ 75971 w 1526161"/>
                <a:gd name="connsiteY11" fmla="*/ 2684852 h 3082485"/>
                <a:gd name="connsiteX12" fmla="*/ 75971 w 1526161"/>
                <a:gd name="connsiteY12" fmla="*/ 2684580 h 3082485"/>
                <a:gd name="connsiteX13" fmla="*/ 366678 w 1526161"/>
                <a:gd name="connsiteY13" fmla="*/ 2757259 h 3082485"/>
                <a:gd name="connsiteX14" fmla="*/ 403019 w 1526161"/>
                <a:gd name="connsiteY14" fmla="*/ 2663429 h 3082485"/>
                <a:gd name="connsiteX15" fmla="*/ 328444 w 1526161"/>
                <a:gd name="connsiteY15" fmla="*/ 2495838 h 3082485"/>
                <a:gd name="connsiteX16" fmla="*/ 411695 w 1526161"/>
                <a:gd name="connsiteY16" fmla="*/ 2447025 h 3082485"/>
                <a:gd name="connsiteX17" fmla="*/ 437188 w 1526161"/>
                <a:gd name="connsiteY17" fmla="*/ 2368381 h 3082485"/>
                <a:gd name="connsiteX18" fmla="*/ 347154 w 1526161"/>
                <a:gd name="connsiteY18" fmla="*/ 2116724 h 3082485"/>
                <a:gd name="connsiteX19" fmla="*/ 496304 w 1526161"/>
                <a:gd name="connsiteY19" fmla="*/ 1989269 h 3082485"/>
                <a:gd name="connsiteX20" fmla="*/ 393797 w 1526161"/>
                <a:gd name="connsiteY20" fmla="*/ 1753068 h 3082485"/>
                <a:gd name="connsiteX21" fmla="*/ 471358 w 1526161"/>
                <a:gd name="connsiteY21" fmla="*/ 1569748 h 3082485"/>
                <a:gd name="connsiteX22" fmla="*/ 225936 w 1526161"/>
                <a:gd name="connsiteY22" fmla="*/ 1392667 h 3082485"/>
                <a:gd name="connsiteX23" fmla="*/ 11429 w 1526161"/>
                <a:gd name="connsiteY23" fmla="*/ 1371514 h 3082485"/>
                <a:gd name="connsiteX24" fmla="*/ 12243 w 1526161"/>
                <a:gd name="connsiteY24" fmla="*/ 1394294 h 3082485"/>
                <a:gd name="connsiteX25" fmla="*/ 6275 w 1526161"/>
                <a:gd name="connsiteY25" fmla="*/ 1261142 h 3082485"/>
                <a:gd name="connsiteX26" fmla="*/ 5464 w 1526161"/>
                <a:gd name="connsiteY26" fmla="*/ 1028469 h 3082485"/>
                <a:gd name="connsiteX27" fmla="*/ 38 w 1526161"/>
                <a:gd name="connsiteY27" fmla="*/ 905894 h 3082485"/>
                <a:gd name="connsiteX28" fmla="*/ 6274 w 1526161"/>
                <a:gd name="connsiteY28" fmla="*/ 582101 h 3082485"/>
                <a:gd name="connsiteX29" fmla="*/ 25531 w 1526161"/>
                <a:gd name="connsiteY29" fmla="*/ 281359 h 3082485"/>
                <a:gd name="connsiteX30" fmla="*/ 256036 w 1526161"/>
                <a:gd name="connsiteY30" fmla="*/ 40548 h 3082485"/>
                <a:gd name="connsiteX31" fmla="*/ 382408 w 1526161"/>
                <a:gd name="connsiteY31" fmla="*/ 16686 h 3082485"/>
                <a:gd name="connsiteX32" fmla="*/ 489524 w 1526161"/>
                <a:gd name="connsiteY32" fmla="*/ 15871 h 3082485"/>
                <a:gd name="connsiteX33" fmla="*/ 489524 w 1526161"/>
                <a:gd name="connsiteY33" fmla="*/ 16955 h 3082485"/>
                <a:gd name="connsiteX34" fmla="*/ 882197 w 1526161"/>
                <a:gd name="connsiteY34" fmla="*/ 143 h 3082485"/>
                <a:gd name="connsiteX35" fmla="*/ 1085855 w 1526161"/>
                <a:gd name="connsiteY35" fmla="*/ 10991 h 3082485"/>
                <a:gd name="connsiteX36" fmla="*/ 1192432 w 1526161"/>
                <a:gd name="connsiteY36" fmla="*/ 15872 h 3082485"/>
                <a:gd name="connsiteX37" fmla="*/ 1351073 w 1526161"/>
                <a:gd name="connsiteY37" fmla="*/ 34312 h 3082485"/>
                <a:gd name="connsiteX38" fmla="*/ 1515411 w 1526161"/>
                <a:gd name="connsiteY38" fmla="*/ 240412 h 3082485"/>
                <a:gd name="connsiteX39" fmla="*/ 1517308 w 1526161"/>
                <a:gd name="connsiteY39" fmla="*/ 679998 h 3082485"/>
                <a:gd name="connsiteX40" fmla="*/ 1521105 w 1526161"/>
                <a:gd name="connsiteY40" fmla="*/ 841624 h 3082485"/>
                <a:gd name="connsiteX41" fmla="*/ 1514054 w 1526161"/>
                <a:gd name="connsiteY41" fmla="*/ 942503 h 3082485"/>
                <a:gd name="connsiteX42" fmla="*/ 1398258 w 1526161"/>
                <a:gd name="connsiteY42" fmla="*/ 1399447 h 3082485"/>
                <a:gd name="connsiteX43" fmla="*/ 1484764 w 1526161"/>
                <a:gd name="connsiteY43" fmla="*/ 2112929 h 3082485"/>
                <a:gd name="connsiteX44" fmla="*/ 1511071 w 1526161"/>
                <a:gd name="connsiteY44" fmla="*/ 2121877 h 3082485"/>
                <a:gd name="connsiteX45" fmla="*/ 1523005 w 1526161"/>
                <a:gd name="connsiteY45" fmla="*/ 2455160 h 308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6161" h="3082485">
                  <a:moveTo>
                    <a:pt x="1523005" y="2455160"/>
                  </a:moveTo>
                  <a:cubicBezTo>
                    <a:pt x="1524899" y="2550345"/>
                    <a:pt x="1523005" y="2646073"/>
                    <a:pt x="1516226" y="2741258"/>
                  </a:cubicBezTo>
                  <a:cubicBezTo>
                    <a:pt x="1505374" y="2900171"/>
                    <a:pt x="1403952" y="3042813"/>
                    <a:pt x="1236635" y="3067492"/>
                  </a:cubicBezTo>
                  <a:cubicBezTo>
                    <a:pt x="1186192" y="3074813"/>
                    <a:pt x="1134398" y="3075356"/>
                    <a:pt x="1083144" y="3076440"/>
                  </a:cubicBezTo>
                  <a:cubicBezTo>
                    <a:pt x="1015349" y="3077795"/>
                    <a:pt x="947282" y="3076168"/>
                    <a:pt x="879486" y="3077254"/>
                  </a:cubicBezTo>
                  <a:cubicBezTo>
                    <a:pt x="849114" y="3077526"/>
                    <a:pt x="818741" y="3083220"/>
                    <a:pt x="788640" y="3082406"/>
                  </a:cubicBezTo>
                  <a:cubicBezTo>
                    <a:pt x="753114" y="3081320"/>
                    <a:pt x="717862" y="3075898"/>
                    <a:pt x="682607" y="3072373"/>
                  </a:cubicBezTo>
                  <a:cubicBezTo>
                    <a:pt x="652505" y="3069661"/>
                    <a:pt x="622134" y="3063966"/>
                    <a:pt x="592032" y="3064779"/>
                  </a:cubicBezTo>
                  <a:cubicBezTo>
                    <a:pt x="526676" y="3066135"/>
                    <a:pt x="462678" y="3060982"/>
                    <a:pt x="398950" y="3043897"/>
                  </a:cubicBezTo>
                  <a:cubicBezTo>
                    <a:pt x="360170" y="3033594"/>
                    <a:pt x="318950" y="3029797"/>
                    <a:pt x="278272" y="3026543"/>
                  </a:cubicBezTo>
                  <a:cubicBezTo>
                    <a:pt x="221596" y="3022203"/>
                    <a:pt x="181461" y="2991289"/>
                    <a:pt x="152989" y="2946815"/>
                  </a:cubicBezTo>
                  <a:cubicBezTo>
                    <a:pt x="102003" y="2867628"/>
                    <a:pt x="77328" y="2778682"/>
                    <a:pt x="75971" y="2684852"/>
                  </a:cubicBezTo>
                  <a:lnTo>
                    <a:pt x="75971" y="2684580"/>
                  </a:lnTo>
                  <a:lnTo>
                    <a:pt x="366678" y="2757259"/>
                  </a:lnTo>
                  <a:lnTo>
                    <a:pt x="403019" y="2663429"/>
                  </a:lnTo>
                  <a:lnTo>
                    <a:pt x="328444" y="2495838"/>
                  </a:lnTo>
                  <a:lnTo>
                    <a:pt x="411695" y="2447025"/>
                  </a:lnTo>
                  <a:lnTo>
                    <a:pt x="437188" y="2368381"/>
                  </a:lnTo>
                  <a:lnTo>
                    <a:pt x="347154" y="2116724"/>
                  </a:lnTo>
                  <a:lnTo>
                    <a:pt x="496304" y="1989269"/>
                  </a:lnTo>
                  <a:lnTo>
                    <a:pt x="393797" y="1753068"/>
                  </a:lnTo>
                  <a:lnTo>
                    <a:pt x="471358" y="1569748"/>
                  </a:lnTo>
                  <a:lnTo>
                    <a:pt x="225936" y="1392667"/>
                  </a:lnTo>
                  <a:lnTo>
                    <a:pt x="11429" y="1371514"/>
                  </a:lnTo>
                  <a:lnTo>
                    <a:pt x="12243" y="1394294"/>
                  </a:lnTo>
                  <a:cubicBezTo>
                    <a:pt x="9261" y="1350091"/>
                    <a:pt x="6818" y="1305617"/>
                    <a:pt x="6275" y="1261142"/>
                  </a:cubicBezTo>
                  <a:cubicBezTo>
                    <a:pt x="4921" y="1183585"/>
                    <a:pt x="6547" y="1106027"/>
                    <a:pt x="5464" y="1028469"/>
                  </a:cubicBezTo>
                  <a:cubicBezTo>
                    <a:pt x="4921" y="987520"/>
                    <a:pt x="-505" y="946842"/>
                    <a:pt x="38" y="905894"/>
                  </a:cubicBezTo>
                  <a:cubicBezTo>
                    <a:pt x="852" y="797964"/>
                    <a:pt x="2210" y="689760"/>
                    <a:pt x="6274" y="582101"/>
                  </a:cubicBezTo>
                  <a:cubicBezTo>
                    <a:pt x="10346" y="481492"/>
                    <a:pt x="14683" y="380884"/>
                    <a:pt x="25531" y="281359"/>
                  </a:cubicBezTo>
                  <a:cubicBezTo>
                    <a:pt x="38547" y="162311"/>
                    <a:pt x="138343" y="62516"/>
                    <a:pt x="256036" y="40548"/>
                  </a:cubicBezTo>
                  <a:cubicBezTo>
                    <a:pt x="298068" y="32685"/>
                    <a:pt x="339831" y="21567"/>
                    <a:pt x="382408" y="16686"/>
                  </a:cubicBezTo>
                  <a:cubicBezTo>
                    <a:pt x="417664" y="12889"/>
                    <a:pt x="453726" y="15871"/>
                    <a:pt x="489524" y="15871"/>
                  </a:cubicBezTo>
                  <a:lnTo>
                    <a:pt x="489524" y="16955"/>
                  </a:lnTo>
                  <a:cubicBezTo>
                    <a:pt x="620508" y="10990"/>
                    <a:pt x="751216" y="2855"/>
                    <a:pt x="882197" y="143"/>
                  </a:cubicBezTo>
                  <a:cubicBezTo>
                    <a:pt x="949992" y="-1213"/>
                    <a:pt x="1018059" y="7465"/>
                    <a:pt x="1085855" y="10991"/>
                  </a:cubicBezTo>
                  <a:cubicBezTo>
                    <a:pt x="1121382" y="12889"/>
                    <a:pt x="1157176" y="12889"/>
                    <a:pt x="1192432" y="15872"/>
                  </a:cubicBezTo>
                  <a:cubicBezTo>
                    <a:pt x="1245582" y="20753"/>
                    <a:pt x="1298736" y="25362"/>
                    <a:pt x="1351073" y="34312"/>
                  </a:cubicBezTo>
                  <a:cubicBezTo>
                    <a:pt x="1454395" y="52211"/>
                    <a:pt x="1511339" y="151463"/>
                    <a:pt x="1515411" y="240412"/>
                  </a:cubicBezTo>
                  <a:cubicBezTo>
                    <a:pt x="1522191" y="386579"/>
                    <a:pt x="1517036" y="533289"/>
                    <a:pt x="1517308" y="679998"/>
                  </a:cubicBezTo>
                  <a:cubicBezTo>
                    <a:pt x="1517308" y="734235"/>
                    <a:pt x="1505103" y="792268"/>
                    <a:pt x="1521105" y="841624"/>
                  </a:cubicBezTo>
                  <a:cubicBezTo>
                    <a:pt x="1533579" y="880946"/>
                    <a:pt x="1519748" y="910504"/>
                    <a:pt x="1514054" y="942503"/>
                  </a:cubicBezTo>
                  <a:cubicBezTo>
                    <a:pt x="1461717" y="1004876"/>
                    <a:pt x="1379820" y="1145349"/>
                    <a:pt x="1398258" y="1399447"/>
                  </a:cubicBezTo>
                  <a:cubicBezTo>
                    <a:pt x="1425377" y="1767170"/>
                    <a:pt x="1457917" y="2069810"/>
                    <a:pt x="1484764" y="2112929"/>
                  </a:cubicBezTo>
                  <a:cubicBezTo>
                    <a:pt x="1489919" y="2121335"/>
                    <a:pt x="1499137" y="2123505"/>
                    <a:pt x="1511071" y="2121877"/>
                  </a:cubicBezTo>
                  <a:cubicBezTo>
                    <a:pt x="1515683" y="2233062"/>
                    <a:pt x="1520563" y="2343975"/>
                    <a:pt x="1523005" y="2455160"/>
                  </a:cubicBezTo>
                  <a:close/>
                </a:path>
              </a:pathLst>
            </a:custGeom>
            <a:solidFill>
              <a:srgbClr val="FFCD00"/>
            </a:solidFill>
            <a:ln w="60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58" name="Graphique 14">
              <a:extLst>
                <a:ext uri="{FF2B5EF4-FFF2-40B4-BE49-F238E27FC236}">
                  <a16:creationId xmlns:a16="http://schemas.microsoft.com/office/drawing/2014/main" id="{8671FB6A-759B-9550-028E-1120E4AADB5C}"/>
                </a:ext>
              </a:extLst>
            </p:cNvPr>
            <p:cNvGrpSpPr/>
            <p:nvPr/>
          </p:nvGrpSpPr>
          <p:grpSpPr>
            <a:xfrm>
              <a:off x="3426263" y="1930674"/>
              <a:ext cx="2132370" cy="4022929"/>
              <a:chOff x="3426263" y="1930674"/>
              <a:chExt cx="2132370" cy="4022929"/>
            </a:xfrm>
            <a:solidFill>
              <a:srgbClr val="14120A"/>
            </a:solidFill>
          </p:grpSpPr>
          <p:sp>
            <p:nvSpPr>
              <p:cNvPr id="59" name="Forme libre 49">
                <a:extLst>
                  <a:ext uri="{FF2B5EF4-FFF2-40B4-BE49-F238E27FC236}">
                    <a16:creationId xmlns:a16="http://schemas.microsoft.com/office/drawing/2014/main" id="{98567CF8-CCE5-6EBD-927C-893A35AD58EC}"/>
                  </a:ext>
                </a:extLst>
              </p:cNvPr>
              <p:cNvSpPr/>
              <p:nvPr/>
            </p:nvSpPr>
            <p:spPr>
              <a:xfrm>
                <a:off x="5086159" y="4692459"/>
                <a:ext cx="472474" cy="1243639"/>
              </a:xfrm>
              <a:custGeom>
                <a:avLst/>
                <a:gdLst>
                  <a:gd name="connsiteX0" fmla="*/ 472474 w 472474"/>
                  <a:gd name="connsiteY0" fmla="*/ 1127937 h 1243639"/>
                  <a:gd name="connsiteX1" fmla="*/ 445825 w 472474"/>
                  <a:gd name="connsiteY1" fmla="*/ 1216660 h 1243639"/>
                  <a:gd name="connsiteX2" fmla="*/ 391314 w 472474"/>
                  <a:gd name="connsiteY2" fmla="*/ 1227958 h 1243639"/>
                  <a:gd name="connsiteX3" fmla="*/ 326058 w 472474"/>
                  <a:gd name="connsiteY3" fmla="*/ 1117148 h 1243639"/>
                  <a:gd name="connsiteX4" fmla="*/ 81545 w 472474"/>
                  <a:gd name="connsiteY4" fmla="*/ 376279 h 1243639"/>
                  <a:gd name="connsiteX5" fmla="*/ 3739 w 472474"/>
                  <a:gd name="connsiteY5" fmla="*/ 45363 h 1243639"/>
                  <a:gd name="connsiteX6" fmla="*/ 16495 w 472474"/>
                  <a:gd name="connsiteY6" fmla="*/ 3019 h 1243639"/>
                  <a:gd name="connsiteX7" fmla="*/ 66653 w 472474"/>
                  <a:gd name="connsiteY7" fmla="*/ 21795 h 1243639"/>
                  <a:gd name="connsiteX8" fmla="*/ 136316 w 472474"/>
                  <a:gd name="connsiteY8" fmla="*/ 199760 h 1243639"/>
                  <a:gd name="connsiteX9" fmla="*/ 337730 w 472474"/>
                  <a:gd name="connsiteY9" fmla="*/ 735219 h 1243639"/>
                  <a:gd name="connsiteX10" fmla="*/ 459615 w 472474"/>
                  <a:gd name="connsiteY10" fmla="*/ 1072616 h 1243639"/>
                  <a:gd name="connsiteX11" fmla="*/ 472474 w 472474"/>
                  <a:gd name="connsiteY11" fmla="*/ 1127937 h 124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2474" h="1243639">
                    <a:moveTo>
                      <a:pt x="472474" y="1127937"/>
                    </a:moveTo>
                    <a:cubicBezTo>
                      <a:pt x="464291" y="1155897"/>
                      <a:pt x="457560" y="1187277"/>
                      <a:pt x="445825" y="1216660"/>
                    </a:cubicBezTo>
                    <a:cubicBezTo>
                      <a:pt x="433698" y="1247024"/>
                      <a:pt x="411020" y="1253123"/>
                      <a:pt x="391314" y="1227958"/>
                    </a:cubicBezTo>
                    <a:cubicBezTo>
                      <a:pt x="365032" y="1194397"/>
                      <a:pt x="339641" y="1157029"/>
                      <a:pt x="326058" y="1117148"/>
                    </a:cubicBezTo>
                    <a:cubicBezTo>
                      <a:pt x="242207" y="870978"/>
                      <a:pt x="158921" y="624532"/>
                      <a:pt x="81545" y="376279"/>
                    </a:cubicBezTo>
                    <a:cubicBezTo>
                      <a:pt x="47907" y="268351"/>
                      <a:pt x="28193" y="156036"/>
                      <a:pt x="3739" y="45363"/>
                    </a:cubicBezTo>
                    <a:cubicBezTo>
                      <a:pt x="689" y="31558"/>
                      <a:pt x="-7202" y="10379"/>
                      <a:pt x="16495" y="3019"/>
                    </a:cubicBezTo>
                    <a:cubicBezTo>
                      <a:pt x="37408" y="-3477"/>
                      <a:pt x="57533" y="-477"/>
                      <a:pt x="66653" y="21795"/>
                    </a:cubicBezTo>
                    <a:cubicBezTo>
                      <a:pt x="90792" y="80741"/>
                      <a:pt x="113788" y="140173"/>
                      <a:pt x="136316" y="199760"/>
                    </a:cubicBezTo>
                    <a:cubicBezTo>
                      <a:pt x="203753" y="378133"/>
                      <a:pt x="271269" y="556480"/>
                      <a:pt x="337730" y="735219"/>
                    </a:cubicBezTo>
                    <a:cubicBezTo>
                      <a:pt x="379404" y="847298"/>
                      <a:pt x="419472" y="959976"/>
                      <a:pt x="459615" y="1072616"/>
                    </a:cubicBezTo>
                    <a:cubicBezTo>
                      <a:pt x="465422" y="1088911"/>
                      <a:pt x="467604" y="1106496"/>
                      <a:pt x="472474" y="112793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0" name="Forme libre 50">
                <a:extLst>
                  <a:ext uri="{FF2B5EF4-FFF2-40B4-BE49-F238E27FC236}">
                    <a16:creationId xmlns:a16="http://schemas.microsoft.com/office/drawing/2014/main" id="{F977A51B-BB6C-CC6B-FA0F-4FF72FF0096D}"/>
                  </a:ext>
                </a:extLst>
              </p:cNvPr>
              <p:cNvSpPr/>
              <p:nvPr/>
            </p:nvSpPr>
            <p:spPr>
              <a:xfrm>
                <a:off x="4278910" y="4843247"/>
                <a:ext cx="312752" cy="1110356"/>
              </a:xfrm>
              <a:custGeom>
                <a:avLst/>
                <a:gdLst>
                  <a:gd name="connsiteX0" fmla="*/ 312753 w 312752"/>
                  <a:gd name="connsiteY0" fmla="*/ 997536 h 1110356"/>
                  <a:gd name="connsiteX1" fmla="*/ 263211 w 312752"/>
                  <a:gd name="connsiteY1" fmla="*/ 1098068 h 1110356"/>
                  <a:gd name="connsiteX2" fmla="*/ 230426 w 312752"/>
                  <a:gd name="connsiteY2" fmla="*/ 1099850 h 1110356"/>
                  <a:gd name="connsiteX3" fmla="*/ 180957 w 312752"/>
                  <a:gd name="connsiteY3" fmla="*/ 998257 h 1110356"/>
                  <a:gd name="connsiteX4" fmla="*/ 34124 w 312752"/>
                  <a:gd name="connsiteY4" fmla="*/ 215862 h 1110356"/>
                  <a:gd name="connsiteX5" fmla="*/ 1072 w 312752"/>
                  <a:gd name="connsiteY5" fmla="*/ 52000 h 1110356"/>
                  <a:gd name="connsiteX6" fmla="*/ 9416 w 312752"/>
                  <a:gd name="connsiteY6" fmla="*/ 3524 h 1110356"/>
                  <a:gd name="connsiteX7" fmla="*/ 51342 w 312752"/>
                  <a:gd name="connsiteY7" fmla="*/ 35588 h 1110356"/>
                  <a:gd name="connsiteX8" fmla="*/ 197235 w 312752"/>
                  <a:gd name="connsiteY8" fmla="*/ 530035 h 1110356"/>
                  <a:gd name="connsiteX9" fmla="*/ 295329 w 312752"/>
                  <a:gd name="connsiteY9" fmla="*/ 935779 h 1110356"/>
                  <a:gd name="connsiteX10" fmla="*/ 305804 w 312752"/>
                  <a:gd name="connsiteY10" fmla="*/ 993750 h 1110356"/>
                  <a:gd name="connsiteX11" fmla="*/ 312753 w 312752"/>
                  <a:gd name="connsiteY11" fmla="*/ 997536 h 111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2752" h="1110356">
                    <a:moveTo>
                      <a:pt x="312753" y="997536"/>
                    </a:moveTo>
                    <a:cubicBezTo>
                      <a:pt x="296347" y="1031105"/>
                      <a:pt x="280698" y="1065073"/>
                      <a:pt x="263211" y="1098068"/>
                    </a:cubicBezTo>
                    <a:cubicBezTo>
                      <a:pt x="254684" y="1114157"/>
                      <a:pt x="238602" y="1114130"/>
                      <a:pt x="230426" y="1099850"/>
                    </a:cubicBezTo>
                    <a:cubicBezTo>
                      <a:pt x="211675" y="1067111"/>
                      <a:pt x="187960" y="1034056"/>
                      <a:pt x="180957" y="998257"/>
                    </a:cubicBezTo>
                    <a:cubicBezTo>
                      <a:pt x="130020" y="737848"/>
                      <a:pt x="82926" y="476690"/>
                      <a:pt x="34124" y="215862"/>
                    </a:cubicBezTo>
                    <a:cubicBezTo>
                      <a:pt x="23877" y="161092"/>
                      <a:pt x="10259" y="106926"/>
                      <a:pt x="1072" y="52000"/>
                    </a:cubicBezTo>
                    <a:cubicBezTo>
                      <a:pt x="-1598" y="36037"/>
                      <a:pt x="552" y="7855"/>
                      <a:pt x="9416" y="3524"/>
                    </a:cubicBezTo>
                    <a:cubicBezTo>
                      <a:pt x="35809" y="-9373"/>
                      <a:pt x="45415" y="15829"/>
                      <a:pt x="51342" y="35588"/>
                    </a:cubicBezTo>
                    <a:cubicBezTo>
                      <a:pt x="100725" y="200187"/>
                      <a:pt x="151972" y="364297"/>
                      <a:pt x="197235" y="530035"/>
                    </a:cubicBezTo>
                    <a:cubicBezTo>
                      <a:pt x="233876" y="664209"/>
                      <a:pt x="263147" y="800398"/>
                      <a:pt x="295329" y="935779"/>
                    </a:cubicBezTo>
                    <a:cubicBezTo>
                      <a:pt x="299863" y="954855"/>
                      <a:pt x="302362" y="974414"/>
                      <a:pt x="305804" y="993750"/>
                    </a:cubicBezTo>
                    <a:cubicBezTo>
                      <a:pt x="308120" y="995012"/>
                      <a:pt x="310436" y="996275"/>
                      <a:pt x="312753" y="997536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1" name="Forme libre 51">
                <a:extLst>
                  <a:ext uri="{FF2B5EF4-FFF2-40B4-BE49-F238E27FC236}">
                    <a16:creationId xmlns:a16="http://schemas.microsoft.com/office/drawing/2014/main" id="{1DAD7BAA-1205-925D-A978-2FD1CB88FD0A}"/>
                  </a:ext>
                </a:extLst>
              </p:cNvPr>
              <p:cNvSpPr/>
              <p:nvPr/>
            </p:nvSpPr>
            <p:spPr>
              <a:xfrm>
                <a:off x="4288106" y="1930674"/>
                <a:ext cx="374376" cy="101839"/>
              </a:xfrm>
              <a:custGeom>
                <a:avLst/>
                <a:gdLst>
                  <a:gd name="connsiteX0" fmla="*/ 211932 w 374376"/>
                  <a:gd name="connsiteY0" fmla="*/ 2295 h 101839"/>
                  <a:gd name="connsiteX1" fmla="*/ 312331 w 374376"/>
                  <a:gd name="connsiteY1" fmla="*/ 2294 h 101839"/>
                  <a:gd name="connsiteX2" fmla="*/ 374336 w 374376"/>
                  <a:gd name="connsiteY2" fmla="*/ 49916 h 101839"/>
                  <a:gd name="connsiteX3" fmla="*/ 318542 w 374376"/>
                  <a:gd name="connsiteY3" fmla="*/ 101839 h 101839"/>
                  <a:gd name="connsiteX4" fmla="*/ 34784 w 374376"/>
                  <a:gd name="connsiteY4" fmla="*/ 95552 h 101839"/>
                  <a:gd name="connsiteX5" fmla="*/ 89 w 374376"/>
                  <a:gd name="connsiteY5" fmla="*/ 59548 h 101839"/>
                  <a:gd name="connsiteX6" fmla="*/ 52541 w 374376"/>
                  <a:gd name="connsiteY6" fmla="*/ 8829 h 101839"/>
                  <a:gd name="connsiteX7" fmla="*/ 211777 w 374376"/>
                  <a:gd name="connsiteY7" fmla="*/ 0 h 101839"/>
                  <a:gd name="connsiteX8" fmla="*/ 211932 w 374376"/>
                  <a:gd name="connsiteY8" fmla="*/ 2295 h 101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376" h="101839">
                    <a:moveTo>
                      <a:pt x="211932" y="2295"/>
                    </a:moveTo>
                    <a:cubicBezTo>
                      <a:pt x="245398" y="2295"/>
                      <a:pt x="278865" y="2300"/>
                      <a:pt x="312331" y="2294"/>
                    </a:cubicBezTo>
                    <a:cubicBezTo>
                      <a:pt x="347875" y="2287"/>
                      <a:pt x="372855" y="21468"/>
                      <a:pt x="374336" y="49916"/>
                    </a:cubicBezTo>
                    <a:cubicBezTo>
                      <a:pt x="375549" y="73227"/>
                      <a:pt x="349602" y="101835"/>
                      <a:pt x="318542" y="101839"/>
                    </a:cubicBezTo>
                    <a:cubicBezTo>
                      <a:pt x="223947" y="101855"/>
                      <a:pt x="129315" y="99286"/>
                      <a:pt x="34784" y="95552"/>
                    </a:cubicBezTo>
                    <a:cubicBezTo>
                      <a:pt x="16386" y="94825"/>
                      <a:pt x="-1418" y="84301"/>
                      <a:pt x="89" y="59548"/>
                    </a:cubicBezTo>
                    <a:cubicBezTo>
                      <a:pt x="1743" y="32383"/>
                      <a:pt x="22685" y="10860"/>
                      <a:pt x="52541" y="8829"/>
                    </a:cubicBezTo>
                    <a:cubicBezTo>
                      <a:pt x="105574" y="5221"/>
                      <a:pt x="158694" y="2874"/>
                      <a:pt x="211777" y="0"/>
                    </a:cubicBezTo>
                    <a:cubicBezTo>
                      <a:pt x="211828" y="765"/>
                      <a:pt x="211880" y="1530"/>
                      <a:pt x="211932" y="2295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2" name="Forme libre 52">
                <a:extLst>
                  <a:ext uri="{FF2B5EF4-FFF2-40B4-BE49-F238E27FC236}">
                    <a16:creationId xmlns:a16="http://schemas.microsoft.com/office/drawing/2014/main" id="{0AFB4F4B-77DF-40A2-7B71-200DC629CDDA}"/>
                  </a:ext>
                </a:extLst>
              </p:cNvPr>
              <p:cNvSpPr/>
              <p:nvPr/>
            </p:nvSpPr>
            <p:spPr>
              <a:xfrm>
                <a:off x="3426263" y="3744625"/>
                <a:ext cx="704814" cy="829984"/>
              </a:xfrm>
              <a:custGeom>
                <a:avLst/>
                <a:gdLst>
                  <a:gd name="connsiteX0" fmla="*/ 572189 w 704814"/>
                  <a:gd name="connsiteY0" fmla="*/ 135477 h 829984"/>
                  <a:gd name="connsiteX1" fmla="*/ 700260 w 704814"/>
                  <a:gd name="connsiteY1" fmla="*/ 373934 h 829984"/>
                  <a:gd name="connsiteX2" fmla="*/ 625084 w 704814"/>
                  <a:gd name="connsiteY2" fmla="*/ 545749 h 829984"/>
                  <a:gd name="connsiteX3" fmla="*/ 575470 w 704814"/>
                  <a:gd name="connsiteY3" fmla="*/ 553694 h 829984"/>
                  <a:gd name="connsiteX4" fmla="*/ 636105 w 704814"/>
                  <a:gd name="connsiteY4" fmla="*/ 662739 h 829984"/>
                  <a:gd name="connsiteX5" fmla="*/ 643760 w 704814"/>
                  <a:gd name="connsiteY5" fmla="*/ 772603 h 829984"/>
                  <a:gd name="connsiteX6" fmla="*/ 532202 w 704814"/>
                  <a:gd name="connsiteY6" fmla="*/ 827893 h 829984"/>
                  <a:gd name="connsiteX7" fmla="*/ 257276 w 704814"/>
                  <a:gd name="connsiteY7" fmla="*/ 732293 h 829984"/>
                  <a:gd name="connsiteX8" fmla="*/ 94730 w 704814"/>
                  <a:gd name="connsiteY8" fmla="*/ 578613 h 829984"/>
                  <a:gd name="connsiteX9" fmla="*/ 8884 w 704814"/>
                  <a:gd name="connsiteY9" fmla="*/ 429746 h 829984"/>
                  <a:gd name="connsiteX10" fmla="*/ 1198 w 704814"/>
                  <a:gd name="connsiteY10" fmla="*/ 359697 h 829984"/>
                  <a:gd name="connsiteX11" fmla="*/ 101438 w 704814"/>
                  <a:gd name="connsiteY11" fmla="*/ 278547 h 829984"/>
                  <a:gd name="connsiteX12" fmla="*/ 67259 w 704814"/>
                  <a:gd name="connsiteY12" fmla="*/ 157580 h 829984"/>
                  <a:gd name="connsiteX13" fmla="*/ 117360 w 704814"/>
                  <a:gd name="connsiteY13" fmla="*/ 44289 h 829984"/>
                  <a:gd name="connsiteX14" fmla="*/ 459846 w 704814"/>
                  <a:gd name="connsiteY14" fmla="*/ 58755 h 829984"/>
                  <a:gd name="connsiteX15" fmla="*/ 559008 w 704814"/>
                  <a:gd name="connsiteY15" fmla="*/ 122318 h 829984"/>
                  <a:gd name="connsiteX16" fmla="*/ 572189 w 704814"/>
                  <a:gd name="connsiteY16" fmla="*/ 135477 h 829984"/>
                  <a:gd name="connsiteX17" fmla="*/ 101517 w 704814"/>
                  <a:gd name="connsiteY17" fmla="*/ 163884 h 829984"/>
                  <a:gd name="connsiteX18" fmla="*/ 123077 w 704814"/>
                  <a:gd name="connsiteY18" fmla="*/ 256892 h 829984"/>
                  <a:gd name="connsiteX19" fmla="*/ 149667 w 704814"/>
                  <a:gd name="connsiteY19" fmla="*/ 279659 h 829984"/>
                  <a:gd name="connsiteX20" fmla="*/ 229335 w 704814"/>
                  <a:gd name="connsiteY20" fmla="*/ 301585 h 829984"/>
                  <a:gd name="connsiteX21" fmla="*/ 479396 w 704814"/>
                  <a:gd name="connsiteY21" fmla="*/ 468980 h 829984"/>
                  <a:gd name="connsiteX22" fmla="*/ 611915 w 704814"/>
                  <a:gd name="connsiteY22" fmla="*/ 469634 h 829984"/>
                  <a:gd name="connsiteX23" fmla="*/ 624446 w 704814"/>
                  <a:gd name="connsiteY23" fmla="*/ 452187 h 829984"/>
                  <a:gd name="connsiteX24" fmla="*/ 612622 w 704814"/>
                  <a:gd name="connsiteY24" fmla="*/ 346335 h 829984"/>
                  <a:gd name="connsiteX25" fmla="*/ 390761 w 704814"/>
                  <a:gd name="connsiteY25" fmla="*/ 121092 h 829984"/>
                  <a:gd name="connsiteX26" fmla="*/ 134928 w 704814"/>
                  <a:gd name="connsiteY26" fmla="*/ 113494 h 829984"/>
                  <a:gd name="connsiteX27" fmla="*/ 101517 w 704814"/>
                  <a:gd name="connsiteY27" fmla="*/ 163884 h 829984"/>
                  <a:gd name="connsiteX28" fmla="*/ 77224 w 704814"/>
                  <a:gd name="connsiteY28" fmla="*/ 373203 h 829984"/>
                  <a:gd name="connsiteX29" fmla="*/ 88757 w 704814"/>
                  <a:gd name="connsiteY29" fmla="*/ 429793 h 829984"/>
                  <a:gd name="connsiteX30" fmla="*/ 141597 w 704814"/>
                  <a:gd name="connsiteY30" fmla="*/ 574524 h 829984"/>
                  <a:gd name="connsiteX31" fmla="*/ 153306 w 704814"/>
                  <a:gd name="connsiteY31" fmla="*/ 601962 h 829984"/>
                  <a:gd name="connsiteX32" fmla="*/ 340221 w 704814"/>
                  <a:gd name="connsiteY32" fmla="*/ 727784 h 829984"/>
                  <a:gd name="connsiteX33" fmla="*/ 517460 w 704814"/>
                  <a:gd name="connsiteY33" fmla="*/ 767889 h 829984"/>
                  <a:gd name="connsiteX34" fmla="*/ 579417 w 704814"/>
                  <a:gd name="connsiteY34" fmla="*/ 752895 h 829984"/>
                  <a:gd name="connsiteX35" fmla="*/ 578221 w 704814"/>
                  <a:gd name="connsiteY35" fmla="*/ 696885 h 829984"/>
                  <a:gd name="connsiteX36" fmla="*/ 566659 w 704814"/>
                  <a:gd name="connsiteY36" fmla="*/ 675104 h 829984"/>
                  <a:gd name="connsiteX37" fmla="*/ 419159 w 704814"/>
                  <a:gd name="connsiteY37" fmla="*/ 520260 h 829984"/>
                  <a:gd name="connsiteX38" fmla="*/ 208689 w 704814"/>
                  <a:gd name="connsiteY38" fmla="*/ 383167 h 829984"/>
                  <a:gd name="connsiteX39" fmla="*/ 77224 w 704814"/>
                  <a:gd name="connsiteY39" fmla="*/ 373203 h 829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04814" h="829984">
                    <a:moveTo>
                      <a:pt x="572189" y="135477"/>
                    </a:moveTo>
                    <a:cubicBezTo>
                      <a:pt x="632067" y="205738"/>
                      <a:pt x="675249" y="284989"/>
                      <a:pt x="700260" y="373934"/>
                    </a:cubicBezTo>
                    <a:cubicBezTo>
                      <a:pt x="717856" y="436508"/>
                      <a:pt x="682705" y="537113"/>
                      <a:pt x="625084" y="545749"/>
                    </a:cubicBezTo>
                    <a:cubicBezTo>
                      <a:pt x="608858" y="548180"/>
                      <a:pt x="592680" y="550928"/>
                      <a:pt x="575470" y="553694"/>
                    </a:cubicBezTo>
                    <a:cubicBezTo>
                      <a:pt x="595435" y="589465"/>
                      <a:pt x="616459" y="625736"/>
                      <a:pt x="636105" y="662739"/>
                    </a:cubicBezTo>
                    <a:cubicBezTo>
                      <a:pt x="654779" y="697909"/>
                      <a:pt x="660288" y="734089"/>
                      <a:pt x="643760" y="772603"/>
                    </a:cubicBezTo>
                    <a:cubicBezTo>
                      <a:pt x="623283" y="820314"/>
                      <a:pt x="595910" y="836169"/>
                      <a:pt x="532202" y="827893"/>
                    </a:cubicBezTo>
                    <a:cubicBezTo>
                      <a:pt x="434062" y="815143"/>
                      <a:pt x="337152" y="792399"/>
                      <a:pt x="257276" y="732293"/>
                    </a:cubicBezTo>
                    <a:cubicBezTo>
                      <a:pt x="198059" y="687733"/>
                      <a:pt x="147871" y="631004"/>
                      <a:pt x="94730" y="578613"/>
                    </a:cubicBezTo>
                    <a:cubicBezTo>
                      <a:pt x="52622" y="537101"/>
                      <a:pt x="22162" y="487876"/>
                      <a:pt x="8884" y="429746"/>
                    </a:cubicBezTo>
                    <a:cubicBezTo>
                      <a:pt x="3656" y="406857"/>
                      <a:pt x="-2681" y="381980"/>
                      <a:pt x="1198" y="359697"/>
                    </a:cubicBezTo>
                    <a:cubicBezTo>
                      <a:pt x="10893" y="303997"/>
                      <a:pt x="36798" y="285534"/>
                      <a:pt x="101438" y="278547"/>
                    </a:cubicBezTo>
                    <a:cubicBezTo>
                      <a:pt x="89973" y="238285"/>
                      <a:pt x="77479" y="198218"/>
                      <a:pt x="67259" y="157580"/>
                    </a:cubicBezTo>
                    <a:cubicBezTo>
                      <a:pt x="53539" y="103019"/>
                      <a:pt x="69086" y="71868"/>
                      <a:pt x="117360" y="44289"/>
                    </a:cubicBezTo>
                    <a:cubicBezTo>
                      <a:pt x="234845" y="-22825"/>
                      <a:pt x="348496" y="-10180"/>
                      <a:pt x="459846" y="58755"/>
                    </a:cubicBezTo>
                    <a:cubicBezTo>
                      <a:pt x="493224" y="79419"/>
                      <a:pt x="525972" y="101102"/>
                      <a:pt x="559008" y="122318"/>
                    </a:cubicBezTo>
                    <a:cubicBezTo>
                      <a:pt x="563402" y="126704"/>
                      <a:pt x="567795" y="131091"/>
                      <a:pt x="572189" y="135477"/>
                    </a:cubicBezTo>
                    <a:close/>
                    <a:moveTo>
                      <a:pt x="101517" y="163884"/>
                    </a:moveTo>
                    <a:cubicBezTo>
                      <a:pt x="108385" y="194987"/>
                      <a:pt x="113620" y="226599"/>
                      <a:pt x="123077" y="256892"/>
                    </a:cubicBezTo>
                    <a:cubicBezTo>
                      <a:pt x="126079" y="266511"/>
                      <a:pt x="139152" y="276041"/>
                      <a:pt x="149667" y="279659"/>
                    </a:cubicBezTo>
                    <a:cubicBezTo>
                      <a:pt x="175674" y="288609"/>
                      <a:pt x="204240" y="290893"/>
                      <a:pt x="229335" y="301585"/>
                    </a:cubicBezTo>
                    <a:cubicBezTo>
                      <a:pt x="323047" y="341511"/>
                      <a:pt x="399474" y="408093"/>
                      <a:pt x="479396" y="468980"/>
                    </a:cubicBezTo>
                    <a:cubicBezTo>
                      <a:pt x="509607" y="491994"/>
                      <a:pt x="583399" y="494175"/>
                      <a:pt x="611915" y="469634"/>
                    </a:cubicBezTo>
                    <a:cubicBezTo>
                      <a:pt x="617195" y="465089"/>
                      <a:pt x="620701" y="458296"/>
                      <a:pt x="624446" y="452187"/>
                    </a:cubicBezTo>
                    <a:cubicBezTo>
                      <a:pt x="647923" y="413891"/>
                      <a:pt x="626808" y="380529"/>
                      <a:pt x="612622" y="346335"/>
                    </a:cubicBezTo>
                    <a:cubicBezTo>
                      <a:pt x="569048" y="241311"/>
                      <a:pt x="489948" y="171862"/>
                      <a:pt x="390761" y="121092"/>
                    </a:cubicBezTo>
                    <a:cubicBezTo>
                      <a:pt x="306110" y="77763"/>
                      <a:pt x="222091" y="70894"/>
                      <a:pt x="134928" y="113494"/>
                    </a:cubicBezTo>
                    <a:cubicBezTo>
                      <a:pt x="112091" y="124655"/>
                      <a:pt x="98364" y="136463"/>
                      <a:pt x="101517" y="163884"/>
                    </a:cubicBezTo>
                    <a:close/>
                    <a:moveTo>
                      <a:pt x="77224" y="373203"/>
                    </a:moveTo>
                    <a:cubicBezTo>
                      <a:pt x="80948" y="392169"/>
                      <a:pt x="82604" y="411747"/>
                      <a:pt x="88757" y="429793"/>
                    </a:cubicBezTo>
                    <a:cubicBezTo>
                      <a:pt x="105329" y="478392"/>
                      <a:pt x="123767" y="526357"/>
                      <a:pt x="141597" y="574524"/>
                    </a:cubicBezTo>
                    <a:cubicBezTo>
                      <a:pt x="145069" y="583901"/>
                      <a:pt x="146863" y="595238"/>
                      <a:pt x="153306" y="601962"/>
                    </a:cubicBezTo>
                    <a:cubicBezTo>
                      <a:pt x="206413" y="657394"/>
                      <a:pt x="266259" y="704826"/>
                      <a:pt x="340221" y="727784"/>
                    </a:cubicBezTo>
                    <a:cubicBezTo>
                      <a:pt x="397949" y="745704"/>
                      <a:pt x="457764" y="757972"/>
                      <a:pt x="517460" y="767889"/>
                    </a:cubicBezTo>
                    <a:cubicBezTo>
                      <a:pt x="537127" y="771156"/>
                      <a:pt x="563010" y="764451"/>
                      <a:pt x="579417" y="752895"/>
                    </a:cubicBezTo>
                    <a:cubicBezTo>
                      <a:pt x="599411" y="738812"/>
                      <a:pt x="585752" y="715626"/>
                      <a:pt x="578221" y="696885"/>
                    </a:cubicBezTo>
                    <a:cubicBezTo>
                      <a:pt x="575173" y="689300"/>
                      <a:pt x="570755" y="682234"/>
                      <a:pt x="566659" y="675104"/>
                    </a:cubicBezTo>
                    <a:cubicBezTo>
                      <a:pt x="530115" y="611487"/>
                      <a:pt x="479561" y="560916"/>
                      <a:pt x="419159" y="520260"/>
                    </a:cubicBezTo>
                    <a:cubicBezTo>
                      <a:pt x="349686" y="473499"/>
                      <a:pt x="280854" y="425447"/>
                      <a:pt x="208689" y="383167"/>
                    </a:cubicBezTo>
                    <a:cubicBezTo>
                      <a:pt x="170687" y="360906"/>
                      <a:pt x="126077" y="351013"/>
                      <a:pt x="77224" y="373203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3" name="Forme libre 53">
                <a:extLst>
                  <a:ext uri="{FF2B5EF4-FFF2-40B4-BE49-F238E27FC236}">
                    <a16:creationId xmlns:a16="http://schemas.microsoft.com/office/drawing/2014/main" id="{E172E93C-CB7B-6C27-E869-BCC92FE3EDD2}"/>
                  </a:ext>
                </a:extLst>
              </p:cNvPr>
              <p:cNvSpPr/>
              <p:nvPr/>
            </p:nvSpPr>
            <p:spPr>
              <a:xfrm>
                <a:off x="3536773" y="3086311"/>
                <a:ext cx="628642" cy="809233"/>
              </a:xfrm>
              <a:custGeom>
                <a:avLst/>
                <a:gdLst>
                  <a:gd name="connsiteX0" fmla="*/ 461679 w 628642"/>
                  <a:gd name="connsiteY0" fmla="*/ 793790 h 809233"/>
                  <a:gd name="connsiteX1" fmla="*/ 448500 w 628642"/>
                  <a:gd name="connsiteY1" fmla="*/ 780632 h 809233"/>
                  <a:gd name="connsiteX2" fmla="*/ 505309 w 628642"/>
                  <a:gd name="connsiteY2" fmla="*/ 744049 h 809233"/>
                  <a:gd name="connsiteX3" fmla="*/ 540422 w 628642"/>
                  <a:gd name="connsiteY3" fmla="*/ 610215 h 809233"/>
                  <a:gd name="connsiteX4" fmla="*/ 280292 w 628642"/>
                  <a:gd name="connsiteY4" fmla="*/ 409272 h 809233"/>
                  <a:gd name="connsiteX5" fmla="*/ 129101 w 628642"/>
                  <a:gd name="connsiteY5" fmla="*/ 366475 h 809233"/>
                  <a:gd name="connsiteX6" fmla="*/ 39874 w 628642"/>
                  <a:gd name="connsiteY6" fmla="*/ 457929 h 809233"/>
                  <a:gd name="connsiteX7" fmla="*/ 64439 w 628642"/>
                  <a:gd name="connsiteY7" fmla="*/ 578499 h 809233"/>
                  <a:gd name="connsiteX8" fmla="*/ 95720 w 628642"/>
                  <a:gd name="connsiteY8" fmla="*/ 629058 h 809233"/>
                  <a:gd name="connsiteX9" fmla="*/ 53761 w 628642"/>
                  <a:gd name="connsiteY9" fmla="*/ 618365 h 809233"/>
                  <a:gd name="connsiteX10" fmla="*/ 1736 w 628642"/>
                  <a:gd name="connsiteY10" fmla="*/ 455596 h 809233"/>
                  <a:gd name="connsiteX11" fmla="*/ 3262 w 628642"/>
                  <a:gd name="connsiteY11" fmla="*/ 389813 h 809233"/>
                  <a:gd name="connsiteX12" fmla="*/ 67920 w 628642"/>
                  <a:gd name="connsiteY12" fmla="*/ 307619 h 809233"/>
                  <a:gd name="connsiteX13" fmla="*/ 14424 w 628642"/>
                  <a:gd name="connsiteY13" fmla="*/ 146751 h 809233"/>
                  <a:gd name="connsiteX14" fmla="*/ 110691 w 628642"/>
                  <a:gd name="connsiteY14" fmla="*/ 6100 h 809233"/>
                  <a:gd name="connsiteX15" fmla="*/ 417974 w 628642"/>
                  <a:gd name="connsiteY15" fmla="*/ 57179 h 809233"/>
                  <a:gd name="connsiteX16" fmla="*/ 582512 w 628642"/>
                  <a:gd name="connsiteY16" fmla="*/ 193909 h 809233"/>
                  <a:gd name="connsiteX17" fmla="*/ 514644 w 628642"/>
                  <a:gd name="connsiteY17" fmla="*/ 442060 h 809233"/>
                  <a:gd name="connsiteX18" fmla="*/ 612092 w 628642"/>
                  <a:gd name="connsiteY18" fmla="*/ 596280 h 809233"/>
                  <a:gd name="connsiteX19" fmla="*/ 595471 w 628642"/>
                  <a:gd name="connsiteY19" fmla="*/ 767774 h 809233"/>
                  <a:gd name="connsiteX20" fmla="*/ 487997 w 628642"/>
                  <a:gd name="connsiteY20" fmla="*/ 802252 h 809233"/>
                  <a:gd name="connsiteX21" fmla="*/ 461679 w 628642"/>
                  <a:gd name="connsiteY21" fmla="*/ 793790 h 809233"/>
                  <a:gd name="connsiteX22" fmla="*/ 463730 w 628642"/>
                  <a:gd name="connsiteY22" fmla="*/ 411172 h 809233"/>
                  <a:gd name="connsiteX23" fmla="*/ 487040 w 628642"/>
                  <a:gd name="connsiteY23" fmla="*/ 376098 h 809233"/>
                  <a:gd name="connsiteX24" fmla="*/ 517608 w 628642"/>
                  <a:gd name="connsiteY24" fmla="*/ 349622 h 809233"/>
                  <a:gd name="connsiteX25" fmla="*/ 519815 w 628642"/>
                  <a:gd name="connsiteY25" fmla="*/ 235241 h 809233"/>
                  <a:gd name="connsiteX26" fmla="*/ 329017 w 628642"/>
                  <a:gd name="connsiteY26" fmla="*/ 103989 h 809233"/>
                  <a:gd name="connsiteX27" fmla="*/ 93782 w 628642"/>
                  <a:gd name="connsiteY27" fmla="*/ 81880 h 809233"/>
                  <a:gd name="connsiteX28" fmla="*/ 51608 w 628642"/>
                  <a:gd name="connsiteY28" fmla="*/ 132169 h 809233"/>
                  <a:gd name="connsiteX29" fmla="*/ 82077 w 628642"/>
                  <a:gd name="connsiteY29" fmla="*/ 273986 h 809233"/>
                  <a:gd name="connsiteX30" fmla="*/ 108641 w 628642"/>
                  <a:gd name="connsiteY30" fmla="*/ 296209 h 809233"/>
                  <a:gd name="connsiteX31" fmla="*/ 177647 w 628642"/>
                  <a:gd name="connsiteY31" fmla="*/ 297903 h 809233"/>
                  <a:gd name="connsiteX32" fmla="*/ 463730 w 628642"/>
                  <a:gd name="connsiteY32" fmla="*/ 411172 h 809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28642" h="809233">
                    <a:moveTo>
                      <a:pt x="461679" y="793790"/>
                    </a:moveTo>
                    <a:cubicBezTo>
                      <a:pt x="457286" y="789404"/>
                      <a:pt x="452893" y="785018"/>
                      <a:pt x="448500" y="780632"/>
                    </a:cubicBezTo>
                    <a:cubicBezTo>
                      <a:pt x="467390" y="768354"/>
                      <a:pt x="485569" y="754765"/>
                      <a:pt x="505309" y="744049"/>
                    </a:cubicBezTo>
                    <a:cubicBezTo>
                      <a:pt x="559802" y="714468"/>
                      <a:pt x="572467" y="664615"/>
                      <a:pt x="540422" y="610215"/>
                    </a:cubicBezTo>
                    <a:cubicBezTo>
                      <a:pt x="480397" y="508316"/>
                      <a:pt x="390483" y="445455"/>
                      <a:pt x="280292" y="409272"/>
                    </a:cubicBezTo>
                    <a:cubicBezTo>
                      <a:pt x="230490" y="392919"/>
                      <a:pt x="180503" y="373988"/>
                      <a:pt x="129101" y="366475"/>
                    </a:cubicBezTo>
                    <a:cubicBezTo>
                      <a:pt x="71897" y="358115"/>
                      <a:pt x="36108" y="397169"/>
                      <a:pt x="39874" y="457929"/>
                    </a:cubicBezTo>
                    <a:cubicBezTo>
                      <a:pt x="42391" y="498535"/>
                      <a:pt x="53360" y="539041"/>
                      <a:pt x="64439" y="578499"/>
                    </a:cubicBezTo>
                    <a:cubicBezTo>
                      <a:pt x="69317" y="595870"/>
                      <a:pt x="83870" y="610527"/>
                      <a:pt x="95720" y="629058"/>
                    </a:cubicBezTo>
                    <a:cubicBezTo>
                      <a:pt x="83003" y="644149"/>
                      <a:pt x="67420" y="635877"/>
                      <a:pt x="53761" y="618365"/>
                    </a:cubicBezTo>
                    <a:cubicBezTo>
                      <a:pt x="16508" y="570602"/>
                      <a:pt x="8200" y="513111"/>
                      <a:pt x="1736" y="455596"/>
                    </a:cubicBezTo>
                    <a:cubicBezTo>
                      <a:pt x="-700" y="433930"/>
                      <a:pt x="-899" y="411074"/>
                      <a:pt x="3262" y="389813"/>
                    </a:cubicBezTo>
                    <a:cubicBezTo>
                      <a:pt x="10516" y="352759"/>
                      <a:pt x="29606" y="322434"/>
                      <a:pt x="67920" y="307619"/>
                    </a:cubicBezTo>
                    <a:cubicBezTo>
                      <a:pt x="49612" y="253335"/>
                      <a:pt x="28650" y="200927"/>
                      <a:pt x="14424" y="146751"/>
                    </a:cubicBezTo>
                    <a:cubicBezTo>
                      <a:pt x="-7619" y="62805"/>
                      <a:pt x="24729" y="19128"/>
                      <a:pt x="110691" y="6100"/>
                    </a:cubicBezTo>
                    <a:cubicBezTo>
                      <a:pt x="218889" y="-10299"/>
                      <a:pt x="321656" y="6250"/>
                      <a:pt x="417974" y="57179"/>
                    </a:cubicBezTo>
                    <a:cubicBezTo>
                      <a:pt x="481999" y="91034"/>
                      <a:pt x="537980" y="136160"/>
                      <a:pt x="582512" y="193909"/>
                    </a:cubicBezTo>
                    <a:cubicBezTo>
                      <a:pt x="649263" y="280474"/>
                      <a:pt x="591154" y="426468"/>
                      <a:pt x="514644" y="442060"/>
                    </a:cubicBezTo>
                    <a:cubicBezTo>
                      <a:pt x="546670" y="491897"/>
                      <a:pt x="584569" y="541486"/>
                      <a:pt x="612092" y="596280"/>
                    </a:cubicBezTo>
                    <a:cubicBezTo>
                      <a:pt x="641028" y="653888"/>
                      <a:pt x="629831" y="714031"/>
                      <a:pt x="595471" y="767774"/>
                    </a:cubicBezTo>
                    <a:cubicBezTo>
                      <a:pt x="569937" y="807710"/>
                      <a:pt x="533235" y="817851"/>
                      <a:pt x="487997" y="802252"/>
                    </a:cubicBezTo>
                    <a:cubicBezTo>
                      <a:pt x="479287" y="799250"/>
                      <a:pt x="470455" y="796603"/>
                      <a:pt x="461679" y="793790"/>
                    </a:cubicBezTo>
                    <a:close/>
                    <a:moveTo>
                      <a:pt x="463730" y="411172"/>
                    </a:moveTo>
                    <a:cubicBezTo>
                      <a:pt x="472308" y="397976"/>
                      <a:pt x="478349" y="385857"/>
                      <a:pt x="487040" y="376098"/>
                    </a:cubicBezTo>
                    <a:cubicBezTo>
                      <a:pt x="495927" y="366118"/>
                      <a:pt x="508221" y="359240"/>
                      <a:pt x="517608" y="349622"/>
                    </a:cubicBezTo>
                    <a:cubicBezTo>
                      <a:pt x="544101" y="322477"/>
                      <a:pt x="554441" y="270468"/>
                      <a:pt x="519815" y="235241"/>
                    </a:cubicBezTo>
                    <a:cubicBezTo>
                      <a:pt x="464131" y="178591"/>
                      <a:pt x="404501" y="130018"/>
                      <a:pt x="329017" y="103989"/>
                    </a:cubicBezTo>
                    <a:cubicBezTo>
                      <a:pt x="252640" y="77652"/>
                      <a:pt x="174268" y="65070"/>
                      <a:pt x="93782" y="81880"/>
                    </a:cubicBezTo>
                    <a:cubicBezTo>
                      <a:pt x="67876" y="87290"/>
                      <a:pt x="45013" y="99289"/>
                      <a:pt x="51608" y="132169"/>
                    </a:cubicBezTo>
                    <a:cubicBezTo>
                      <a:pt x="61117" y="179576"/>
                      <a:pt x="73580" y="226419"/>
                      <a:pt x="82077" y="273986"/>
                    </a:cubicBezTo>
                    <a:cubicBezTo>
                      <a:pt x="85261" y="291816"/>
                      <a:pt x="92359" y="296567"/>
                      <a:pt x="108641" y="296209"/>
                    </a:cubicBezTo>
                    <a:cubicBezTo>
                      <a:pt x="131681" y="295703"/>
                      <a:pt x="155745" y="292660"/>
                      <a:pt x="177647" y="297903"/>
                    </a:cubicBezTo>
                    <a:cubicBezTo>
                      <a:pt x="277220" y="321736"/>
                      <a:pt x="373956" y="353754"/>
                      <a:pt x="463730" y="411172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4" name="Forme libre 54">
                <a:extLst>
                  <a:ext uri="{FF2B5EF4-FFF2-40B4-BE49-F238E27FC236}">
                    <a16:creationId xmlns:a16="http://schemas.microsoft.com/office/drawing/2014/main" id="{8CD1FC65-837C-BBFD-3F4E-24662F6D6964}"/>
                  </a:ext>
                </a:extLst>
              </p:cNvPr>
              <p:cNvSpPr/>
              <p:nvPr/>
            </p:nvSpPr>
            <p:spPr>
              <a:xfrm>
                <a:off x="5000125" y="2582868"/>
                <a:ext cx="546647" cy="1972270"/>
              </a:xfrm>
              <a:custGeom>
                <a:avLst/>
                <a:gdLst>
                  <a:gd name="connsiteX0" fmla="*/ 151838 w 546647"/>
                  <a:gd name="connsiteY0" fmla="*/ 1523757 h 1972270"/>
                  <a:gd name="connsiteX1" fmla="*/ 95934 w 546647"/>
                  <a:gd name="connsiteY1" fmla="*/ 1430412 h 1972270"/>
                  <a:gd name="connsiteX2" fmla="*/ 21644 w 546647"/>
                  <a:gd name="connsiteY2" fmla="*/ 1066131 h 1972270"/>
                  <a:gd name="connsiteX3" fmla="*/ 1304 w 546647"/>
                  <a:gd name="connsiteY3" fmla="*/ 750963 h 1972270"/>
                  <a:gd name="connsiteX4" fmla="*/ 7984 w 546647"/>
                  <a:gd name="connsiteY4" fmla="*/ 471476 h 1972270"/>
                  <a:gd name="connsiteX5" fmla="*/ 182149 w 546647"/>
                  <a:gd name="connsiteY5" fmla="*/ 46463 h 1972270"/>
                  <a:gd name="connsiteX6" fmla="*/ 426882 w 546647"/>
                  <a:gd name="connsiteY6" fmla="*/ 101231 h 1972270"/>
                  <a:gd name="connsiteX7" fmla="*/ 521682 w 546647"/>
                  <a:gd name="connsiteY7" fmla="*/ 472221 h 1972270"/>
                  <a:gd name="connsiteX8" fmla="*/ 546646 w 546647"/>
                  <a:gd name="connsiteY8" fmla="*/ 722733 h 1972270"/>
                  <a:gd name="connsiteX9" fmla="*/ 523660 w 546647"/>
                  <a:gd name="connsiteY9" fmla="*/ 986065 h 1972270"/>
                  <a:gd name="connsiteX10" fmla="*/ 453116 w 546647"/>
                  <a:gd name="connsiteY10" fmla="*/ 1352868 h 1972270"/>
                  <a:gd name="connsiteX11" fmla="*/ 336089 w 546647"/>
                  <a:gd name="connsiteY11" fmla="*/ 1662691 h 1972270"/>
                  <a:gd name="connsiteX12" fmla="*/ 209196 w 546647"/>
                  <a:gd name="connsiteY12" fmla="*/ 1936284 h 1972270"/>
                  <a:gd name="connsiteX13" fmla="*/ 195222 w 546647"/>
                  <a:gd name="connsiteY13" fmla="*/ 1960462 h 1972270"/>
                  <a:gd name="connsiteX14" fmla="*/ 150637 w 546647"/>
                  <a:gd name="connsiteY14" fmla="*/ 1959431 h 1972270"/>
                  <a:gd name="connsiteX15" fmla="*/ 140002 w 546647"/>
                  <a:gd name="connsiteY15" fmla="*/ 1879790 h 1972270"/>
                  <a:gd name="connsiteX16" fmla="*/ 288489 w 546647"/>
                  <a:gd name="connsiteY16" fmla="*/ 1515119 h 1972270"/>
                  <a:gd name="connsiteX17" fmla="*/ 390723 w 546647"/>
                  <a:gd name="connsiteY17" fmla="*/ 1133136 h 1972270"/>
                  <a:gd name="connsiteX18" fmla="*/ 429484 w 546647"/>
                  <a:gd name="connsiteY18" fmla="*/ 786485 h 1972270"/>
                  <a:gd name="connsiteX19" fmla="*/ 382647 w 546647"/>
                  <a:gd name="connsiteY19" fmla="*/ 314584 h 1972270"/>
                  <a:gd name="connsiteX20" fmla="*/ 346995 w 546647"/>
                  <a:gd name="connsiteY20" fmla="*/ 138522 h 1972270"/>
                  <a:gd name="connsiteX21" fmla="*/ 271494 w 546647"/>
                  <a:gd name="connsiteY21" fmla="*/ 74441 h 1972270"/>
                  <a:gd name="connsiteX22" fmla="*/ 181090 w 546647"/>
                  <a:gd name="connsiteY22" fmla="*/ 127503 h 1972270"/>
                  <a:gd name="connsiteX23" fmla="*/ 159356 w 546647"/>
                  <a:gd name="connsiteY23" fmla="*/ 142809 h 1972270"/>
                  <a:gd name="connsiteX24" fmla="*/ 89285 w 546647"/>
                  <a:gd name="connsiteY24" fmla="*/ 320596 h 1972270"/>
                  <a:gd name="connsiteX25" fmla="*/ 76628 w 546647"/>
                  <a:gd name="connsiteY25" fmla="*/ 595193 h 1972270"/>
                  <a:gd name="connsiteX26" fmla="*/ 90195 w 546647"/>
                  <a:gd name="connsiteY26" fmla="*/ 895513 h 1972270"/>
                  <a:gd name="connsiteX27" fmla="*/ 175783 w 546647"/>
                  <a:gd name="connsiteY27" fmla="*/ 1373705 h 1972270"/>
                  <a:gd name="connsiteX28" fmla="*/ 151838 w 546647"/>
                  <a:gd name="connsiteY28" fmla="*/ 1523757 h 1972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6647" h="1972270">
                    <a:moveTo>
                      <a:pt x="151838" y="1523757"/>
                    </a:moveTo>
                    <a:cubicBezTo>
                      <a:pt x="108832" y="1507368"/>
                      <a:pt x="103943" y="1465842"/>
                      <a:pt x="95934" y="1430412"/>
                    </a:cubicBezTo>
                    <a:cubicBezTo>
                      <a:pt x="68605" y="1309517"/>
                      <a:pt x="39265" y="1188608"/>
                      <a:pt x="21644" y="1066131"/>
                    </a:cubicBezTo>
                    <a:cubicBezTo>
                      <a:pt x="6693" y="962214"/>
                      <a:pt x="3851" y="856191"/>
                      <a:pt x="1304" y="750963"/>
                    </a:cubicBezTo>
                    <a:cubicBezTo>
                      <a:pt x="-948" y="657856"/>
                      <a:pt x="-1170" y="563991"/>
                      <a:pt x="7984" y="471476"/>
                    </a:cubicBezTo>
                    <a:cubicBezTo>
                      <a:pt x="23602" y="313619"/>
                      <a:pt x="65258" y="163849"/>
                      <a:pt x="182149" y="46463"/>
                    </a:cubicBezTo>
                    <a:cubicBezTo>
                      <a:pt x="268845" y="-40600"/>
                      <a:pt x="396178" y="4413"/>
                      <a:pt x="426882" y="101231"/>
                    </a:cubicBezTo>
                    <a:cubicBezTo>
                      <a:pt x="465420" y="222755"/>
                      <a:pt x="496126" y="347260"/>
                      <a:pt x="521682" y="472221"/>
                    </a:cubicBezTo>
                    <a:cubicBezTo>
                      <a:pt x="538432" y="554129"/>
                      <a:pt x="546779" y="639135"/>
                      <a:pt x="546646" y="722733"/>
                    </a:cubicBezTo>
                    <a:cubicBezTo>
                      <a:pt x="546506" y="810516"/>
                      <a:pt x="530649" y="898186"/>
                      <a:pt x="523660" y="986065"/>
                    </a:cubicBezTo>
                    <a:cubicBezTo>
                      <a:pt x="513720" y="1111043"/>
                      <a:pt x="492213" y="1234086"/>
                      <a:pt x="453116" y="1352868"/>
                    </a:cubicBezTo>
                    <a:cubicBezTo>
                      <a:pt x="418626" y="1457652"/>
                      <a:pt x="378662" y="1560878"/>
                      <a:pt x="336089" y="1662691"/>
                    </a:cubicBezTo>
                    <a:cubicBezTo>
                      <a:pt x="297334" y="1755370"/>
                      <a:pt x="251876" y="1845252"/>
                      <a:pt x="209196" y="1936284"/>
                    </a:cubicBezTo>
                    <a:cubicBezTo>
                      <a:pt x="205253" y="1944693"/>
                      <a:pt x="200774" y="1953064"/>
                      <a:pt x="195222" y="1960462"/>
                    </a:cubicBezTo>
                    <a:cubicBezTo>
                      <a:pt x="183480" y="1976110"/>
                      <a:pt x="159985" y="1976644"/>
                      <a:pt x="150637" y="1959431"/>
                    </a:cubicBezTo>
                    <a:cubicBezTo>
                      <a:pt x="137342" y="1934949"/>
                      <a:pt x="127434" y="1909893"/>
                      <a:pt x="140002" y="1879790"/>
                    </a:cubicBezTo>
                    <a:cubicBezTo>
                      <a:pt x="190566" y="1758675"/>
                      <a:pt x="240882" y="1637416"/>
                      <a:pt x="288489" y="1515119"/>
                    </a:cubicBezTo>
                    <a:cubicBezTo>
                      <a:pt x="336529" y="1391714"/>
                      <a:pt x="372967" y="1264524"/>
                      <a:pt x="390723" y="1133136"/>
                    </a:cubicBezTo>
                    <a:cubicBezTo>
                      <a:pt x="406291" y="1017944"/>
                      <a:pt x="415034" y="901846"/>
                      <a:pt x="429484" y="786485"/>
                    </a:cubicBezTo>
                    <a:cubicBezTo>
                      <a:pt x="449668" y="625363"/>
                      <a:pt x="416208" y="470127"/>
                      <a:pt x="382647" y="314584"/>
                    </a:cubicBezTo>
                    <a:cubicBezTo>
                      <a:pt x="370021" y="256057"/>
                      <a:pt x="359240" y="197134"/>
                      <a:pt x="346995" y="138522"/>
                    </a:cubicBezTo>
                    <a:cubicBezTo>
                      <a:pt x="339886" y="104491"/>
                      <a:pt x="305543" y="75989"/>
                      <a:pt x="271494" y="74441"/>
                    </a:cubicBezTo>
                    <a:cubicBezTo>
                      <a:pt x="234251" y="72749"/>
                      <a:pt x="193206" y="98099"/>
                      <a:pt x="181090" y="127503"/>
                    </a:cubicBezTo>
                    <a:cubicBezTo>
                      <a:pt x="178253" y="134386"/>
                      <a:pt x="165712" y="136647"/>
                      <a:pt x="159356" y="142809"/>
                    </a:cubicBezTo>
                    <a:cubicBezTo>
                      <a:pt x="109264" y="191376"/>
                      <a:pt x="95019" y="255742"/>
                      <a:pt x="89285" y="320596"/>
                    </a:cubicBezTo>
                    <a:cubicBezTo>
                      <a:pt x="81220" y="411816"/>
                      <a:pt x="76469" y="503638"/>
                      <a:pt x="76628" y="595193"/>
                    </a:cubicBezTo>
                    <a:cubicBezTo>
                      <a:pt x="76802" y="695389"/>
                      <a:pt x="76367" y="796665"/>
                      <a:pt x="90195" y="895513"/>
                    </a:cubicBezTo>
                    <a:cubicBezTo>
                      <a:pt x="112615" y="1055770"/>
                      <a:pt x="145897" y="1214533"/>
                      <a:pt x="175783" y="1373705"/>
                    </a:cubicBezTo>
                    <a:cubicBezTo>
                      <a:pt x="185577" y="1425870"/>
                      <a:pt x="202717" y="1477838"/>
                      <a:pt x="151838" y="152375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" name="Groupe 34">
            <a:extLst>
              <a:ext uri="{FF2B5EF4-FFF2-40B4-BE49-F238E27FC236}">
                <a16:creationId xmlns:a16="http://schemas.microsoft.com/office/drawing/2014/main" id="{2047FD1C-60E4-39CD-46F2-D6E2CA554BE7}"/>
              </a:ext>
            </a:extLst>
          </p:cNvPr>
          <p:cNvGrpSpPr>
            <a:grpSpLocks noChangeAspect="1"/>
          </p:cNvGrpSpPr>
          <p:nvPr/>
        </p:nvGrpSpPr>
        <p:grpSpPr>
          <a:xfrm>
            <a:off x="1134078" y="1481385"/>
            <a:ext cx="2883674" cy="1728953"/>
            <a:chOff x="1134078" y="2883088"/>
            <a:chExt cx="3653904" cy="2190760"/>
          </a:xfrm>
        </p:grpSpPr>
        <p:sp>
          <p:nvSpPr>
            <p:cNvPr id="52" name="Forme libre 66">
              <a:extLst>
                <a:ext uri="{FF2B5EF4-FFF2-40B4-BE49-F238E27FC236}">
                  <a16:creationId xmlns:a16="http://schemas.microsoft.com/office/drawing/2014/main" id="{C8D94610-CB13-7995-902F-65D286D8D674}"/>
                </a:ext>
              </a:extLst>
            </p:cNvPr>
            <p:cNvSpPr/>
            <p:nvPr/>
          </p:nvSpPr>
          <p:spPr>
            <a:xfrm>
              <a:off x="1134078" y="2883088"/>
              <a:ext cx="3653904" cy="1998957"/>
            </a:xfrm>
            <a:custGeom>
              <a:avLst/>
              <a:gdLst>
                <a:gd name="connsiteX0" fmla="*/ 2127163 w 3653905"/>
                <a:gd name="connsiteY0" fmla="*/ 1963657 h 1998957"/>
                <a:gd name="connsiteX1" fmla="*/ 1793032 w 3653905"/>
                <a:gd name="connsiteY1" fmla="*/ 1964524 h 1998957"/>
                <a:gd name="connsiteX2" fmla="*/ 1225280 w 3653905"/>
                <a:gd name="connsiteY2" fmla="*/ 1989687 h 1998957"/>
                <a:gd name="connsiteX3" fmla="*/ 878658 w 3653905"/>
                <a:gd name="connsiteY3" fmla="*/ 1990050 h 1998957"/>
                <a:gd name="connsiteX4" fmla="*/ 777600 w 3653905"/>
                <a:gd name="connsiteY4" fmla="*/ 1968713 h 1998957"/>
                <a:gd name="connsiteX5" fmla="*/ 667367 w 3653905"/>
                <a:gd name="connsiteY5" fmla="*/ 1948104 h 1998957"/>
                <a:gd name="connsiteX6" fmla="*/ 164396 w 3653905"/>
                <a:gd name="connsiteY6" fmla="*/ 1616506 h 1998957"/>
                <a:gd name="connsiteX7" fmla="*/ 28636 w 3653905"/>
                <a:gd name="connsiteY7" fmla="*/ 1329723 h 1998957"/>
                <a:gd name="connsiteX8" fmla="*/ 4177 w 3653905"/>
                <a:gd name="connsiteY8" fmla="*/ 1119985 h 1998957"/>
                <a:gd name="connsiteX9" fmla="*/ 45449 w 3653905"/>
                <a:gd name="connsiteY9" fmla="*/ 692247 h 1998957"/>
                <a:gd name="connsiteX10" fmla="*/ 181681 w 3653905"/>
                <a:gd name="connsiteY10" fmla="*/ 364543 h 1998957"/>
                <a:gd name="connsiteX11" fmla="*/ 232456 w 3653905"/>
                <a:gd name="connsiteY11" fmla="*/ 279353 h 1998957"/>
                <a:gd name="connsiteX12" fmla="*/ 476138 w 3653905"/>
                <a:gd name="connsiteY12" fmla="*/ 95309 h 1998957"/>
                <a:gd name="connsiteX13" fmla="*/ 961749 w 3653905"/>
                <a:gd name="connsiteY13" fmla="*/ 3448 h 1998957"/>
                <a:gd name="connsiteX14" fmla="*/ 1524802 w 3653905"/>
                <a:gd name="connsiteY14" fmla="*/ 20450 h 1998957"/>
                <a:gd name="connsiteX15" fmla="*/ 2021955 w 3653905"/>
                <a:gd name="connsiteY15" fmla="*/ 75270 h 1998957"/>
                <a:gd name="connsiteX16" fmla="*/ 2304201 w 3653905"/>
                <a:gd name="connsiteY16" fmla="*/ 104762 h 1998957"/>
                <a:gd name="connsiteX17" fmla="*/ 2577161 w 3653905"/>
                <a:gd name="connsiteY17" fmla="*/ 131220 h 1998957"/>
                <a:gd name="connsiteX18" fmla="*/ 2910675 w 3653905"/>
                <a:gd name="connsiteY18" fmla="*/ 303414 h 1998957"/>
                <a:gd name="connsiteX19" fmla="*/ 3014924 w 3653905"/>
                <a:gd name="connsiteY19" fmla="*/ 466155 h 1998957"/>
                <a:gd name="connsiteX20" fmla="*/ 3119995 w 3653905"/>
                <a:gd name="connsiteY20" fmla="*/ 670752 h 1998957"/>
                <a:gd name="connsiteX21" fmla="*/ 3307862 w 3653905"/>
                <a:gd name="connsiteY21" fmla="*/ 828537 h 1998957"/>
                <a:gd name="connsiteX22" fmla="*/ 3566873 w 3653905"/>
                <a:gd name="connsiteY22" fmla="*/ 1003522 h 1998957"/>
                <a:gd name="connsiteX23" fmla="*/ 3649464 w 3653905"/>
                <a:gd name="connsiteY23" fmla="*/ 1152306 h 1998957"/>
                <a:gd name="connsiteX24" fmla="*/ 3653816 w 3653905"/>
                <a:gd name="connsiteY24" fmla="*/ 1191984 h 1998957"/>
                <a:gd name="connsiteX25" fmla="*/ 3649327 w 3653905"/>
                <a:gd name="connsiteY25" fmla="*/ 1294809 h 1998957"/>
                <a:gd name="connsiteX26" fmla="*/ 3563481 w 3653905"/>
                <a:gd name="connsiteY26" fmla="*/ 1672192 h 1998957"/>
                <a:gd name="connsiteX27" fmla="*/ 3332948 w 3653905"/>
                <a:gd name="connsiteY27" fmla="*/ 1854093 h 1998957"/>
                <a:gd name="connsiteX28" fmla="*/ 3054231 w 3653905"/>
                <a:gd name="connsiteY28" fmla="*/ 1906022 h 1998957"/>
                <a:gd name="connsiteX29" fmla="*/ 2789771 w 3653905"/>
                <a:gd name="connsiteY29" fmla="*/ 1933781 h 1998957"/>
                <a:gd name="connsiteX30" fmla="*/ 2555673 w 3653905"/>
                <a:gd name="connsiteY30" fmla="*/ 1945436 h 1998957"/>
                <a:gd name="connsiteX31" fmla="*/ 2127197 w 3653905"/>
                <a:gd name="connsiteY31" fmla="*/ 1960534 h 1998957"/>
                <a:gd name="connsiteX32" fmla="*/ 2127163 w 3653905"/>
                <a:gd name="connsiteY32" fmla="*/ 1963657 h 199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53905" h="1998957">
                  <a:moveTo>
                    <a:pt x="2127163" y="1963657"/>
                  </a:moveTo>
                  <a:cubicBezTo>
                    <a:pt x="2015786" y="1963657"/>
                    <a:pt x="1904204" y="1959770"/>
                    <a:pt x="1793032" y="1964524"/>
                  </a:cubicBezTo>
                  <a:cubicBezTo>
                    <a:pt x="1603794" y="1972610"/>
                    <a:pt x="1414179" y="1971274"/>
                    <a:pt x="1225280" y="1989687"/>
                  </a:cubicBezTo>
                  <a:cubicBezTo>
                    <a:pt x="1110051" y="2000924"/>
                    <a:pt x="994093" y="2002990"/>
                    <a:pt x="878658" y="1990050"/>
                  </a:cubicBezTo>
                  <a:cubicBezTo>
                    <a:pt x="844608" y="1986231"/>
                    <a:pt x="811373" y="1975473"/>
                    <a:pt x="777600" y="1968713"/>
                  </a:cubicBezTo>
                  <a:cubicBezTo>
                    <a:pt x="740952" y="1961373"/>
                    <a:pt x="704015" y="1955448"/>
                    <a:pt x="667367" y="1948104"/>
                  </a:cubicBezTo>
                  <a:cubicBezTo>
                    <a:pt x="454894" y="1905518"/>
                    <a:pt x="289165" y="1791635"/>
                    <a:pt x="164396" y="1616506"/>
                  </a:cubicBezTo>
                  <a:cubicBezTo>
                    <a:pt x="102134" y="1529118"/>
                    <a:pt x="47039" y="1437308"/>
                    <a:pt x="28636" y="1329723"/>
                  </a:cubicBezTo>
                  <a:cubicBezTo>
                    <a:pt x="16782" y="1260436"/>
                    <a:pt x="11038" y="1190039"/>
                    <a:pt x="4177" y="1119985"/>
                  </a:cubicBezTo>
                  <a:cubicBezTo>
                    <a:pt x="-10041" y="974817"/>
                    <a:pt x="14102" y="832952"/>
                    <a:pt x="45449" y="692247"/>
                  </a:cubicBezTo>
                  <a:cubicBezTo>
                    <a:pt x="71500" y="575315"/>
                    <a:pt x="128131" y="470360"/>
                    <a:pt x="181681" y="364543"/>
                  </a:cubicBezTo>
                  <a:cubicBezTo>
                    <a:pt x="196575" y="335108"/>
                    <a:pt x="214258" y="306924"/>
                    <a:pt x="232456" y="279353"/>
                  </a:cubicBezTo>
                  <a:cubicBezTo>
                    <a:pt x="291842" y="189379"/>
                    <a:pt x="375405" y="131021"/>
                    <a:pt x="476138" y="95309"/>
                  </a:cubicBezTo>
                  <a:cubicBezTo>
                    <a:pt x="633289" y="39595"/>
                    <a:pt x="795681" y="13418"/>
                    <a:pt x="961749" y="3448"/>
                  </a:cubicBezTo>
                  <a:cubicBezTo>
                    <a:pt x="1150154" y="-7861"/>
                    <a:pt x="1337158" y="11514"/>
                    <a:pt x="1524802" y="20450"/>
                  </a:cubicBezTo>
                  <a:cubicBezTo>
                    <a:pt x="1691902" y="28413"/>
                    <a:pt x="1855952" y="59611"/>
                    <a:pt x="2021955" y="75270"/>
                  </a:cubicBezTo>
                  <a:cubicBezTo>
                    <a:pt x="2116163" y="84157"/>
                    <a:pt x="2211296" y="88322"/>
                    <a:pt x="2304201" y="104762"/>
                  </a:cubicBezTo>
                  <a:cubicBezTo>
                    <a:pt x="2394982" y="120829"/>
                    <a:pt x="2487099" y="115924"/>
                    <a:pt x="2577161" y="131220"/>
                  </a:cubicBezTo>
                  <a:cubicBezTo>
                    <a:pt x="2705947" y="153092"/>
                    <a:pt x="2824692" y="200541"/>
                    <a:pt x="2910675" y="303414"/>
                  </a:cubicBezTo>
                  <a:cubicBezTo>
                    <a:pt x="2951662" y="352494"/>
                    <a:pt x="2983361" y="410009"/>
                    <a:pt x="3014924" y="466155"/>
                  </a:cubicBezTo>
                  <a:cubicBezTo>
                    <a:pt x="3052449" y="532952"/>
                    <a:pt x="3085896" y="602074"/>
                    <a:pt x="3119995" y="670752"/>
                  </a:cubicBezTo>
                  <a:cubicBezTo>
                    <a:pt x="3159782" y="750913"/>
                    <a:pt x="3223832" y="801055"/>
                    <a:pt x="3307862" y="828537"/>
                  </a:cubicBezTo>
                  <a:cubicBezTo>
                    <a:pt x="3410740" y="862173"/>
                    <a:pt x="3493056" y="927272"/>
                    <a:pt x="3566873" y="1003522"/>
                  </a:cubicBezTo>
                  <a:cubicBezTo>
                    <a:pt x="3607243" y="1045214"/>
                    <a:pt x="3630890" y="1097883"/>
                    <a:pt x="3649464" y="1152306"/>
                  </a:cubicBezTo>
                  <a:cubicBezTo>
                    <a:pt x="3653679" y="1164622"/>
                    <a:pt x="3654159" y="1178754"/>
                    <a:pt x="3653816" y="1191984"/>
                  </a:cubicBezTo>
                  <a:cubicBezTo>
                    <a:pt x="3652925" y="1226282"/>
                    <a:pt x="3648093" y="1260634"/>
                    <a:pt x="3649327" y="1294809"/>
                  </a:cubicBezTo>
                  <a:cubicBezTo>
                    <a:pt x="3654056" y="1428389"/>
                    <a:pt x="3626675" y="1553993"/>
                    <a:pt x="3563481" y="1672192"/>
                  </a:cubicBezTo>
                  <a:cubicBezTo>
                    <a:pt x="3512865" y="1766797"/>
                    <a:pt x="3434215" y="1827844"/>
                    <a:pt x="3332948" y="1854093"/>
                  </a:cubicBezTo>
                  <a:cubicBezTo>
                    <a:pt x="3241687" y="1877763"/>
                    <a:pt x="3147719" y="1892373"/>
                    <a:pt x="3054231" y="1906022"/>
                  </a:cubicBezTo>
                  <a:cubicBezTo>
                    <a:pt x="2966569" y="1918818"/>
                    <a:pt x="2878118" y="1926791"/>
                    <a:pt x="2789771" y="1933781"/>
                  </a:cubicBezTo>
                  <a:cubicBezTo>
                    <a:pt x="2711909" y="1939939"/>
                    <a:pt x="2633740" y="1942443"/>
                    <a:pt x="2555673" y="1945436"/>
                  </a:cubicBezTo>
                  <a:cubicBezTo>
                    <a:pt x="2412871" y="1950906"/>
                    <a:pt x="2270000" y="1955547"/>
                    <a:pt x="2127197" y="1960534"/>
                  </a:cubicBezTo>
                  <a:cubicBezTo>
                    <a:pt x="2127163" y="1961575"/>
                    <a:pt x="2127163" y="1962616"/>
                    <a:pt x="2127163" y="196365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42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CC00"/>
                </a:solidFill>
                <a:effectLst/>
                <a:highlight>
                  <a:srgbClr val="FFCD00"/>
                </a:highlight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53" name="Graphique 14">
              <a:extLst>
                <a:ext uri="{FF2B5EF4-FFF2-40B4-BE49-F238E27FC236}">
                  <a16:creationId xmlns:a16="http://schemas.microsoft.com/office/drawing/2014/main" id="{C60D75D1-463E-0E20-CD17-99891FF343E0}"/>
                </a:ext>
              </a:extLst>
            </p:cNvPr>
            <p:cNvGrpSpPr/>
            <p:nvPr/>
          </p:nvGrpSpPr>
          <p:grpSpPr>
            <a:xfrm>
              <a:off x="1517845" y="3203553"/>
              <a:ext cx="2711125" cy="1870295"/>
              <a:chOff x="1517845" y="3203553"/>
              <a:chExt cx="2711125" cy="1870295"/>
            </a:xfrm>
            <a:solidFill>
              <a:srgbClr val="14120A"/>
            </a:solidFill>
          </p:grpSpPr>
          <p:sp>
            <p:nvSpPr>
              <p:cNvPr id="54" name="Forme libre 68">
                <a:extLst>
                  <a:ext uri="{FF2B5EF4-FFF2-40B4-BE49-F238E27FC236}">
                    <a16:creationId xmlns:a16="http://schemas.microsoft.com/office/drawing/2014/main" id="{1AB3C607-F1C5-DFCD-A435-A014D1651725}"/>
                  </a:ext>
                </a:extLst>
              </p:cNvPr>
              <p:cNvSpPr/>
              <p:nvPr/>
            </p:nvSpPr>
            <p:spPr>
              <a:xfrm>
                <a:off x="1517845" y="3203553"/>
                <a:ext cx="2151870" cy="881533"/>
              </a:xfrm>
              <a:custGeom>
                <a:avLst/>
                <a:gdLst>
                  <a:gd name="connsiteX0" fmla="*/ 698821 w 2151870"/>
                  <a:gd name="connsiteY0" fmla="*/ 881067 h 881533"/>
                  <a:gd name="connsiteX1" fmla="*/ 369402 w 2151870"/>
                  <a:gd name="connsiteY1" fmla="*/ 880465 h 881533"/>
                  <a:gd name="connsiteX2" fmla="*/ 216826 w 2151870"/>
                  <a:gd name="connsiteY2" fmla="*/ 867806 h 881533"/>
                  <a:gd name="connsiteX3" fmla="*/ 94017 w 2151870"/>
                  <a:gd name="connsiteY3" fmla="*/ 815627 h 881533"/>
                  <a:gd name="connsiteX4" fmla="*/ 18955 w 2151870"/>
                  <a:gd name="connsiteY4" fmla="*/ 656975 h 881533"/>
                  <a:gd name="connsiteX5" fmla="*/ 590 w 2151870"/>
                  <a:gd name="connsiteY5" fmla="*/ 410364 h 881533"/>
                  <a:gd name="connsiteX6" fmla="*/ 70915 w 2151870"/>
                  <a:gd name="connsiteY6" fmla="*/ 144864 h 881533"/>
                  <a:gd name="connsiteX7" fmla="*/ 151422 w 2151870"/>
                  <a:gd name="connsiteY7" fmla="*/ 82306 h 881533"/>
                  <a:gd name="connsiteX8" fmla="*/ 419094 w 2151870"/>
                  <a:gd name="connsiteY8" fmla="*/ 23770 h 881533"/>
                  <a:gd name="connsiteX9" fmla="*/ 779996 w 2151870"/>
                  <a:gd name="connsiteY9" fmla="*/ 14054 h 881533"/>
                  <a:gd name="connsiteX10" fmla="*/ 1145203 w 2151870"/>
                  <a:gd name="connsiteY10" fmla="*/ 549 h 881533"/>
                  <a:gd name="connsiteX11" fmla="*/ 1185881 w 2151870"/>
                  <a:gd name="connsiteY11" fmla="*/ 107 h 881533"/>
                  <a:gd name="connsiteX12" fmla="*/ 1759627 w 2151870"/>
                  <a:gd name="connsiteY12" fmla="*/ 354 h 881533"/>
                  <a:gd name="connsiteX13" fmla="*/ 1881148 w 2151870"/>
                  <a:gd name="connsiteY13" fmla="*/ 6368 h 881533"/>
                  <a:gd name="connsiteX14" fmla="*/ 2076520 w 2151870"/>
                  <a:gd name="connsiteY14" fmla="*/ 135921 h 881533"/>
                  <a:gd name="connsiteX15" fmla="*/ 2150474 w 2151870"/>
                  <a:gd name="connsiteY15" fmla="*/ 393479 h 881533"/>
                  <a:gd name="connsiteX16" fmla="*/ 2150338 w 2151870"/>
                  <a:gd name="connsiteY16" fmla="*/ 505821 h 881533"/>
                  <a:gd name="connsiteX17" fmla="*/ 2064937 w 2151870"/>
                  <a:gd name="connsiteY17" fmla="*/ 719957 h 881533"/>
                  <a:gd name="connsiteX18" fmla="*/ 1894582 w 2151870"/>
                  <a:gd name="connsiteY18" fmla="*/ 803064 h 881533"/>
                  <a:gd name="connsiteX19" fmla="*/ 1469019 w 2151870"/>
                  <a:gd name="connsiteY19" fmla="*/ 848431 h 881533"/>
                  <a:gd name="connsiteX20" fmla="*/ 1122893 w 2151870"/>
                  <a:gd name="connsiteY20" fmla="*/ 873646 h 881533"/>
                  <a:gd name="connsiteX21" fmla="*/ 978754 w 2151870"/>
                  <a:gd name="connsiteY21" fmla="*/ 880735 h 881533"/>
                  <a:gd name="connsiteX22" fmla="*/ 698821 w 2151870"/>
                  <a:gd name="connsiteY22" fmla="*/ 881067 h 881533"/>
                  <a:gd name="connsiteX23" fmla="*/ 1462268 w 2151870"/>
                  <a:gd name="connsiteY23" fmla="*/ 24983 h 881533"/>
                  <a:gd name="connsiteX24" fmla="*/ 1462165 w 2151870"/>
                  <a:gd name="connsiteY24" fmla="*/ 32446 h 881533"/>
                  <a:gd name="connsiteX25" fmla="*/ 1182523 w 2151870"/>
                  <a:gd name="connsiteY25" fmla="*/ 33470 h 881533"/>
                  <a:gd name="connsiteX26" fmla="*/ 603486 w 2151870"/>
                  <a:gd name="connsiteY26" fmla="*/ 79840 h 881533"/>
                  <a:gd name="connsiteX27" fmla="*/ 223978 w 2151870"/>
                  <a:gd name="connsiteY27" fmla="*/ 153827 h 881533"/>
                  <a:gd name="connsiteX28" fmla="*/ 94623 w 2151870"/>
                  <a:gd name="connsiteY28" fmla="*/ 268591 h 881533"/>
                  <a:gd name="connsiteX29" fmla="*/ 73678 w 2151870"/>
                  <a:gd name="connsiteY29" fmla="*/ 313489 h 881533"/>
                  <a:gd name="connsiteX30" fmla="*/ 53198 w 2151870"/>
                  <a:gd name="connsiteY30" fmla="*/ 422649 h 881533"/>
                  <a:gd name="connsiteX31" fmla="*/ 69199 w 2151870"/>
                  <a:gd name="connsiteY31" fmla="*/ 642378 h 881533"/>
                  <a:gd name="connsiteX32" fmla="*/ 172628 w 2151870"/>
                  <a:gd name="connsiteY32" fmla="*/ 769037 h 881533"/>
                  <a:gd name="connsiteX33" fmla="*/ 221384 w 2151870"/>
                  <a:gd name="connsiteY33" fmla="*/ 776500 h 881533"/>
                  <a:gd name="connsiteX34" fmla="*/ 365307 w 2151870"/>
                  <a:gd name="connsiteY34" fmla="*/ 784692 h 881533"/>
                  <a:gd name="connsiteX35" fmla="*/ 706721 w 2151870"/>
                  <a:gd name="connsiteY35" fmla="*/ 807691 h 881533"/>
                  <a:gd name="connsiteX36" fmla="*/ 1193695 w 2151870"/>
                  <a:gd name="connsiteY36" fmla="*/ 803122 h 881533"/>
                  <a:gd name="connsiteX37" fmla="*/ 1742663 w 2151870"/>
                  <a:gd name="connsiteY37" fmla="*/ 775798 h 881533"/>
                  <a:gd name="connsiteX38" fmla="*/ 1929366 w 2151870"/>
                  <a:gd name="connsiteY38" fmla="*/ 748288 h 881533"/>
                  <a:gd name="connsiteX39" fmla="*/ 2033923 w 2151870"/>
                  <a:gd name="connsiteY39" fmla="*/ 647019 h 881533"/>
                  <a:gd name="connsiteX40" fmla="*/ 2058220 w 2151870"/>
                  <a:gd name="connsiteY40" fmla="*/ 384241 h 881533"/>
                  <a:gd name="connsiteX41" fmla="*/ 2023094 w 2151870"/>
                  <a:gd name="connsiteY41" fmla="*/ 203756 h 881533"/>
                  <a:gd name="connsiteX42" fmla="*/ 1858016 w 2151870"/>
                  <a:gd name="connsiteY42" fmla="*/ 47533 h 881533"/>
                  <a:gd name="connsiteX43" fmla="*/ 1777824 w 2151870"/>
                  <a:gd name="connsiteY43" fmla="*/ 36491 h 881533"/>
                  <a:gd name="connsiteX44" fmla="*/ 1462268 w 2151870"/>
                  <a:gd name="connsiteY44" fmla="*/ 24983 h 8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151870" h="881533">
                    <a:moveTo>
                      <a:pt x="698821" y="881067"/>
                    </a:moveTo>
                    <a:cubicBezTo>
                      <a:pt x="589000" y="881071"/>
                      <a:pt x="479172" y="882441"/>
                      <a:pt x="369402" y="880465"/>
                    </a:cubicBezTo>
                    <a:cubicBezTo>
                      <a:pt x="318488" y="879550"/>
                      <a:pt x="267724" y="871639"/>
                      <a:pt x="216826" y="867806"/>
                    </a:cubicBezTo>
                    <a:cubicBezTo>
                      <a:pt x="169804" y="864268"/>
                      <a:pt x="129692" y="843554"/>
                      <a:pt x="94017" y="815627"/>
                    </a:cubicBezTo>
                    <a:cubicBezTo>
                      <a:pt x="43277" y="775904"/>
                      <a:pt x="26001" y="716933"/>
                      <a:pt x="18955" y="656975"/>
                    </a:cubicBezTo>
                    <a:cubicBezTo>
                      <a:pt x="9343" y="575170"/>
                      <a:pt x="4562" y="492693"/>
                      <a:pt x="590" y="410364"/>
                    </a:cubicBezTo>
                    <a:cubicBezTo>
                      <a:pt x="-4012" y="314917"/>
                      <a:pt x="18195" y="225717"/>
                      <a:pt x="70915" y="144864"/>
                    </a:cubicBezTo>
                    <a:cubicBezTo>
                      <a:pt x="90686" y="114546"/>
                      <a:pt x="118311" y="94314"/>
                      <a:pt x="151422" y="82306"/>
                    </a:cubicBezTo>
                    <a:cubicBezTo>
                      <a:pt x="237967" y="50924"/>
                      <a:pt x="326791" y="27558"/>
                      <a:pt x="419094" y="23770"/>
                    </a:cubicBezTo>
                    <a:cubicBezTo>
                      <a:pt x="539322" y="18842"/>
                      <a:pt x="659709" y="17835"/>
                      <a:pt x="779996" y="14054"/>
                    </a:cubicBezTo>
                    <a:cubicBezTo>
                      <a:pt x="901757" y="10225"/>
                      <a:pt x="1023477" y="5036"/>
                      <a:pt x="1145203" y="549"/>
                    </a:cubicBezTo>
                    <a:cubicBezTo>
                      <a:pt x="1158740" y="49"/>
                      <a:pt x="1172311" y="107"/>
                      <a:pt x="1185881" y="107"/>
                    </a:cubicBezTo>
                    <a:cubicBezTo>
                      <a:pt x="1377107" y="80"/>
                      <a:pt x="1568367" y="-232"/>
                      <a:pt x="1759627" y="354"/>
                    </a:cubicBezTo>
                    <a:cubicBezTo>
                      <a:pt x="1800168" y="481"/>
                      <a:pt x="1841018" y="1327"/>
                      <a:pt x="1881148" y="6368"/>
                    </a:cubicBezTo>
                    <a:cubicBezTo>
                      <a:pt x="1967028" y="17160"/>
                      <a:pt x="2033786" y="60342"/>
                      <a:pt x="2076520" y="135921"/>
                    </a:cubicBezTo>
                    <a:cubicBezTo>
                      <a:pt x="2121551" y="215558"/>
                      <a:pt x="2146020" y="302011"/>
                      <a:pt x="2150474" y="393479"/>
                    </a:cubicBezTo>
                    <a:cubicBezTo>
                      <a:pt x="2152291" y="430845"/>
                      <a:pt x="2152428" y="468475"/>
                      <a:pt x="2150338" y="505821"/>
                    </a:cubicBezTo>
                    <a:cubicBezTo>
                      <a:pt x="2145848" y="586431"/>
                      <a:pt x="2114628" y="657698"/>
                      <a:pt x="2064937" y="719957"/>
                    </a:cubicBezTo>
                    <a:cubicBezTo>
                      <a:pt x="2022065" y="773671"/>
                      <a:pt x="1959660" y="795073"/>
                      <a:pt x="1894582" y="803064"/>
                    </a:cubicBezTo>
                    <a:cubicBezTo>
                      <a:pt x="1753013" y="820452"/>
                      <a:pt x="1611067" y="835354"/>
                      <a:pt x="1469019" y="848431"/>
                    </a:cubicBezTo>
                    <a:cubicBezTo>
                      <a:pt x="1353838" y="859035"/>
                      <a:pt x="1238314" y="865782"/>
                      <a:pt x="1122893" y="873646"/>
                    </a:cubicBezTo>
                    <a:cubicBezTo>
                      <a:pt x="1074881" y="876916"/>
                      <a:pt x="1026801" y="880163"/>
                      <a:pt x="978754" y="880735"/>
                    </a:cubicBezTo>
                    <a:cubicBezTo>
                      <a:pt x="885455" y="881848"/>
                      <a:pt x="792141" y="881061"/>
                      <a:pt x="698821" y="881067"/>
                    </a:cubicBezTo>
                    <a:close/>
                    <a:moveTo>
                      <a:pt x="1462268" y="24983"/>
                    </a:moveTo>
                    <a:cubicBezTo>
                      <a:pt x="1462233" y="27473"/>
                      <a:pt x="1462199" y="29959"/>
                      <a:pt x="1462165" y="32446"/>
                    </a:cubicBezTo>
                    <a:cubicBezTo>
                      <a:pt x="1368917" y="32446"/>
                      <a:pt x="1275360" y="27545"/>
                      <a:pt x="1182523" y="33470"/>
                    </a:cubicBezTo>
                    <a:cubicBezTo>
                      <a:pt x="989309" y="45793"/>
                      <a:pt x="796381" y="63014"/>
                      <a:pt x="603486" y="79840"/>
                    </a:cubicBezTo>
                    <a:cubicBezTo>
                      <a:pt x="474518" y="91092"/>
                      <a:pt x="348059" y="114573"/>
                      <a:pt x="223978" y="153827"/>
                    </a:cubicBezTo>
                    <a:cubicBezTo>
                      <a:pt x="160816" y="173808"/>
                      <a:pt x="120973" y="211431"/>
                      <a:pt x="94623" y="268591"/>
                    </a:cubicBezTo>
                    <a:cubicBezTo>
                      <a:pt x="87708" y="283592"/>
                      <a:pt x="79287" y="298025"/>
                      <a:pt x="73678" y="313489"/>
                    </a:cubicBezTo>
                    <a:cubicBezTo>
                      <a:pt x="60922" y="348618"/>
                      <a:pt x="48993" y="383111"/>
                      <a:pt x="53198" y="422649"/>
                    </a:cubicBezTo>
                    <a:cubicBezTo>
                      <a:pt x="60957" y="495632"/>
                      <a:pt x="63585" y="569149"/>
                      <a:pt x="69199" y="642378"/>
                    </a:cubicBezTo>
                    <a:cubicBezTo>
                      <a:pt x="73955" y="704414"/>
                      <a:pt x="113019" y="752241"/>
                      <a:pt x="172628" y="769037"/>
                    </a:cubicBezTo>
                    <a:cubicBezTo>
                      <a:pt x="188348" y="773469"/>
                      <a:pt x="205017" y="775397"/>
                      <a:pt x="221384" y="776500"/>
                    </a:cubicBezTo>
                    <a:cubicBezTo>
                      <a:pt x="269324" y="779726"/>
                      <a:pt x="317370" y="781425"/>
                      <a:pt x="365307" y="784692"/>
                    </a:cubicBezTo>
                    <a:cubicBezTo>
                      <a:pt x="479124" y="792450"/>
                      <a:pt x="592818" y="805640"/>
                      <a:pt x="706721" y="807691"/>
                    </a:cubicBezTo>
                    <a:cubicBezTo>
                      <a:pt x="868981" y="810612"/>
                      <a:pt x="1031461" y="808318"/>
                      <a:pt x="1193695" y="803122"/>
                    </a:cubicBezTo>
                    <a:cubicBezTo>
                      <a:pt x="1376799" y="797259"/>
                      <a:pt x="1559799" y="787213"/>
                      <a:pt x="1742663" y="775798"/>
                    </a:cubicBezTo>
                    <a:cubicBezTo>
                      <a:pt x="1805274" y="771890"/>
                      <a:pt x="1867920" y="761406"/>
                      <a:pt x="1929366" y="748288"/>
                    </a:cubicBezTo>
                    <a:cubicBezTo>
                      <a:pt x="1982963" y="736846"/>
                      <a:pt x="2015588" y="700681"/>
                      <a:pt x="2033923" y="647019"/>
                    </a:cubicBezTo>
                    <a:cubicBezTo>
                      <a:pt x="2063429" y="560768"/>
                      <a:pt x="2065520" y="472465"/>
                      <a:pt x="2058220" y="384241"/>
                    </a:cubicBezTo>
                    <a:cubicBezTo>
                      <a:pt x="2053217" y="323442"/>
                      <a:pt x="2040845" y="262179"/>
                      <a:pt x="2023094" y="203756"/>
                    </a:cubicBezTo>
                    <a:cubicBezTo>
                      <a:pt x="1998385" y="122601"/>
                      <a:pt x="1944204" y="66250"/>
                      <a:pt x="1858016" y="47533"/>
                    </a:cubicBezTo>
                    <a:cubicBezTo>
                      <a:pt x="1831697" y="41817"/>
                      <a:pt x="1804692" y="37676"/>
                      <a:pt x="1777824" y="36491"/>
                    </a:cubicBezTo>
                    <a:cubicBezTo>
                      <a:pt x="1672685" y="31857"/>
                      <a:pt x="1567476" y="28695"/>
                      <a:pt x="1462268" y="24983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5" name="Forme libre 69">
                <a:extLst>
                  <a:ext uri="{FF2B5EF4-FFF2-40B4-BE49-F238E27FC236}">
                    <a16:creationId xmlns:a16="http://schemas.microsoft.com/office/drawing/2014/main" id="{984A41E5-E473-262A-9A32-8D0C523C3BB8}"/>
                  </a:ext>
                </a:extLst>
              </p:cNvPr>
              <p:cNvSpPr/>
              <p:nvPr/>
            </p:nvSpPr>
            <p:spPr>
              <a:xfrm>
                <a:off x="3673170" y="4540088"/>
                <a:ext cx="555800" cy="502869"/>
              </a:xfrm>
              <a:custGeom>
                <a:avLst/>
                <a:gdLst>
                  <a:gd name="connsiteX0" fmla="*/ 272427 w 555800"/>
                  <a:gd name="connsiteY0" fmla="*/ 502869 h 502869"/>
                  <a:gd name="connsiteX1" fmla="*/ 17940 w 555800"/>
                  <a:gd name="connsiteY1" fmla="*/ 351982 h 502869"/>
                  <a:gd name="connsiteX2" fmla="*/ 5397 w 555800"/>
                  <a:gd name="connsiteY2" fmla="*/ 220155 h 502869"/>
                  <a:gd name="connsiteX3" fmla="*/ 198782 w 555800"/>
                  <a:gd name="connsiteY3" fmla="*/ 16318 h 502869"/>
                  <a:gd name="connsiteX4" fmla="*/ 431440 w 555800"/>
                  <a:gd name="connsiteY4" fmla="*/ 30374 h 502869"/>
                  <a:gd name="connsiteX5" fmla="*/ 555394 w 555800"/>
                  <a:gd name="connsiteY5" fmla="*/ 229879 h 502869"/>
                  <a:gd name="connsiteX6" fmla="*/ 318109 w 555800"/>
                  <a:gd name="connsiteY6" fmla="*/ 499266 h 502869"/>
                  <a:gd name="connsiteX7" fmla="*/ 272427 w 555800"/>
                  <a:gd name="connsiteY7" fmla="*/ 502869 h 502869"/>
                  <a:gd name="connsiteX8" fmla="*/ 315607 w 555800"/>
                  <a:gd name="connsiteY8" fmla="*/ 44146 h 502869"/>
                  <a:gd name="connsiteX9" fmla="*/ 107041 w 555800"/>
                  <a:gd name="connsiteY9" fmla="*/ 143114 h 502869"/>
                  <a:gd name="connsiteX10" fmla="*/ 63724 w 555800"/>
                  <a:gd name="connsiteY10" fmla="*/ 294456 h 502869"/>
                  <a:gd name="connsiteX11" fmla="*/ 121812 w 555800"/>
                  <a:gd name="connsiteY11" fmla="*/ 384345 h 502869"/>
                  <a:gd name="connsiteX12" fmla="*/ 497581 w 555800"/>
                  <a:gd name="connsiteY12" fmla="*/ 240458 h 502869"/>
                  <a:gd name="connsiteX13" fmla="*/ 418794 w 555800"/>
                  <a:gd name="connsiteY13" fmla="*/ 70433 h 502869"/>
                  <a:gd name="connsiteX14" fmla="*/ 315607 w 555800"/>
                  <a:gd name="connsiteY14" fmla="*/ 44146 h 502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5800" h="502869">
                    <a:moveTo>
                      <a:pt x="272427" y="502869"/>
                    </a:moveTo>
                    <a:cubicBezTo>
                      <a:pt x="161359" y="497465"/>
                      <a:pt x="74382" y="449477"/>
                      <a:pt x="17940" y="351982"/>
                    </a:cubicBezTo>
                    <a:cubicBezTo>
                      <a:pt x="-5741" y="311064"/>
                      <a:pt x="-1457" y="265009"/>
                      <a:pt x="5397" y="220155"/>
                    </a:cubicBezTo>
                    <a:cubicBezTo>
                      <a:pt x="22600" y="107720"/>
                      <a:pt x="100427" y="50691"/>
                      <a:pt x="198782" y="16318"/>
                    </a:cubicBezTo>
                    <a:cubicBezTo>
                      <a:pt x="277157" y="-11071"/>
                      <a:pt x="355977" y="-2365"/>
                      <a:pt x="431440" y="30374"/>
                    </a:cubicBezTo>
                    <a:cubicBezTo>
                      <a:pt x="517422" y="67682"/>
                      <a:pt x="560500" y="136713"/>
                      <a:pt x="555394" y="229879"/>
                    </a:cubicBezTo>
                    <a:cubicBezTo>
                      <a:pt x="547786" y="369645"/>
                      <a:pt x="435209" y="482744"/>
                      <a:pt x="318109" y="499266"/>
                    </a:cubicBezTo>
                    <a:cubicBezTo>
                      <a:pt x="303305" y="501352"/>
                      <a:pt x="288260" y="501664"/>
                      <a:pt x="272427" y="502869"/>
                    </a:cubicBezTo>
                    <a:close/>
                    <a:moveTo>
                      <a:pt x="315607" y="44146"/>
                    </a:moveTo>
                    <a:cubicBezTo>
                      <a:pt x="233634" y="50397"/>
                      <a:pt x="171743" y="77296"/>
                      <a:pt x="107041" y="143114"/>
                    </a:cubicBezTo>
                    <a:cubicBezTo>
                      <a:pt x="65540" y="185330"/>
                      <a:pt x="70647" y="241280"/>
                      <a:pt x="63724" y="294456"/>
                    </a:cubicBezTo>
                    <a:cubicBezTo>
                      <a:pt x="57213" y="344221"/>
                      <a:pt x="88638" y="363062"/>
                      <a:pt x="121812" y="384345"/>
                    </a:cubicBezTo>
                    <a:cubicBezTo>
                      <a:pt x="272427" y="480956"/>
                      <a:pt x="459747" y="388760"/>
                      <a:pt x="497581" y="240458"/>
                    </a:cubicBezTo>
                    <a:cubicBezTo>
                      <a:pt x="516669" y="165739"/>
                      <a:pt x="490212" y="100538"/>
                      <a:pt x="418794" y="70433"/>
                    </a:cubicBezTo>
                    <a:cubicBezTo>
                      <a:pt x="386443" y="56798"/>
                      <a:pt x="350117" y="52616"/>
                      <a:pt x="315607" y="44146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Forme libre 70">
                <a:extLst>
                  <a:ext uri="{FF2B5EF4-FFF2-40B4-BE49-F238E27FC236}">
                    <a16:creationId xmlns:a16="http://schemas.microsoft.com/office/drawing/2014/main" id="{33782C61-1D2E-0B96-3C2A-1B215B84BF72}"/>
                  </a:ext>
                </a:extLst>
              </p:cNvPr>
              <p:cNvSpPr/>
              <p:nvPr/>
            </p:nvSpPr>
            <p:spPr>
              <a:xfrm>
                <a:off x="1679785" y="4562625"/>
                <a:ext cx="582347" cy="511223"/>
              </a:xfrm>
              <a:custGeom>
                <a:avLst/>
                <a:gdLst>
                  <a:gd name="connsiteX0" fmla="*/ 268251 w 582347"/>
                  <a:gd name="connsiteY0" fmla="*/ 93 h 511223"/>
                  <a:gd name="connsiteX1" fmla="*/ 490203 w 582347"/>
                  <a:gd name="connsiteY1" fmla="*/ 63887 h 511223"/>
                  <a:gd name="connsiteX2" fmla="*/ 569658 w 582347"/>
                  <a:gd name="connsiteY2" fmla="*/ 315184 h 511223"/>
                  <a:gd name="connsiteX3" fmla="*/ 129753 w 582347"/>
                  <a:gd name="connsiteY3" fmla="*/ 456827 h 511223"/>
                  <a:gd name="connsiteX4" fmla="*/ 3842 w 582347"/>
                  <a:gd name="connsiteY4" fmla="*/ 289267 h 511223"/>
                  <a:gd name="connsiteX5" fmla="*/ 37286 w 582347"/>
                  <a:gd name="connsiteY5" fmla="*/ 145466 h 511223"/>
                  <a:gd name="connsiteX6" fmla="*/ 116288 w 582347"/>
                  <a:gd name="connsiteY6" fmla="*/ 59756 h 511223"/>
                  <a:gd name="connsiteX7" fmla="*/ 268251 w 582347"/>
                  <a:gd name="connsiteY7" fmla="*/ 93 h 511223"/>
                  <a:gd name="connsiteX8" fmla="*/ 534113 w 582347"/>
                  <a:gd name="connsiteY8" fmla="*/ 216397 h 511223"/>
                  <a:gd name="connsiteX9" fmla="*/ 438308 w 582347"/>
                  <a:gd name="connsiteY9" fmla="*/ 70524 h 511223"/>
                  <a:gd name="connsiteX10" fmla="*/ 387654 w 582347"/>
                  <a:gd name="connsiteY10" fmla="*/ 51499 h 511223"/>
                  <a:gd name="connsiteX11" fmla="*/ 83307 w 582347"/>
                  <a:gd name="connsiteY11" fmla="*/ 181305 h 511223"/>
                  <a:gd name="connsiteX12" fmla="*/ 128204 w 582347"/>
                  <a:gd name="connsiteY12" fmla="*/ 380282 h 511223"/>
                  <a:gd name="connsiteX13" fmla="*/ 500868 w 582347"/>
                  <a:gd name="connsiteY13" fmla="*/ 317855 h 511223"/>
                  <a:gd name="connsiteX14" fmla="*/ 534113 w 582347"/>
                  <a:gd name="connsiteY14" fmla="*/ 216397 h 511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2347" h="511223">
                    <a:moveTo>
                      <a:pt x="268251" y="93"/>
                    </a:moveTo>
                    <a:cubicBezTo>
                      <a:pt x="361153" y="-259"/>
                      <a:pt x="428843" y="24952"/>
                      <a:pt x="490203" y="63887"/>
                    </a:cubicBezTo>
                    <a:cubicBezTo>
                      <a:pt x="568701" y="113700"/>
                      <a:pt x="602971" y="228135"/>
                      <a:pt x="569658" y="315184"/>
                    </a:cubicBezTo>
                    <a:cubicBezTo>
                      <a:pt x="504027" y="486668"/>
                      <a:pt x="315201" y="575762"/>
                      <a:pt x="129753" y="456827"/>
                    </a:cubicBezTo>
                    <a:cubicBezTo>
                      <a:pt x="66970" y="416563"/>
                      <a:pt x="17762" y="366332"/>
                      <a:pt x="3842" y="289267"/>
                    </a:cubicBezTo>
                    <a:cubicBezTo>
                      <a:pt x="-5716" y="236355"/>
                      <a:pt x="1529" y="187285"/>
                      <a:pt x="37286" y="145466"/>
                    </a:cubicBezTo>
                    <a:cubicBezTo>
                      <a:pt x="62532" y="115939"/>
                      <a:pt x="87837" y="86060"/>
                      <a:pt x="116288" y="59756"/>
                    </a:cubicBezTo>
                    <a:cubicBezTo>
                      <a:pt x="163803" y="15828"/>
                      <a:pt x="222093" y="-1441"/>
                      <a:pt x="268251" y="93"/>
                    </a:cubicBezTo>
                    <a:close/>
                    <a:moveTo>
                      <a:pt x="534113" y="216397"/>
                    </a:moveTo>
                    <a:cubicBezTo>
                      <a:pt x="529802" y="149806"/>
                      <a:pt x="500816" y="99007"/>
                      <a:pt x="438308" y="70524"/>
                    </a:cubicBezTo>
                    <a:cubicBezTo>
                      <a:pt x="421931" y="63061"/>
                      <a:pt x="404765" y="57181"/>
                      <a:pt x="387654" y="51499"/>
                    </a:cubicBezTo>
                    <a:cubicBezTo>
                      <a:pt x="259690" y="9002"/>
                      <a:pt x="138101" y="58907"/>
                      <a:pt x="83307" y="181305"/>
                    </a:cubicBezTo>
                    <a:cubicBezTo>
                      <a:pt x="43896" y="269344"/>
                      <a:pt x="50096" y="315910"/>
                      <a:pt x="128204" y="380282"/>
                    </a:cubicBezTo>
                    <a:cubicBezTo>
                      <a:pt x="240393" y="472742"/>
                      <a:pt x="422198" y="440668"/>
                      <a:pt x="500868" y="317855"/>
                    </a:cubicBezTo>
                    <a:cubicBezTo>
                      <a:pt x="520586" y="287071"/>
                      <a:pt x="536430" y="254815"/>
                      <a:pt x="534113" y="216397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" name="Graphique 43" descr="Usine avec un remplissage uni">
            <a:extLst>
              <a:ext uri="{FF2B5EF4-FFF2-40B4-BE49-F238E27FC236}">
                <a16:creationId xmlns:a16="http://schemas.microsoft.com/office/drawing/2014/main" id="{2A080EB9-3A79-56AA-CDDE-46E83BAD50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62983" y="252335"/>
            <a:ext cx="1963512" cy="1963512"/>
          </a:xfrm>
          <a:prstGeom prst="rect">
            <a:avLst/>
          </a:prstGeom>
        </p:spPr>
      </p:pic>
      <p:pic>
        <p:nvPicPr>
          <p:cNvPr id="6" name="Graphique 47" descr="Scène de château avec un remplissage uni">
            <a:extLst>
              <a:ext uri="{FF2B5EF4-FFF2-40B4-BE49-F238E27FC236}">
                <a16:creationId xmlns:a16="http://schemas.microsoft.com/office/drawing/2014/main" id="{22A3DA32-B674-7CA1-C40D-37C24F97D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0796" y="2838087"/>
            <a:ext cx="1412291" cy="1412291"/>
          </a:xfrm>
          <a:prstGeom prst="rect">
            <a:avLst/>
          </a:prstGeom>
        </p:spPr>
      </p:pic>
      <p:pic>
        <p:nvPicPr>
          <p:cNvPr id="7" name="Graphique 49" descr="Éléphant avec un remplissage uni">
            <a:extLst>
              <a:ext uri="{FF2B5EF4-FFF2-40B4-BE49-F238E27FC236}">
                <a16:creationId xmlns:a16="http://schemas.microsoft.com/office/drawing/2014/main" id="{26ABBDCF-F1C0-8AB8-6616-60F2E304C7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3176" y="2958491"/>
            <a:ext cx="1414025" cy="1414025"/>
          </a:xfrm>
          <a:prstGeom prst="rect">
            <a:avLst/>
          </a:prstGeom>
        </p:spPr>
      </p:pic>
      <p:pic>
        <p:nvPicPr>
          <p:cNvPr id="9" name="Graphique 51" descr="Employé de bureau avec un remplissage uni">
            <a:extLst>
              <a:ext uri="{FF2B5EF4-FFF2-40B4-BE49-F238E27FC236}">
                <a16:creationId xmlns:a16="http://schemas.microsoft.com/office/drawing/2014/main" id="{CBE974A1-B57D-42BA-2736-D2614F6E59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9229" y="337722"/>
            <a:ext cx="1147107" cy="1147107"/>
          </a:xfrm>
          <a:prstGeom prst="rect">
            <a:avLst/>
          </a:prstGeom>
        </p:spPr>
      </p:pic>
      <p:pic>
        <p:nvPicPr>
          <p:cNvPr id="13" name="Graphique 55" descr="Randonnée avec un remplissage uni">
            <a:extLst>
              <a:ext uri="{FF2B5EF4-FFF2-40B4-BE49-F238E27FC236}">
                <a16:creationId xmlns:a16="http://schemas.microsoft.com/office/drawing/2014/main" id="{518C0FE2-7FD8-92FA-BD0F-81C17D4181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0854" y="2536222"/>
            <a:ext cx="1211722" cy="1211722"/>
          </a:xfrm>
          <a:prstGeom prst="rect">
            <a:avLst/>
          </a:prstGeom>
        </p:spPr>
      </p:pic>
      <p:sp>
        <p:nvSpPr>
          <p:cNvPr id="14" name="Flèche : droite 58">
            <a:extLst>
              <a:ext uri="{FF2B5EF4-FFF2-40B4-BE49-F238E27FC236}">
                <a16:creationId xmlns:a16="http://schemas.microsoft.com/office/drawing/2014/main" id="{AA6AC16F-1AE9-1C66-835E-931AAD484DBE}"/>
              </a:ext>
            </a:extLst>
          </p:cNvPr>
          <p:cNvSpPr/>
          <p:nvPr/>
        </p:nvSpPr>
        <p:spPr>
          <a:xfrm rot="20533049">
            <a:off x="5007039" y="1565778"/>
            <a:ext cx="1143000" cy="622300"/>
          </a:xfrm>
          <a:prstGeom prst="rightArrow">
            <a:avLst/>
          </a:prstGeom>
          <a:solidFill>
            <a:srgbClr val="FECC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BE"/>
          </a:p>
        </p:txBody>
      </p:sp>
      <p:sp>
        <p:nvSpPr>
          <p:cNvPr id="15" name="Flèche : droite 59">
            <a:extLst>
              <a:ext uri="{FF2B5EF4-FFF2-40B4-BE49-F238E27FC236}">
                <a16:creationId xmlns:a16="http://schemas.microsoft.com/office/drawing/2014/main" id="{2DAD7648-6E4F-38DF-6A5E-50843417CD40}"/>
              </a:ext>
            </a:extLst>
          </p:cNvPr>
          <p:cNvSpPr/>
          <p:nvPr/>
        </p:nvSpPr>
        <p:spPr>
          <a:xfrm rot="1638977">
            <a:off x="4950990" y="2709437"/>
            <a:ext cx="1143000" cy="622300"/>
          </a:xfrm>
          <a:prstGeom prst="rightArrow">
            <a:avLst/>
          </a:prstGeom>
          <a:solidFill>
            <a:srgbClr val="FECC1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BE"/>
          </a:p>
        </p:txBody>
      </p:sp>
      <p:grpSp>
        <p:nvGrpSpPr>
          <p:cNvPr id="16" name="Groupe 60">
            <a:extLst>
              <a:ext uri="{FF2B5EF4-FFF2-40B4-BE49-F238E27FC236}">
                <a16:creationId xmlns:a16="http://schemas.microsoft.com/office/drawing/2014/main" id="{800CD459-023B-4B86-ECDA-D69A149BCC05}"/>
              </a:ext>
            </a:extLst>
          </p:cNvPr>
          <p:cNvGrpSpPr>
            <a:grpSpLocks noChangeAspect="1"/>
          </p:cNvGrpSpPr>
          <p:nvPr/>
        </p:nvGrpSpPr>
        <p:grpSpPr>
          <a:xfrm>
            <a:off x="8739874" y="1282870"/>
            <a:ext cx="143205" cy="280681"/>
            <a:chOff x="8739869" y="2684574"/>
            <a:chExt cx="2132370" cy="4179502"/>
          </a:xfrm>
        </p:grpSpPr>
        <p:sp>
          <p:nvSpPr>
            <p:cNvPr id="44" name="Forme libre 47">
              <a:extLst>
                <a:ext uri="{FF2B5EF4-FFF2-40B4-BE49-F238E27FC236}">
                  <a16:creationId xmlns:a16="http://schemas.microsoft.com/office/drawing/2014/main" id="{7879C2CE-555F-27ED-676C-2520906B9BA4}"/>
                </a:ext>
              </a:extLst>
            </p:cNvPr>
            <p:cNvSpPr/>
            <p:nvPr/>
          </p:nvSpPr>
          <p:spPr>
            <a:xfrm>
              <a:off x="8948523" y="2684574"/>
              <a:ext cx="1526160" cy="3082486"/>
            </a:xfrm>
            <a:custGeom>
              <a:avLst/>
              <a:gdLst>
                <a:gd name="connsiteX0" fmla="*/ 1523005 w 1526161"/>
                <a:gd name="connsiteY0" fmla="*/ 2455160 h 3082485"/>
                <a:gd name="connsiteX1" fmla="*/ 1516226 w 1526161"/>
                <a:gd name="connsiteY1" fmla="*/ 2741258 h 3082485"/>
                <a:gd name="connsiteX2" fmla="*/ 1236635 w 1526161"/>
                <a:gd name="connsiteY2" fmla="*/ 3067492 h 3082485"/>
                <a:gd name="connsiteX3" fmla="*/ 1083144 w 1526161"/>
                <a:gd name="connsiteY3" fmla="*/ 3076440 h 3082485"/>
                <a:gd name="connsiteX4" fmla="*/ 879486 w 1526161"/>
                <a:gd name="connsiteY4" fmla="*/ 3077254 h 3082485"/>
                <a:gd name="connsiteX5" fmla="*/ 788640 w 1526161"/>
                <a:gd name="connsiteY5" fmla="*/ 3082406 h 3082485"/>
                <a:gd name="connsiteX6" fmla="*/ 682607 w 1526161"/>
                <a:gd name="connsiteY6" fmla="*/ 3072373 h 3082485"/>
                <a:gd name="connsiteX7" fmla="*/ 592032 w 1526161"/>
                <a:gd name="connsiteY7" fmla="*/ 3064779 h 3082485"/>
                <a:gd name="connsiteX8" fmla="*/ 398950 w 1526161"/>
                <a:gd name="connsiteY8" fmla="*/ 3043897 h 3082485"/>
                <a:gd name="connsiteX9" fmla="*/ 278272 w 1526161"/>
                <a:gd name="connsiteY9" fmla="*/ 3026543 h 3082485"/>
                <a:gd name="connsiteX10" fmla="*/ 152989 w 1526161"/>
                <a:gd name="connsiteY10" fmla="*/ 2946815 h 3082485"/>
                <a:gd name="connsiteX11" fmla="*/ 75971 w 1526161"/>
                <a:gd name="connsiteY11" fmla="*/ 2684852 h 3082485"/>
                <a:gd name="connsiteX12" fmla="*/ 75971 w 1526161"/>
                <a:gd name="connsiteY12" fmla="*/ 2684580 h 3082485"/>
                <a:gd name="connsiteX13" fmla="*/ 366678 w 1526161"/>
                <a:gd name="connsiteY13" fmla="*/ 2757259 h 3082485"/>
                <a:gd name="connsiteX14" fmla="*/ 403019 w 1526161"/>
                <a:gd name="connsiteY14" fmla="*/ 2663429 h 3082485"/>
                <a:gd name="connsiteX15" fmla="*/ 328444 w 1526161"/>
                <a:gd name="connsiteY15" fmla="*/ 2495838 h 3082485"/>
                <a:gd name="connsiteX16" fmla="*/ 411695 w 1526161"/>
                <a:gd name="connsiteY16" fmla="*/ 2447025 h 3082485"/>
                <a:gd name="connsiteX17" fmla="*/ 437188 w 1526161"/>
                <a:gd name="connsiteY17" fmla="*/ 2368381 h 3082485"/>
                <a:gd name="connsiteX18" fmla="*/ 347154 w 1526161"/>
                <a:gd name="connsiteY18" fmla="*/ 2116724 h 3082485"/>
                <a:gd name="connsiteX19" fmla="*/ 496304 w 1526161"/>
                <a:gd name="connsiteY19" fmla="*/ 1989269 h 3082485"/>
                <a:gd name="connsiteX20" fmla="*/ 393797 w 1526161"/>
                <a:gd name="connsiteY20" fmla="*/ 1753068 h 3082485"/>
                <a:gd name="connsiteX21" fmla="*/ 471358 w 1526161"/>
                <a:gd name="connsiteY21" fmla="*/ 1569748 h 3082485"/>
                <a:gd name="connsiteX22" fmla="*/ 225936 w 1526161"/>
                <a:gd name="connsiteY22" fmla="*/ 1392667 h 3082485"/>
                <a:gd name="connsiteX23" fmla="*/ 11429 w 1526161"/>
                <a:gd name="connsiteY23" fmla="*/ 1371514 h 3082485"/>
                <a:gd name="connsiteX24" fmla="*/ 12243 w 1526161"/>
                <a:gd name="connsiteY24" fmla="*/ 1394294 h 3082485"/>
                <a:gd name="connsiteX25" fmla="*/ 6275 w 1526161"/>
                <a:gd name="connsiteY25" fmla="*/ 1261142 h 3082485"/>
                <a:gd name="connsiteX26" fmla="*/ 5464 w 1526161"/>
                <a:gd name="connsiteY26" fmla="*/ 1028469 h 3082485"/>
                <a:gd name="connsiteX27" fmla="*/ 38 w 1526161"/>
                <a:gd name="connsiteY27" fmla="*/ 905894 h 3082485"/>
                <a:gd name="connsiteX28" fmla="*/ 6274 w 1526161"/>
                <a:gd name="connsiteY28" fmla="*/ 582101 h 3082485"/>
                <a:gd name="connsiteX29" fmla="*/ 25531 w 1526161"/>
                <a:gd name="connsiteY29" fmla="*/ 281359 h 3082485"/>
                <a:gd name="connsiteX30" fmla="*/ 256036 w 1526161"/>
                <a:gd name="connsiteY30" fmla="*/ 40548 h 3082485"/>
                <a:gd name="connsiteX31" fmla="*/ 382408 w 1526161"/>
                <a:gd name="connsiteY31" fmla="*/ 16686 h 3082485"/>
                <a:gd name="connsiteX32" fmla="*/ 489524 w 1526161"/>
                <a:gd name="connsiteY32" fmla="*/ 15871 h 3082485"/>
                <a:gd name="connsiteX33" fmla="*/ 489524 w 1526161"/>
                <a:gd name="connsiteY33" fmla="*/ 16955 h 3082485"/>
                <a:gd name="connsiteX34" fmla="*/ 882197 w 1526161"/>
                <a:gd name="connsiteY34" fmla="*/ 143 h 3082485"/>
                <a:gd name="connsiteX35" fmla="*/ 1085855 w 1526161"/>
                <a:gd name="connsiteY35" fmla="*/ 10991 h 3082485"/>
                <a:gd name="connsiteX36" fmla="*/ 1192432 w 1526161"/>
                <a:gd name="connsiteY36" fmla="*/ 15872 h 3082485"/>
                <a:gd name="connsiteX37" fmla="*/ 1351073 w 1526161"/>
                <a:gd name="connsiteY37" fmla="*/ 34312 h 3082485"/>
                <a:gd name="connsiteX38" fmla="*/ 1515411 w 1526161"/>
                <a:gd name="connsiteY38" fmla="*/ 240412 h 3082485"/>
                <a:gd name="connsiteX39" fmla="*/ 1517308 w 1526161"/>
                <a:gd name="connsiteY39" fmla="*/ 679998 h 3082485"/>
                <a:gd name="connsiteX40" fmla="*/ 1521105 w 1526161"/>
                <a:gd name="connsiteY40" fmla="*/ 841624 h 3082485"/>
                <a:gd name="connsiteX41" fmla="*/ 1514054 w 1526161"/>
                <a:gd name="connsiteY41" fmla="*/ 942503 h 3082485"/>
                <a:gd name="connsiteX42" fmla="*/ 1398258 w 1526161"/>
                <a:gd name="connsiteY42" fmla="*/ 1399447 h 3082485"/>
                <a:gd name="connsiteX43" fmla="*/ 1484764 w 1526161"/>
                <a:gd name="connsiteY43" fmla="*/ 2112929 h 3082485"/>
                <a:gd name="connsiteX44" fmla="*/ 1511071 w 1526161"/>
                <a:gd name="connsiteY44" fmla="*/ 2121877 h 3082485"/>
                <a:gd name="connsiteX45" fmla="*/ 1523005 w 1526161"/>
                <a:gd name="connsiteY45" fmla="*/ 2455160 h 308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6161" h="3082485">
                  <a:moveTo>
                    <a:pt x="1523005" y="2455160"/>
                  </a:moveTo>
                  <a:cubicBezTo>
                    <a:pt x="1524899" y="2550345"/>
                    <a:pt x="1523005" y="2646073"/>
                    <a:pt x="1516226" y="2741258"/>
                  </a:cubicBezTo>
                  <a:cubicBezTo>
                    <a:pt x="1505374" y="2900171"/>
                    <a:pt x="1403952" y="3042813"/>
                    <a:pt x="1236635" y="3067492"/>
                  </a:cubicBezTo>
                  <a:cubicBezTo>
                    <a:pt x="1186192" y="3074813"/>
                    <a:pt x="1134398" y="3075356"/>
                    <a:pt x="1083144" y="3076440"/>
                  </a:cubicBezTo>
                  <a:cubicBezTo>
                    <a:pt x="1015349" y="3077795"/>
                    <a:pt x="947282" y="3076168"/>
                    <a:pt x="879486" y="3077254"/>
                  </a:cubicBezTo>
                  <a:cubicBezTo>
                    <a:pt x="849114" y="3077526"/>
                    <a:pt x="818741" y="3083220"/>
                    <a:pt x="788640" y="3082406"/>
                  </a:cubicBezTo>
                  <a:cubicBezTo>
                    <a:pt x="753114" y="3081320"/>
                    <a:pt x="717862" y="3075898"/>
                    <a:pt x="682607" y="3072373"/>
                  </a:cubicBezTo>
                  <a:cubicBezTo>
                    <a:pt x="652505" y="3069661"/>
                    <a:pt x="622134" y="3063966"/>
                    <a:pt x="592032" y="3064779"/>
                  </a:cubicBezTo>
                  <a:cubicBezTo>
                    <a:pt x="526676" y="3066135"/>
                    <a:pt x="462678" y="3060982"/>
                    <a:pt x="398950" y="3043897"/>
                  </a:cubicBezTo>
                  <a:cubicBezTo>
                    <a:pt x="360170" y="3033594"/>
                    <a:pt x="318950" y="3029797"/>
                    <a:pt x="278272" y="3026543"/>
                  </a:cubicBezTo>
                  <a:cubicBezTo>
                    <a:pt x="221596" y="3022203"/>
                    <a:pt x="181461" y="2991289"/>
                    <a:pt x="152989" y="2946815"/>
                  </a:cubicBezTo>
                  <a:cubicBezTo>
                    <a:pt x="102003" y="2867628"/>
                    <a:pt x="77328" y="2778682"/>
                    <a:pt x="75971" y="2684852"/>
                  </a:cubicBezTo>
                  <a:lnTo>
                    <a:pt x="75971" y="2684580"/>
                  </a:lnTo>
                  <a:lnTo>
                    <a:pt x="366678" y="2757259"/>
                  </a:lnTo>
                  <a:lnTo>
                    <a:pt x="403019" y="2663429"/>
                  </a:lnTo>
                  <a:lnTo>
                    <a:pt x="328444" y="2495838"/>
                  </a:lnTo>
                  <a:lnTo>
                    <a:pt x="411695" y="2447025"/>
                  </a:lnTo>
                  <a:lnTo>
                    <a:pt x="437188" y="2368381"/>
                  </a:lnTo>
                  <a:lnTo>
                    <a:pt x="347154" y="2116724"/>
                  </a:lnTo>
                  <a:lnTo>
                    <a:pt x="496304" y="1989269"/>
                  </a:lnTo>
                  <a:lnTo>
                    <a:pt x="393797" y="1753068"/>
                  </a:lnTo>
                  <a:lnTo>
                    <a:pt x="471358" y="1569748"/>
                  </a:lnTo>
                  <a:lnTo>
                    <a:pt x="225936" y="1392667"/>
                  </a:lnTo>
                  <a:lnTo>
                    <a:pt x="11429" y="1371514"/>
                  </a:lnTo>
                  <a:lnTo>
                    <a:pt x="12243" y="1394294"/>
                  </a:lnTo>
                  <a:cubicBezTo>
                    <a:pt x="9261" y="1350091"/>
                    <a:pt x="6818" y="1305617"/>
                    <a:pt x="6275" y="1261142"/>
                  </a:cubicBezTo>
                  <a:cubicBezTo>
                    <a:pt x="4921" y="1183585"/>
                    <a:pt x="6547" y="1106027"/>
                    <a:pt x="5464" y="1028469"/>
                  </a:cubicBezTo>
                  <a:cubicBezTo>
                    <a:pt x="4921" y="987520"/>
                    <a:pt x="-505" y="946842"/>
                    <a:pt x="38" y="905894"/>
                  </a:cubicBezTo>
                  <a:cubicBezTo>
                    <a:pt x="852" y="797964"/>
                    <a:pt x="2210" y="689760"/>
                    <a:pt x="6274" y="582101"/>
                  </a:cubicBezTo>
                  <a:cubicBezTo>
                    <a:pt x="10346" y="481492"/>
                    <a:pt x="14683" y="380884"/>
                    <a:pt x="25531" y="281359"/>
                  </a:cubicBezTo>
                  <a:cubicBezTo>
                    <a:pt x="38547" y="162311"/>
                    <a:pt x="138343" y="62516"/>
                    <a:pt x="256036" y="40548"/>
                  </a:cubicBezTo>
                  <a:cubicBezTo>
                    <a:pt x="298068" y="32685"/>
                    <a:pt x="339831" y="21567"/>
                    <a:pt x="382408" y="16686"/>
                  </a:cubicBezTo>
                  <a:cubicBezTo>
                    <a:pt x="417664" y="12889"/>
                    <a:pt x="453726" y="15871"/>
                    <a:pt x="489524" y="15871"/>
                  </a:cubicBezTo>
                  <a:lnTo>
                    <a:pt x="489524" y="16955"/>
                  </a:lnTo>
                  <a:cubicBezTo>
                    <a:pt x="620508" y="10990"/>
                    <a:pt x="751216" y="2855"/>
                    <a:pt x="882197" y="143"/>
                  </a:cubicBezTo>
                  <a:cubicBezTo>
                    <a:pt x="949992" y="-1213"/>
                    <a:pt x="1018059" y="7465"/>
                    <a:pt x="1085855" y="10991"/>
                  </a:cubicBezTo>
                  <a:cubicBezTo>
                    <a:pt x="1121382" y="12889"/>
                    <a:pt x="1157176" y="12889"/>
                    <a:pt x="1192432" y="15872"/>
                  </a:cubicBezTo>
                  <a:cubicBezTo>
                    <a:pt x="1245582" y="20753"/>
                    <a:pt x="1298736" y="25362"/>
                    <a:pt x="1351073" y="34312"/>
                  </a:cubicBezTo>
                  <a:cubicBezTo>
                    <a:pt x="1454395" y="52211"/>
                    <a:pt x="1511339" y="151463"/>
                    <a:pt x="1515411" y="240412"/>
                  </a:cubicBezTo>
                  <a:cubicBezTo>
                    <a:pt x="1522191" y="386579"/>
                    <a:pt x="1517036" y="533289"/>
                    <a:pt x="1517308" y="679998"/>
                  </a:cubicBezTo>
                  <a:cubicBezTo>
                    <a:pt x="1517308" y="734235"/>
                    <a:pt x="1505103" y="792268"/>
                    <a:pt x="1521105" y="841624"/>
                  </a:cubicBezTo>
                  <a:cubicBezTo>
                    <a:pt x="1533579" y="880946"/>
                    <a:pt x="1519748" y="910504"/>
                    <a:pt x="1514054" y="942503"/>
                  </a:cubicBezTo>
                  <a:cubicBezTo>
                    <a:pt x="1461717" y="1004876"/>
                    <a:pt x="1379820" y="1145349"/>
                    <a:pt x="1398258" y="1399447"/>
                  </a:cubicBezTo>
                  <a:cubicBezTo>
                    <a:pt x="1425377" y="1767170"/>
                    <a:pt x="1457917" y="2069810"/>
                    <a:pt x="1484764" y="2112929"/>
                  </a:cubicBezTo>
                  <a:cubicBezTo>
                    <a:pt x="1489919" y="2121335"/>
                    <a:pt x="1499137" y="2123505"/>
                    <a:pt x="1511071" y="2121877"/>
                  </a:cubicBezTo>
                  <a:cubicBezTo>
                    <a:pt x="1515683" y="2233062"/>
                    <a:pt x="1520563" y="2343975"/>
                    <a:pt x="1523005" y="2455160"/>
                  </a:cubicBezTo>
                  <a:close/>
                </a:path>
              </a:pathLst>
            </a:custGeom>
            <a:solidFill>
              <a:srgbClr val="FFCC00"/>
            </a:solidFill>
            <a:ln w="60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5" name="Graphique 14">
              <a:extLst>
                <a:ext uri="{FF2B5EF4-FFF2-40B4-BE49-F238E27FC236}">
                  <a16:creationId xmlns:a16="http://schemas.microsoft.com/office/drawing/2014/main" id="{DE491EEC-6221-288B-0986-3D65E498F928}"/>
                </a:ext>
              </a:extLst>
            </p:cNvPr>
            <p:cNvGrpSpPr/>
            <p:nvPr/>
          </p:nvGrpSpPr>
          <p:grpSpPr>
            <a:xfrm>
              <a:off x="8739869" y="2841147"/>
              <a:ext cx="2132370" cy="4022929"/>
              <a:chOff x="8739869" y="2841147"/>
              <a:chExt cx="2132370" cy="4022929"/>
            </a:xfrm>
            <a:solidFill>
              <a:srgbClr val="14120A"/>
            </a:solidFill>
          </p:grpSpPr>
          <p:sp>
            <p:nvSpPr>
              <p:cNvPr id="46" name="Forme libre 49">
                <a:extLst>
                  <a:ext uri="{FF2B5EF4-FFF2-40B4-BE49-F238E27FC236}">
                    <a16:creationId xmlns:a16="http://schemas.microsoft.com/office/drawing/2014/main" id="{3FE7F6AD-2749-28B4-E659-305D856CE75A}"/>
                  </a:ext>
                </a:extLst>
              </p:cNvPr>
              <p:cNvSpPr/>
              <p:nvPr/>
            </p:nvSpPr>
            <p:spPr>
              <a:xfrm>
                <a:off x="10399765" y="5602932"/>
                <a:ext cx="472474" cy="1243639"/>
              </a:xfrm>
              <a:custGeom>
                <a:avLst/>
                <a:gdLst>
                  <a:gd name="connsiteX0" fmla="*/ 472474 w 472474"/>
                  <a:gd name="connsiteY0" fmla="*/ 1127937 h 1243639"/>
                  <a:gd name="connsiteX1" fmla="*/ 445825 w 472474"/>
                  <a:gd name="connsiteY1" fmla="*/ 1216660 h 1243639"/>
                  <a:gd name="connsiteX2" fmla="*/ 391314 w 472474"/>
                  <a:gd name="connsiteY2" fmla="*/ 1227958 h 1243639"/>
                  <a:gd name="connsiteX3" fmla="*/ 326058 w 472474"/>
                  <a:gd name="connsiteY3" fmla="*/ 1117148 h 1243639"/>
                  <a:gd name="connsiteX4" fmla="*/ 81545 w 472474"/>
                  <a:gd name="connsiteY4" fmla="*/ 376279 h 1243639"/>
                  <a:gd name="connsiteX5" fmla="*/ 3739 w 472474"/>
                  <a:gd name="connsiteY5" fmla="*/ 45363 h 1243639"/>
                  <a:gd name="connsiteX6" fmla="*/ 16495 w 472474"/>
                  <a:gd name="connsiteY6" fmla="*/ 3019 h 1243639"/>
                  <a:gd name="connsiteX7" fmla="*/ 66653 w 472474"/>
                  <a:gd name="connsiteY7" fmla="*/ 21795 h 1243639"/>
                  <a:gd name="connsiteX8" fmla="*/ 136316 w 472474"/>
                  <a:gd name="connsiteY8" fmla="*/ 199760 h 1243639"/>
                  <a:gd name="connsiteX9" fmla="*/ 337730 w 472474"/>
                  <a:gd name="connsiteY9" fmla="*/ 735219 h 1243639"/>
                  <a:gd name="connsiteX10" fmla="*/ 459615 w 472474"/>
                  <a:gd name="connsiteY10" fmla="*/ 1072616 h 1243639"/>
                  <a:gd name="connsiteX11" fmla="*/ 472474 w 472474"/>
                  <a:gd name="connsiteY11" fmla="*/ 1127937 h 124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2474" h="1243639">
                    <a:moveTo>
                      <a:pt x="472474" y="1127937"/>
                    </a:moveTo>
                    <a:cubicBezTo>
                      <a:pt x="464291" y="1155897"/>
                      <a:pt x="457560" y="1187277"/>
                      <a:pt x="445825" y="1216660"/>
                    </a:cubicBezTo>
                    <a:cubicBezTo>
                      <a:pt x="433698" y="1247024"/>
                      <a:pt x="411020" y="1253123"/>
                      <a:pt x="391314" y="1227958"/>
                    </a:cubicBezTo>
                    <a:cubicBezTo>
                      <a:pt x="365032" y="1194397"/>
                      <a:pt x="339641" y="1157029"/>
                      <a:pt x="326058" y="1117148"/>
                    </a:cubicBezTo>
                    <a:cubicBezTo>
                      <a:pt x="242207" y="870978"/>
                      <a:pt x="158921" y="624532"/>
                      <a:pt x="81545" y="376279"/>
                    </a:cubicBezTo>
                    <a:cubicBezTo>
                      <a:pt x="47907" y="268351"/>
                      <a:pt x="28193" y="156036"/>
                      <a:pt x="3739" y="45363"/>
                    </a:cubicBezTo>
                    <a:cubicBezTo>
                      <a:pt x="689" y="31558"/>
                      <a:pt x="-7202" y="10379"/>
                      <a:pt x="16495" y="3019"/>
                    </a:cubicBezTo>
                    <a:cubicBezTo>
                      <a:pt x="37408" y="-3477"/>
                      <a:pt x="57533" y="-477"/>
                      <a:pt x="66653" y="21795"/>
                    </a:cubicBezTo>
                    <a:cubicBezTo>
                      <a:pt x="90792" y="80741"/>
                      <a:pt x="113788" y="140173"/>
                      <a:pt x="136316" y="199760"/>
                    </a:cubicBezTo>
                    <a:cubicBezTo>
                      <a:pt x="203753" y="378133"/>
                      <a:pt x="271269" y="556480"/>
                      <a:pt x="337730" y="735219"/>
                    </a:cubicBezTo>
                    <a:cubicBezTo>
                      <a:pt x="379404" y="847298"/>
                      <a:pt x="419472" y="959976"/>
                      <a:pt x="459615" y="1072616"/>
                    </a:cubicBezTo>
                    <a:cubicBezTo>
                      <a:pt x="465422" y="1088911"/>
                      <a:pt x="467604" y="1106496"/>
                      <a:pt x="472474" y="112793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7" name="Forme libre 50">
                <a:extLst>
                  <a:ext uri="{FF2B5EF4-FFF2-40B4-BE49-F238E27FC236}">
                    <a16:creationId xmlns:a16="http://schemas.microsoft.com/office/drawing/2014/main" id="{2C24247E-51D7-7CBC-802C-A0F9EDDA3250}"/>
                  </a:ext>
                </a:extLst>
              </p:cNvPr>
              <p:cNvSpPr/>
              <p:nvPr/>
            </p:nvSpPr>
            <p:spPr>
              <a:xfrm>
                <a:off x="9592516" y="5753720"/>
                <a:ext cx="312752" cy="1110356"/>
              </a:xfrm>
              <a:custGeom>
                <a:avLst/>
                <a:gdLst>
                  <a:gd name="connsiteX0" fmla="*/ 312753 w 312752"/>
                  <a:gd name="connsiteY0" fmla="*/ 997536 h 1110356"/>
                  <a:gd name="connsiteX1" fmla="*/ 263211 w 312752"/>
                  <a:gd name="connsiteY1" fmla="*/ 1098068 h 1110356"/>
                  <a:gd name="connsiteX2" fmla="*/ 230426 w 312752"/>
                  <a:gd name="connsiteY2" fmla="*/ 1099850 h 1110356"/>
                  <a:gd name="connsiteX3" fmla="*/ 180957 w 312752"/>
                  <a:gd name="connsiteY3" fmla="*/ 998257 h 1110356"/>
                  <a:gd name="connsiteX4" fmla="*/ 34124 w 312752"/>
                  <a:gd name="connsiteY4" fmla="*/ 215862 h 1110356"/>
                  <a:gd name="connsiteX5" fmla="*/ 1072 w 312752"/>
                  <a:gd name="connsiteY5" fmla="*/ 52000 h 1110356"/>
                  <a:gd name="connsiteX6" fmla="*/ 9416 w 312752"/>
                  <a:gd name="connsiteY6" fmla="*/ 3524 h 1110356"/>
                  <a:gd name="connsiteX7" fmla="*/ 51342 w 312752"/>
                  <a:gd name="connsiteY7" fmla="*/ 35588 h 1110356"/>
                  <a:gd name="connsiteX8" fmla="*/ 197235 w 312752"/>
                  <a:gd name="connsiteY8" fmla="*/ 530035 h 1110356"/>
                  <a:gd name="connsiteX9" fmla="*/ 295329 w 312752"/>
                  <a:gd name="connsiteY9" fmla="*/ 935779 h 1110356"/>
                  <a:gd name="connsiteX10" fmla="*/ 305804 w 312752"/>
                  <a:gd name="connsiteY10" fmla="*/ 993750 h 1110356"/>
                  <a:gd name="connsiteX11" fmla="*/ 312753 w 312752"/>
                  <a:gd name="connsiteY11" fmla="*/ 997536 h 111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2752" h="1110356">
                    <a:moveTo>
                      <a:pt x="312753" y="997536"/>
                    </a:moveTo>
                    <a:cubicBezTo>
                      <a:pt x="296347" y="1031105"/>
                      <a:pt x="280698" y="1065073"/>
                      <a:pt x="263211" y="1098068"/>
                    </a:cubicBezTo>
                    <a:cubicBezTo>
                      <a:pt x="254684" y="1114157"/>
                      <a:pt x="238602" y="1114130"/>
                      <a:pt x="230426" y="1099850"/>
                    </a:cubicBezTo>
                    <a:cubicBezTo>
                      <a:pt x="211675" y="1067111"/>
                      <a:pt x="187960" y="1034056"/>
                      <a:pt x="180957" y="998257"/>
                    </a:cubicBezTo>
                    <a:cubicBezTo>
                      <a:pt x="130020" y="737848"/>
                      <a:pt x="82926" y="476690"/>
                      <a:pt x="34124" y="215862"/>
                    </a:cubicBezTo>
                    <a:cubicBezTo>
                      <a:pt x="23877" y="161092"/>
                      <a:pt x="10259" y="106926"/>
                      <a:pt x="1072" y="52000"/>
                    </a:cubicBezTo>
                    <a:cubicBezTo>
                      <a:pt x="-1598" y="36037"/>
                      <a:pt x="552" y="7855"/>
                      <a:pt x="9416" y="3524"/>
                    </a:cubicBezTo>
                    <a:cubicBezTo>
                      <a:pt x="35809" y="-9373"/>
                      <a:pt x="45415" y="15829"/>
                      <a:pt x="51342" y="35588"/>
                    </a:cubicBezTo>
                    <a:cubicBezTo>
                      <a:pt x="100725" y="200187"/>
                      <a:pt x="151972" y="364297"/>
                      <a:pt x="197235" y="530035"/>
                    </a:cubicBezTo>
                    <a:cubicBezTo>
                      <a:pt x="233876" y="664209"/>
                      <a:pt x="263147" y="800398"/>
                      <a:pt x="295329" y="935779"/>
                    </a:cubicBezTo>
                    <a:cubicBezTo>
                      <a:pt x="299863" y="954855"/>
                      <a:pt x="302362" y="974414"/>
                      <a:pt x="305804" y="993750"/>
                    </a:cubicBezTo>
                    <a:cubicBezTo>
                      <a:pt x="308120" y="995012"/>
                      <a:pt x="310436" y="996275"/>
                      <a:pt x="312753" y="997536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Forme libre 51">
                <a:extLst>
                  <a:ext uri="{FF2B5EF4-FFF2-40B4-BE49-F238E27FC236}">
                    <a16:creationId xmlns:a16="http://schemas.microsoft.com/office/drawing/2014/main" id="{C3DC860D-D52B-58EE-202C-8B827BEBDF43}"/>
                  </a:ext>
                </a:extLst>
              </p:cNvPr>
              <p:cNvSpPr/>
              <p:nvPr/>
            </p:nvSpPr>
            <p:spPr>
              <a:xfrm>
                <a:off x="9601712" y="2841147"/>
                <a:ext cx="374376" cy="101839"/>
              </a:xfrm>
              <a:custGeom>
                <a:avLst/>
                <a:gdLst>
                  <a:gd name="connsiteX0" fmla="*/ 211932 w 374376"/>
                  <a:gd name="connsiteY0" fmla="*/ 2295 h 101839"/>
                  <a:gd name="connsiteX1" fmla="*/ 312331 w 374376"/>
                  <a:gd name="connsiteY1" fmla="*/ 2294 h 101839"/>
                  <a:gd name="connsiteX2" fmla="*/ 374336 w 374376"/>
                  <a:gd name="connsiteY2" fmla="*/ 49916 h 101839"/>
                  <a:gd name="connsiteX3" fmla="*/ 318542 w 374376"/>
                  <a:gd name="connsiteY3" fmla="*/ 101839 h 101839"/>
                  <a:gd name="connsiteX4" fmla="*/ 34784 w 374376"/>
                  <a:gd name="connsiteY4" fmla="*/ 95552 h 101839"/>
                  <a:gd name="connsiteX5" fmla="*/ 89 w 374376"/>
                  <a:gd name="connsiteY5" fmla="*/ 59548 h 101839"/>
                  <a:gd name="connsiteX6" fmla="*/ 52541 w 374376"/>
                  <a:gd name="connsiteY6" fmla="*/ 8829 h 101839"/>
                  <a:gd name="connsiteX7" fmla="*/ 211777 w 374376"/>
                  <a:gd name="connsiteY7" fmla="*/ 0 h 101839"/>
                  <a:gd name="connsiteX8" fmla="*/ 211932 w 374376"/>
                  <a:gd name="connsiteY8" fmla="*/ 2295 h 101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376" h="101839">
                    <a:moveTo>
                      <a:pt x="211932" y="2295"/>
                    </a:moveTo>
                    <a:cubicBezTo>
                      <a:pt x="245398" y="2295"/>
                      <a:pt x="278865" y="2300"/>
                      <a:pt x="312331" y="2294"/>
                    </a:cubicBezTo>
                    <a:cubicBezTo>
                      <a:pt x="347875" y="2287"/>
                      <a:pt x="372855" y="21468"/>
                      <a:pt x="374336" y="49916"/>
                    </a:cubicBezTo>
                    <a:cubicBezTo>
                      <a:pt x="375549" y="73227"/>
                      <a:pt x="349602" y="101835"/>
                      <a:pt x="318542" y="101839"/>
                    </a:cubicBezTo>
                    <a:cubicBezTo>
                      <a:pt x="223947" y="101855"/>
                      <a:pt x="129315" y="99286"/>
                      <a:pt x="34784" y="95552"/>
                    </a:cubicBezTo>
                    <a:cubicBezTo>
                      <a:pt x="16386" y="94825"/>
                      <a:pt x="-1418" y="84301"/>
                      <a:pt x="89" y="59548"/>
                    </a:cubicBezTo>
                    <a:cubicBezTo>
                      <a:pt x="1743" y="32383"/>
                      <a:pt x="22685" y="10860"/>
                      <a:pt x="52541" y="8829"/>
                    </a:cubicBezTo>
                    <a:cubicBezTo>
                      <a:pt x="105574" y="5221"/>
                      <a:pt x="158694" y="2874"/>
                      <a:pt x="211777" y="0"/>
                    </a:cubicBezTo>
                    <a:cubicBezTo>
                      <a:pt x="211828" y="765"/>
                      <a:pt x="211880" y="1530"/>
                      <a:pt x="211932" y="2295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Forme libre 52">
                <a:extLst>
                  <a:ext uri="{FF2B5EF4-FFF2-40B4-BE49-F238E27FC236}">
                    <a16:creationId xmlns:a16="http://schemas.microsoft.com/office/drawing/2014/main" id="{9799A731-73A5-CF17-C960-63915456068C}"/>
                  </a:ext>
                </a:extLst>
              </p:cNvPr>
              <p:cNvSpPr/>
              <p:nvPr/>
            </p:nvSpPr>
            <p:spPr>
              <a:xfrm>
                <a:off x="8739869" y="4655098"/>
                <a:ext cx="704814" cy="829984"/>
              </a:xfrm>
              <a:custGeom>
                <a:avLst/>
                <a:gdLst>
                  <a:gd name="connsiteX0" fmla="*/ 572189 w 704814"/>
                  <a:gd name="connsiteY0" fmla="*/ 135477 h 829984"/>
                  <a:gd name="connsiteX1" fmla="*/ 700260 w 704814"/>
                  <a:gd name="connsiteY1" fmla="*/ 373934 h 829984"/>
                  <a:gd name="connsiteX2" fmla="*/ 625084 w 704814"/>
                  <a:gd name="connsiteY2" fmla="*/ 545749 h 829984"/>
                  <a:gd name="connsiteX3" fmla="*/ 575470 w 704814"/>
                  <a:gd name="connsiteY3" fmla="*/ 553694 h 829984"/>
                  <a:gd name="connsiteX4" fmla="*/ 636105 w 704814"/>
                  <a:gd name="connsiteY4" fmla="*/ 662739 h 829984"/>
                  <a:gd name="connsiteX5" fmla="*/ 643760 w 704814"/>
                  <a:gd name="connsiteY5" fmla="*/ 772603 h 829984"/>
                  <a:gd name="connsiteX6" fmla="*/ 532202 w 704814"/>
                  <a:gd name="connsiteY6" fmla="*/ 827893 h 829984"/>
                  <a:gd name="connsiteX7" fmla="*/ 257276 w 704814"/>
                  <a:gd name="connsiteY7" fmla="*/ 732293 h 829984"/>
                  <a:gd name="connsiteX8" fmla="*/ 94730 w 704814"/>
                  <a:gd name="connsiteY8" fmla="*/ 578613 h 829984"/>
                  <a:gd name="connsiteX9" fmla="*/ 8884 w 704814"/>
                  <a:gd name="connsiteY9" fmla="*/ 429746 h 829984"/>
                  <a:gd name="connsiteX10" fmla="*/ 1198 w 704814"/>
                  <a:gd name="connsiteY10" fmla="*/ 359697 h 829984"/>
                  <a:gd name="connsiteX11" fmla="*/ 101438 w 704814"/>
                  <a:gd name="connsiteY11" fmla="*/ 278547 h 829984"/>
                  <a:gd name="connsiteX12" fmla="*/ 67259 w 704814"/>
                  <a:gd name="connsiteY12" fmla="*/ 157580 h 829984"/>
                  <a:gd name="connsiteX13" fmla="*/ 117360 w 704814"/>
                  <a:gd name="connsiteY13" fmla="*/ 44289 h 829984"/>
                  <a:gd name="connsiteX14" fmla="*/ 459846 w 704814"/>
                  <a:gd name="connsiteY14" fmla="*/ 58755 h 829984"/>
                  <a:gd name="connsiteX15" fmla="*/ 559008 w 704814"/>
                  <a:gd name="connsiteY15" fmla="*/ 122318 h 829984"/>
                  <a:gd name="connsiteX16" fmla="*/ 572189 w 704814"/>
                  <a:gd name="connsiteY16" fmla="*/ 135477 h 829984"/>
                  <a:gd name="connsiteX17" fmla="*/ 101517 w 704814"/>
                  <a:gd name="connsiteY17" fmla="*/ 163884 h 829984"/>
                  <a:gd name="connsiteX18" fmla="*/ 123077 w 704814"/>
                  <a:gd name="connsiteY18" fmla="*/ 256892 h 829984"/>
                  <a:gd name="connsiteX19" fmla="*/ 149667 w 704814"/>
                  <a:gd name="connsiteY19" fmla="*/ 279659 h 829984"/>
                  <a:gd name="connsiteX20" fmla="*/ 229335 w 704814"/>
                  <a:gd name="connsiteY20" fmla="*/ 301585 h 829984"/>
                  <a:gd name="connsiteX21" fmla="*/ 479396 w 704814"/>
                  <a:gd name="connsiteY21" fmla="*/ 468980 h 829984"/>
                  <a:gd name="connsiteX22" fmla="*/ 611915 w 704814"/>
                  <a:gd name="connsiteY22" fmla="*/ 469634 h 829984"/>
                  <a:gd name="connsiteX23" fmla="*/ 624446 w 704814"/>
                  <a:gd name="connsiteY23" fmla="*/ 452187 h 829984"/>
                  <a:gd name="connsiteX24" fmla="*/ 612622 w 704814"/>
                  <a:gd name="connsiteY24" fmla="*/ 346335 h 829984"/>
                  <a:gd name="connsiteX25" fmla="*/ 390761 w 704814"/>
                  <a:gd name="connsiteY25" fmla="*/ 121092 h 829984"/>
                  <a:gd name="connsiteX26" fmla="*/ 134928 w 704814"/>
                  <a:gd name="connsiteY26" fmla="*/ 113494 h 829984"/>
                  <a:gd name="connsiteX27" fmla="*/ 101517 w 704814"/>
                  <a:gd name="connsiteY27" fmla="*/ 163884 h 829984"/>
                  <a:gd name="connsiteX28" fmla="*/ 77224 w 704814"/>
                  <a:gd name="connsiteY28" fmla="*/ 373203 h 829984"/>
                  <a:gd name="connsiteX29" fmla="*/ 88757 w 704814"/>
                  <a:gd name="connsiteY29" fmla="*/ 429793 h 829984"/>
                  <a:gd name="connsiteX30" fmla="*/ 141597 w 704814"/>
                  <a:gd name="connsiteY30" fmla="*/ 574524 h 829984"/>
                  <a:gd name="connsiteX31" fmla="*/ 153306 w 704814"/>
                  <a:gd name="connsiteY31" fmla="*/ 601962 h 829984"/>
                  <a:gd name="connsiteX32" fmla="*/ 340221 w 704814"/>
                  <a:gd name="connsiteY32" fmla="*/ 727784 h 829984"/>
                  <a:gd name="connsiteX33" fmla="*/ 517460 w 704814"/>
                  <a:gd name="connsiteY33" fmla="*/ 767889 h 829984"/>
                  <a:gd name="connsiteX34" fmla="*/ 579417 w 704814"/>
                  <a:gd name="connsiteY34" fmla="*/ 752895 h 829984"/>
                  <a:gd name="connsiteX35" fmla="*/ 578221 w 704814"/>
                  <a:gd name="connsiteY35" fmla="*/ 696885 h 829984"/>
                  <a:gd name="connsiteX36" fmla="*/ 566659 w 704814"/>
                  <a:gd name="connsiteY36" fmla="*/ 675104 h 829984"/>
                  <a:gd name="connsiteX37" fmla="*/ 419159 w 704814"/>
                  <a:gd name="connsiteY37" fmla="*/ 520260 h 829984"/>
                  <a:gd name="connsiteX38" fmla="*/ 208689 w 704814"/>
                  <a:gd name="connsiteY38" fmla="*/ 383167 h 829984"/>
                  <a:gd name="connsiteX39" fmla="*/ 77224 w 704814"/>
                  <a:gd name="connsiteY39" fmla="*/ 373203 h 829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04814" h="829984">
                    <a:moveTo>
                      <a:pt x="572189" y="135477"/>
                    </a:moveTo>
                    <a:cubicBezTo>
                      <a:pt x="632067" y="205738"/>
                      <a:pt x="675249" y="284989"/>
                      <a:pt x="700260" y="373934"/>
                    </a:cubicBezTo>
                    <a:cubicBezTo>
                      <a:pt x="717856" y="436508"/>
                      <a:pt x="682705" y="537113"/>
                      <a:pt x="625084" y="545749"/>
                    </a:cubicBezTo>
                    <a:cubicBezTo>
                      <a:pt x="608858" y="548180"/>
                      <a:pt x="592680" y="550928"/>
                      <a:pt x="575470" y="553694"/>
                    </a:cubicBezTo>
                    <a:cubicBezTo>
                      <a:pt x="595435" y="589465"/>
                      <a:pt x="616459" y="625736"/>
                      <a:pt x="636105" y="662739"/>
                    </a:cubicBezTo>
                    <a:cubicBezTo>
                      <a:pt x="654779" y="697909"/>
                      <a:pt x="660288" y="734089"/>
                      <a:pt x="643760" y="772603"/>
                    </a:cubicBezTo>
                    <a:cubicBezTo>
                      <a:pt x="623283" y="820314"/>
                      <a:pt x="595910" y="836169"/>
                      <a:pt x="532202" y="827893"/>
                    </a:cubicBezTo>
                    <a:cubicBezTo>
                      <a:pt x="434062" y="815143"/>
                      <a:pt x="337152" y="792399"/>
                      <a:pt x="257276" y="732293"/>
                    </a:cubicBezTo>
                    <a:cubicBezTo>
                      <a:pt x="198059" y="687733"/>
                      <a:pt x="147871" y="631004"/>
                      <a:pt x="94730" y="578613"/>
                    </a:cubicBezTo>
                    <a:cubicBezTo>
                      <a:pt x="52622" y="537101"/>
                      <a:pt x="22162" y="487876"/>
                      <a:pt x="8884" y="429746"/>
                    </a:cubicBezTo>
                    <a:cubicBezTo>
                      <a:pt x="3656" y="406857"/>
                      <a:pt x="-2681" y="381980"/>
                      <a:pt x="1198" y="359697"/>
                    </a:cubicBezTo>
                    <a:cubicBezTo>
                      <a:pt x="10893" y="303997"/>
                      <a:pt x="36798" y="285534"/>
                      <a:pt x="101438" y="278547"/>
                    </a:cubicBezTo>
                    <a:cubicBezTo>
                      <a:pt x="89973" y="238285"/>
                      <a:pt x="77479" y="198218"/>
                      <a:pt x="67259" y="157580"/>
                    </a:cubicBezTo>
                    <a:cubicBezTo>
                      <a:pt x="53539" y="103019"/>
                      <a:pt x="69086" y="71868"/>
                      <a:pt x="117360" y="44289"/>
                    </a:cubicBezTo>
                    <a:cubicBezTo>
                      <a:pt x="234845" y="-22825"/>
                      <a:pt x="348496" y="-10180"/>
                      <a:pt x="459846" y="58755"/>
                    </a:cubicBezTo>
                    <a:cubicBezTo>
                      <a:pt x="493224" y="79419"/>
                      <a:pt x="525972" y="101102"/>
                      <a:pt x="559008" y="122318"/>
                    </a:cubicBezTo>
                    <a:cubicBezTo>
                      <a:pt x="563402" y="126704"/>
                      <a:pt x="567795" y="131091"/>
                      <a:pt x="572189" y="135477"/>
                    </a:cubicBezTo>
                    <a:close/>
                    <a:moveTo>
                      <a:pt x="101517" y="163884"/>
                    </a:moveTo>
                    <a:cubicBezTo>
                      <a:pt x="108385" y="194987"/>
                      <a:pt x="113620" y="226599"/>
                      <a:pt x="123077" y="256892"/>
                    </a:cubicBezTo>
                    <a:cubicBezTo>
                      <a:pt x="126079" y="266511"/>
                      <a:pt x="139152" y="276041"/>
                      <a:pt x="149667" y="279659"/>
                    </a:cubicBezTo>
                    <a:cubicBezTo>
                      <a:pt x="175674" y="288609"/>
                      <a:pt x="204240" y="290893"/>
                      <a:pt x="229335" y="301585"/>
                    </a:cubicBezTo>
                    <a:cubicBezTo>
                      <a:pt x="323047" y="341511"/>
                      <a:pt x="399474" y="408093"/>
                      <a:pt x="479396" y="468980"/>
                    </a:cubicBezTo>
                    <a:cubicBezTo>
                      <a:pt x="509607" y="491994"/>
                      <a:pt x="583399" y="494175"/>
                      <a:pt x="611915" y="469634"/>
                    </a:cubicBezTo>
                    <a:cubicBezTo>
                      <a:pt x="617195" y="465089"/>
                      <a:pt x="620701" y="458296"/>
                      <a:pt x="624446" y="452187"/>
                    </a:cubicBezTo>
                    <a:cubicBezTo>
                      <a:pt x="647923" y="413891"/>
                      <a:pt x="626808" y="380529"/>
                      <a:pt x="612622" y="346335"/>
                    </a:cubicBezTo>
                    <a:cubicBezTo>
                      <a:pt x="569048" y="241311"/>
                      <a:pt x="489948" y="171862"/>
                      <a:pt x="390761" y="121092"/>
                    </a:cubicBezTo>
                    <a:cubicBezTo>
                      <a:pt x="306110" y="77763"/>
                      <a:pt x="222091" y="70894"/>
                      <a:pt x="134928" y="113494"/>
                    </a:cubicBezTo>
                    <a:cubicBezTo>
                      <a:pt x="112091" y="124655"/>
                      <a:pt x="98364" y="136463"/>
                      <a:pt x="101517" y="163884"/>
                    </a:cubicBezTo>
                    <a:close/>
                    <a:moveTo>
                      <a:pt x="77224" y="373203"/>
                    </a:moveTo>
                    <a:cubicBezTo>
                      <a:pt x="80948" y="392169"/>
                      <a:pt x="82604" y="411747"/>
                      <a:pt x="88757" y="429793"/>
                    </a:cubicBezTo>
                    <a:cubicBezTo>
                      <a:pt x="105329" y="478392"/>
                      <a:pt x="123767" y="526357"/>
                      <a:pt x="141597" y="574524"/>
                    </a:cubicBezTo>
                    <a:cubicBezTo>
                      <a:pt x="145069" y="583901"/>
                      <a:pt x="146863" y="595238"/>
                      <a:pt x="153306" y="601962"/>
                    </a:cubicBezTo>
                    <a:cubicBezTo>
                      <a:pt x="206413" y="657394"/>
                      <a:pt x="266259" y="704826"/>
                      <a:pt x="340221" y="727784"/>
                    </a:cubicBezTo>
                    <a:cubicBezTo>
                      <a:pt x="397949" y="745704"/>
                      <a:pt x="457764" y="757972"/>
                      <a:pt x="517460" y="767889"/>
                    </a:cubicBezTo>
                    <a:cubicBezTo>
                      <a:pt x="537127" y="771156"/>
                      <a:pt x="563010" y="764451"/>
                      <a:pt x="579417" y="752895"/>
                    </a:cubicBezTo>
                    <a:cubicBezTo>
                      <a:pt x="599411" y="738812"/>
                      <a:pt x="585752" y="715626"/>
                      <a:pt x="578221" y="696885"/>
                    </a:cubicBezTo>
                    <a:cubicBezTo>
                      <a:pt x="575173" y="689300"/>
                      <a:pt x="570755" y="682234"/>
                      <a:pt x="566659" y="675104"/>
                    </a:cubicBezTo>
                    <a:cubicBezTo>
                      <a:pt x="530115" y="611487"/>
                      <a:pt x="479561" y="560916"/>
                      <a:pt x="419159" y="520260"/>
                    </a:cubicBezTo>
                    <a:cubicBezTo>
                      <a:pt x="349686" y="473499"/>
                      <a:pt x="280854" y="425447"/>
                      <a:pt x="208689" y="383167"/>
                    </a:cubicBezTo>
                    <a:cubicBezTo>
                      <a:pt x="170687" y="360906"/>
                      <a:pt x="126077" y="351013"/>
                      <a:pt x="77224" y="373203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Forme libre 53">
                <a:extLst>
                  <a:ext uri="{FF2B5EF4-FFF2-40B4-BE49-F238E27FC236}">
                    <a16:creationId xmlns:a16="http://schemas.microsoft.com/office/drawing/2014/main" id="{84E99CC9-F2A1-87BD-2746-CF2B0FA7B597}"/>
                  </a:ext>
                </a:extLst>
              </p:cNvPr>
              <p:cNvSpPr/>
              <p:nvPr/>
            </p:nvSpPr>
            <p:spPr>
              <a:xfrm>
                <a:off x="8850379" y="3996784"/>
                <a:ext cx="628642" cy="809233"/>
              </a:xfrm>
              <a:custGeom>
                <a:avLst/>
                <a:gdLst>
                  <a:gd name="connsiteX0" fmla="*/ 461679 w 628642"/>
                  <a:gd name="connsiteY0" fmla="*/ 793790 h 809233"/>
                  <a:gd name="connsiteX1" fmla="*/ 448500 w 628642"/>
                  <a:gd name="connsiteY1" fmla="*/ 780632 h 809233"/>
                  <a:gd name="connsiteX2" fmla="*/ 505309 w 628642"/>
                  <a:gd name="connsiteY2" fmla="*/ 744049 h 809233"/>
                  <a:gd name="connsiteX3" fmla="*/ 540422 w 628642"/>
                  <a:gd name="connsiteY3" fmla="*/ 610215 h 809233"/>
                  <a:gd name="connsiteX4" fmla="*/ 280292 w 628642"/>
                  <a:gd name="connsiteY4" fmla="*/ 409272 h 809233"/>
                  <a:gd name="connsiteX5" fmla="*/ 129101 w 628642"/>
                  <a:gd name="connsiteY5" fmla="*/ 366475 h 809233"/>
                  <a:gd name="connsiteX6" fmla="*/ 39874 w 628642"/>
                  <a:gd name="connsiteY6" fmla="*/ 457929 h 809233"/>
                  <a:gd name="connsiteX7" fmla="*/ 64439 w 628642"/>
                  <a:gd name="connsiteY7" fmla="*/ 578499 h 809233"/>
                  <a:gd name="connsiteX8" fmla="*/ 95720 w 628642"/>
                  <a:gd name="connsiteY8" fmla="*/ 629058 h 809233"/>
                  <a:gd name="connsiteX9" fmla="*/ 53761 w 628642"/>
                  <a:gd name="connsiteY9" fmla="*/ 618365 h 809233"/>
                  <a:gd name="connsiteX10" fmla="*/ 1736 w 628642"/>
                  <a:gd name="connsiteY10" fmla="*/ 455596 h 809233"/>
                  <a:gd name="connsiteX11" fmla="*/ 3262 w 628642"/>
                  <a:gd name="connsiteY11" fmla="*/ 389813 h 809233"/>
                  <a:gd name="connsiteX12" fmla="*/ 67920 w 628642"/>
                  <a:gd name="connsiteY12" fmla="*/ 307619 h 809233"/>
                  <a:gd name="connsiteX13" fmla="*/ 14424 w 628642"/>
                  <a:gd name="connsiteY13" fmla="*/ 146751 h 809233"/>
                  <a:gd name="connsiteX14" fmla="*/ 110691 w 628642"/>
                  <a:gd name="connsiteY14" fmla="*/ 6100 h 809233"/>
                  <a:gd name="connsiteX15" fmla="*/ 417974 w 628642"/>
                  <a:gd name="connsiteY15" fmla="*/ 57179 h 809233"/>
                  <a:gd name="connsiteX16" fmla="*/ 582512 w 628642"/>
                  <a:gd name="connsiteY16" fmla="*/ 193909 h 809233"/>
                  <a:gd name="connsiteX17" fmla="*/ 514644 w 628642"/>
                  <a:gd name="connsiteY17" fmla="*/ 442060 h 809233"/>
                  <a:gd name="connsiteX18" fmla="*/ 612092 w 628642"/>
                  <a:gd name="connsiteY18" fmla="*/ 596280 h 809233"/>
                  <a:gd name="connsiteX19" fmla="*/ 595471 w 628642"/>
                  <a:gd name="connsiteY19" fmla="*/ 767774 h 809233"/>
                  <a:gd name="connsiteX20" fmla="*/ 487997 w 628642"/>
                  <a:gd name="connsiteY20" fmla="*/ 802252 h 809233"/>
                  <a:gd name="connsiteX21" fmla="*/ 461679 w 628642"/>
                  <a:gd name="connsiteY21" fmla="*/ 793790 h 809233"/>
                  <a:gd name="connsiteX22" fmla="*/ 463730 w 628642"/>
                  <a:gd name="connsiteY22" fmla="*/ 411172 h 809233"/>
                  <a:gd name="connsiteX23" fmla="*/ 487040 w 628642"/>
                  <a:gd name="connsiteY23" fmla="*/ 376098 h 809233"/>
                  <a:gd name="connsiteX24" fmla="*/ 517608 w 628642"/>
                  <a:gd name="connsiteY24" fmla="*/ 349622 h 809233"/>
                  <a:gd name="connsiteX25" fmla="*/ 519815 w 628642"/>
                  <a:gd name="connsiteY25" fmla="*/ 235241 h 809233"/>
                  <a:gd name="connsiteX26" fmla="*/ 329017 w 628642"/>
                  <a:gd name="connsiteY26" fmla="*/ 103989 h 809233"/>
                  <a:gd name="connsiteX27" fmla="*/ 93782 w 628642"/>
                  <a:gd name="connsiteY27" fmla="*/ 81880 h 809233"/>
                  <a:gd name="connsiteX28" fmla="*/ 51608 w 628642"/>
                  <a:gd name="connsiteY28" fmla="*/ 132169 h 809233"/>
                  <a:gd name="connsiteX29" fmla="*/ 82077 w 628642"/>
                  <a:gd name="connsiteY29" fmla="*/ 273986 h 809233"/>
                  <a:gd name="connsiteX30" fmla="*/ 108641 w 628642"/>
                  <a:gd name="connsiteY30" fmla="*/ 296209 h 809233"/>
                  <a:gd name="connsiteX31" fmla="*/ 177647 w 628642"/>
                  <a:gd name="connsiteY31" fmla="*/ 297903 h 809233"/>
                  <a:gd name="connsiteX32" fmla="*/ 463730 w 628642"/>
                  <a:gd name="connsiteY32" fmla="*/ 411172 h 809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28642" h="809233">
                    <a:moveTo>
                      <a:pt x="461679" y="793790"/>
                    </a:moveTo>
                    <a:cubicBezTo>
                      <a:pt x="457286" y="789404"/>
                      <a:pt x="452893" y="785018"/>
                      <a:pt x="448500" y="780632"/>
                    </a:cubicBezTo>
                    <a:cubicBezTo>
                      <a:pt x="467390" y="768354"/>
                      <a:pt x="485569" y="754765"/>
                      <a:pt x="505309" y="744049"/>
                    </a:cubicBezTo>
                    <a:cubicBezTo>
                      <a:pt x="559802" y="714468"/>
                      <a:pt x="572467" y="664615"/>
                      <a:pt x="540422" y="610215"/>
                    </a:cubicBezTo>
                    <a:cubicBezTo>
                      <a:pt x="480397" y="508316"/>
                      <a:pt x="390483" y="445455"/>
                      <a:pt x="280292" y="409272"/>
                    </a:cubicBezTo>
                    <a:cubicBezTo>
                      <a:pt x="230490" y="392919"/>
                      <a:pt x="180503" y="373988"/>
                      <a:pt x="129101" y="366475"/>
                    </a:cubicBezTo>
                    <a:cubicBezTo>
                      <a:pt x="71897" y="358115"/>
                      <a:pt x="36108" y="397169"/>
                      <a:pt x="39874" y="457929"/>
                    </a:cubicBezTo>
                    <a:cubicBezTo>
                      <a:pt x="42391" y="498535"/>
                      <a:pt x="53360" y="539041"/>
                      <a:pt x="64439" y="578499"/>
                    </a:cubicBezTo>
                    <a:cubicBezTo>
                      <a:pt x="69317" y="595870"/>
                      <a:pt x="83870" y="610527"/>
                      <a:pt x="95720" y="629058"/>
                    </a:cubicBezTo>
                    <a:cubicBezTo>
                      <a:pt x="83003" y="644149"/>
                      <a:pt x="67420" y="635877"/>
                      <a:pt x="53761" y="618365"/>
                    </a:cubicBezTo>
                    <a:cubicBezTo>
                      <a:pt x="16508" y="570602"/>
                      <a:pt x="8200" y="513111"/>
                      <a:pt x="1736" y="455596"/>
                    </a:cubicBezTo>
                    <a:cubicBezTo>
                      <a:pt x="-700" y="433930"/>
                      <a:pt x="-899" y="411074"/>
                      <a:pt x="3262" y="389813"/>
                    </a:cubicBezTo>
                    <a:cubicBezTo>
                      <a:pt x="10516" y="352759"/>
                      <a:pt x="29606" y="322434"/>
                      <a:pt x="67920" y="307619"/>
                    </a:cubicBezTo>
                    <a:cubicBezTo>
                      <a:pt x="49612" y="253335"/>
                      <a:pt x="28650" y="200927"/>
                      <a:pt x="14424" y="146751"/>
                    </a:cubicBezTo>
                    <a:cubicBezTo>
                      <a:pt x="-7619" y="62805"/>
                      <a:pt x="24729" y="19128"/>
                      <a:pt x="110691" y="6100"/>
                    </a:cubicBezTo>
                    <a:cubicBezTo>
                      <a:pt x="218889" y="-10299"/>
                      <a:pt x="321656" y="6250"/>
                      <a:pt x="417974" y="57179"/>
                    </a:cubicBezTo>
                    <a:cubicBezTo>
                      <a:pt x="481999" y="91034"/>
                      <a:pt x="537980" y="136160"/>
                      <a:pt x="582512" y="193909"/>
                    </a:cubicBezTo>
                    <a:cubicBezTo>
                      <a:pt x="649263" y="280474"/>
                      <a:pt x="591154" y="426468"/>
                      <a:pt x="514644" y="442060"/>
                    </a:cubicBezTo>
                    <a:cubicBezTo>
                      <a:pt x="546670" y="491897"/>
                      <a:pt x="584569" y="541486"/>
                      <a:pt x="612092" y="596280"/>
                    </a:cubicBezTo>
                    <a:cubicBezTo>
                      <a:pt x="641028" y="653888"/>
                      <a:pt x="629831" y="714031"/>
                      <a:pt x="595471" y="767774"/>
                    </a:cubicBezTo>
                    <a:cubicBezTo>
                      <a:pt x="569937" y="807710"/>
                      <a:pt x="533235" y="817851"/>
                      <a:pt x="487997" y="802252"/>
                    </a:cubicBezTo>
                    <a:cubicBezTo>
                      <a:pt x="479287" y="799250"/>
                      <a:pt x="470455" y="796603"/>
                      <a:pt x="461679" y="793790"/>
                    </a:cubicBezTo>
                    <a:close/>
                    <a:moveTo>
                      <a:pt x="463730" y="411172"/>
                    </a:moveTo>
                    <a:cubicBezTo>
                      <a:pt x="472308" y="397976"/>
                      <a:pt x="478349" y="385857"/>
                      <a:pt x="487040" y="376098"/>
                    </a:cubicBezTo>
                    <a:cubicBezTo>
                      <a:pt x="495927" y="366118"/>
                      <a:pt x="508221" y="359240"/>
                      <a:pt x="517608" y="349622"/>
                    </a:cubicBezTo>
                    <a:cubicBezTo>
                      <a:pt x="544101" y="322477"/>
                      <a:pt x="554441" y="270468"/>
                      <a:pt x="519815" y="235241"/>
                    </a:cubicBezTo>
                    <a:cubicBezTo>
                      <a:pt x="464131" y="178591"/>
                      <a:pt x="404501" y="130018"/>
                      <a:pt x="329017" y="103989"/>
                    </a:cubicBezTo>
                    <a:cubicBezTo>
                      <a:pt x="252640" y="77652"/>
                      <a:pt x="174268" y="65070"/>
                      <a:pt x="93782" y="81880"/>
                    </a:cubicBezTo>
                    <a:cubicBezTo>
                      <a:pt x="67876" y="87290"/>
                      <a:pt x="45013" y="99289"/>
                      <a:pt x="51608" y="132169"/>
                    </a:cubicBezTo>
                    <a:cubicBezTo>
                      <a:pt x="61117" y="179576"/>
                      <a:pt x="73580" y="226419"/>
                      <a:pt x="82077" y="273986"/>
                    </a:cubicBezTo>
                    <a:cubicBezTo>
                      <a:pt x="85261" y="291816"/>
                      <a:pt x="92359" y="296567"/>
                      <a:pt x="108641" y="296209"/>
                    </a:cubicBezTo>
                    <a:cubicBezTo>
                      <a:pt x="131681" y="295703"/>
                      <a:pt x="155745" y="292660"/>
                      <a:pt x="177647" y="297903"/>
                    </a:cubicBezTo>
                    <a:cubicBezTo>
                      <a:pt x="277220" y="321736"/>
                      <a:pt x="373956" y="353754"/>
                      <a:pt x="463730" y="411172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Forme libre 54">
                <a:extLst>
                  <a:ext uri="{FF2B5EF4-FFF2-40B4-BE49-F238E27FC236}">
                    <a16:creationId xmlns:a16="http://schemas.microsoft.com/office/drawing/2014/main" id="{0A4E46D9-C01F-FEA4-B835-7D99A6FC5D4E}"/>
                  </a:ext>
                </a:extLst>
              </p:cNvPr>
              <p:cNvSpPr/>
              <p:nvPr/>
            </p:nvSpPr>
            <p:spPr>
              <a:xfrm>
                <a:off x="10313731" y="3493341"/>
                <a:ext cx="546647" cy="1972270"/>
              </a:xfrm>
              <a:custGeom>
                <a:avLst/>
                <a:gdLst>
                  <a:gd name="connsiteX0" fmla="*/ 151838 w 546647"/>
                  <a:gd name="connsiteY0" fmla="*/ 1523757 h 1972270"/>
                  <a:gd name="connsiteX1" fmla="*/ 95934 w 546647"/>
                  <a:gd name="connsiteY1" fmla="*/ 1430412 h 1972270"/>
                  <a:gd name="connsiteX2" fmla="*/ 21644 w 546647"/>
                  <a:gd name="connsiteY2" fmla="*/ 1066131 h 1972270"/>
                  <a:gd name="connsiteX3" fmla="*/ 1304 w 546647"/>
                  <a:gd name="connsiteY3" fmla="*/ 750963 h 1972270"/>
                  <a:gd name="connsiteX4" fmla="*/ 7984 w 546647"/>
                  <a:gd name="connsiteY4" fmla="*/ 471476 h 1972270"/>
                  <a:gd name="connsiteX5" fmla="*/ 182149 w 546647"/>
                  <a:gd name="connsiteY5" fmla="*/ 46463 h 1972270"/>
                  <a:gd name="connsiteX6" fmla="*/ 426882 w 546647"/>
                  <a:gd name="connsiteY6" fmla="*/ 101231 h 1972270"/>
                  <a:gd name="connsiteX7" fmla="*/ 521682 w 546647"/>
                  <a:gd name="connsiteY7" fmla="*/ 472221 h 1972270"/>
                  <a:gd name="connsiteX8" fmla="*/ 546646 w 546647"/>
                  <a:gd name="connsiteY8" fmla="*/ 722733 h 1972270"/>
                  <a:gd name="connsiteX9" fmla="*/ 523660 w 546647"/>
                  <a:gd name="connsiteY9" fmla="*/ 986065 h 1972270"/>
                  <a:gd name="connsiteX10" fmla="*/ 453116 w 546647"/>
                  <a:gd name="connsiteY10" fmla="*/ 1352868 h 1972270"/>
                  <a:gd name="connsiteX11" fmla="*/ 336089 w 546647"/>
                  <a:gd name="connsiteY11" fmla="*/ 1662691 h 1972270"/>
                  <a:gd name="connsiteX12" fmla="*/ 209196 w 546647"/>
                  <a:gd name="connsiteY12" fmla="*/ 1936284 h 1972270"/>
                  <a:gd name="connsiteX13" fmla="*/ 195222 w 546647"/>
                  <a:gd name="connsiteY13" fmla="*/ 1960462 h 1972270"/>
                  <a:gd name="connsiteX14" fmla="*/ 150637 w 546647"/>
                  <a:gd name="connsiteY14" fmla="*/ 1959431 h 1972270"/>
                  <a:gd name="connsiteX15" fmla="*/ 140002 w 546647"/>
                  <a:gd name="connsiteY15" fmla="*/ 1879790 h 1972270"/>
                  <a:gd name="connsiteX16" fmla="*/ 288489 w 546647"/>
                  <a:gd name="connsiteY16" fmla="*/ 1515119 h 1972270"/>
                  <a:gd name="connsiteX17" fmla="*/ 390723 w 546647"/>
                  <a:gd name="connsiteY17" fmla="*/ 1133136 h 1972270"/>
                  <a:gd name="connsiteX18" fmla="*/ 429484 w 546647"/>
                  <a:gd name="connsiteY18" fmla="*/ 786485 h 1972270"/>
                  <a:gd name="connsiteX19" fmla="*/ 382647 w 546647"/>
                  <a:gd name="connsiteY19" fmla="*/ 314584 h 1972270"/>
                  <a:gd name="connsiteX20" fmla="*/ 346995 w 546647"/>
                  <a:gd name="connsiteY20" fmla="*/ 138522 h 1972270"/>
                  <a:gd name="connsiteX21" fmla="*/ 271494 w 546647"/>
                  <a:gd name="connsiteY21" fmla="*/ 74441 h 1972270"/>
                  <a:gd name="connsiteX22" fmla="*/ 181090 w 546647"/>
                  <a:gd name="connsiteY22" fmla="*/ 127503 h 1972270"/>
                  <a:gd name="connsiteX23" fmla="*/ 159356 w 546647"/>
                  <a:gd name="connsiteY23" fmla="*/ 142809 h 1972270"/>
                  <a:gd name="connsiteX24" fmla="*/ 89285 w 546647"/>
                  <a:gd name="connsiteY24" fmla="*/ 320596 h 1972270"/>
                  <a:gd name="connsiteX25" fmla="*/ 76628 w 546647"/>
                  <a:gd name="connsiteY25" fmla="*/ 595193 h 1972270"/>
                  <a:gd name="connsiteX26" fmla="*/ 90195 w 546647"/>
                  <a:gd name="connsiteY26" fmla="*/ 895513 h 1972270"/>
                  <a:gd name="connsiteX27" fmla="*/ 175783 w 546647"/>
                  <a:gd name="connsiteY27" fmla="*/ 1373705 h 1972270"/>
                  <a:gd name="connsiteX28" fmla="*/ 151838 w 546647"/>
                  <a:gd name="connsiteY28" fmla="*/ 1523757 h 1972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6647" h="1972270">
                    <a:moveTo>
                      <a:pt x="151838" y="1523757"/>
                    </a:moveTo>
                    <a:cubicBezTo>
                      <a:pt x="108832" y="1507368"/>
                      <a:pt x="103943" y="1465842"/>
                      <a:pt x="95934" y="1430412"/>
                    </a:cubicBezTo>
                    <a:cubicBezTo>
                      <a:pt x="68605" y="1309517"/>
                      <a:pt x="39265" y="1188608"/>
                      <a:pt x="21644" y="1066131"/>
                    </a:cubicBezTo>
                    <a:cubicBezTo>
                      <a:pt x="6693" y="962214"/>
                      <a:pt x="3851" y="856191"/>
                      <a:pt x="1304" y="750963"/>
                    </a:cubicBezTo>
                    <a:cubicBezTo>
                      <a:pt x="-948" y="657856"/>
                      <a:pt x="-1170" y="563991"/>
                      <a:pt x="7984" y="471476"/>
                    </a:cubicBezTo>
                    <a:cubicBezTo>
                      <a:pt x="23602" y="313619"/>
                      <a:pt x="65258" y="163849"/>
                      <a:pt x="182149" y="46463"/>
                    </a:cubicBezTo>
                    <a:cubicBezTo>
                      <a:pt x="268845" y="-40600"/>
                      <a:pt x="396178" y="4413"/>
                      <a:pt x="426882" y="101231"/>
                    </a:cubicBezTo>
                    <a:cubicBezTo>
                      <a:pt x="465420" y="222755"/>
                      <a:pt x="496126" y="347260"/>
                      <a:pt x="521682" y="472221"/>
                    </a:cubicBezTo>
                    <a:cubicBezTo>
                      <a:pt x="538432" y="554129"/>
                      <a:pt x="546779" y="639135"/>
                      <a:pt x="546646" y="722733"/>
                    </a:cubicBezTo>
                    <a:cubicBezTo>
                      <a:pt x="546506" y="810516"/>
                      <a:pt x="530649" y="898186"/>
                      <a:pt x="523660" y="986065"/>
                    </a:cubicBezTo>
                    <a:cubicBezTo>
                      <a:pt x="513720" y="1111043"/>
                      <a:pt x="492213" y="1234086"/>
                      <a:pt x="453116" y="1352868"/>
                    </a:cubicBezTo>
                    <a:cubicBezTo>
                      <a:pt x="418626" y="1457652"/>
                      <a:pt x="378662" y="1560878"/>
                      <a:pt x="336089" y="1662691"/>
                    </a:cubicBezTo>
                    <a:cubicBezTo>
                      <a:pt x="297334" y="1755370"/>
                      <a:pt x="251876" y="1845252"/>
                      <a:pt x="209196" y="1936284"/>
                    </a:cubicBezTo>
                    <a:cubicBezTo>
                      <a:pt x="205253" y="1944693"/>
                      <a:pt x="200774" y="1953064"/>
                      <a:pt x="195222" y="1960462"/>
                    </a:cubicBezTo>
                    <a:cubicBezTo>
                      <a:pt x="183480" y="1976110"/>
                      <a:pt x="159985" y="1976644"/>
                      <a:pt x="150637" y="1959431"/>
                    </a:cubicBezTo>
                    <a:cubicBezTo>
                      <a:pt x="137342" y="1934949"/>
                      <a:pt x="127434" y="1909893"/>
                      <a:pt x="140002" y="1879790"/>
                    </a:cubicBezTo>
                    <a:cubicBezTo>
                      <a:pt x="190566" y="1758675"/>
                      <a:pt x="240882" y="1637416"/>
                      <a:pt x="288489" y="1515119"/>
                    </a:cubicBezTo>
                    <a:cubicBezTo>
                      <a:pt x="336529" y="1391714"/>
                      <a:pt x="372967" y="1264524"/>
                      <a:pt x="390723" y="1133136"/>
                    </a:cubicBezTo>
                    <a:cubicBezTo>
                      <a:pt x="406291" y="1017944"/>
                      <a:pt x="415034" y="901846"/>
                      <a:pt x="429484" y="786485"/>
                    </a:cubicBezTo>
                    <a:cubicBezTo>
                      <a:pt x="449668" y="625363"/>
                      <a:pt x="416208" y="470127"/>
                      <a:pt x="382647" y="314584"/>
                    </a:cubicBezTo>
                    <a:cubicBezTo>
                      <a:pt x="370021" y="256057"/>
                      <a:pt x="359240" y="197134"/>
                      <a:pt x="346995" y="138522"/>
                    </a:cubicBezTo>
                    <a:cubicBezTo>
                      <a:pt x="339886" y="104491"/>
                      <a:pt x="305543" y="75989"/>
                      <a:pt x="271494" y="74441"/>
                    </a:cubicBezTo>
                    <a:cubicBezTo>
                      <a:pt x="234251" y="72749"/>
                      <a:pt x="193206" y="98099"/>
                      <a:pt x="181090" y="127503"/>
                    </a:cubicBezTo>
                    <a:cubicBezTo>
                      <a:pt x="178253" y="134386"/>
                      <a:pt x="165712" y="136647"/>
                      <a:pt x="159356" y="142809"/>
                    </a:cubicBezTo>
                    <a:cubicBezTo>
                      <a:pt x="109264" y="191376"/>
                      <a:pt x="95019" y="255742"/>
                      <a:pt x="89285" y="320596"/>
                    </a:cubicBezTo>
                    <a:cubicBezTo>
                      <a:pt x="81220" y="411816"/>
                      <a:pt x="76469" y="503638"/>
                      <a:pt x="76628" y="595193"/>
                    </a:cubicBezTo>
                    <a:cubicBezTo>
                      <a:pt x="76802" y="695389"/>
                      <a:pt x="76367" y="796665"/>
                      <a:pt x="90195" y="895513"/>
                    </a:cubicBezTo>
                    <a:cubicBezTo>
                      <a:pt x="112615" y="1055770"/>
                      <a:pt x="145897" y="1214533"/>
                      <a:pt x="175783" y="1373705"/>
                    </a:cubicBezTo>
                    <a:cubicBezTo>
                      <a:pt x="185577" y="1425870"/>
                      <a:pt x="202717" y="1477838"/>
                      <a:pt x="151838" y="152375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" name="Groupe 69">
            <a:extLst>
              <a:ext uri="{FF2B5EF4-FFF2-40B4-BE49-F238E27FC236}">
                <a16:creationId xmlns:a16="http://schemas.microsoft.com/office/drawing/2014/main" id="{C839CEBF-001A-B8BA-C337-26D76868661B}"/>
              </a:ext>
            </a:extLst>
          </p:cNvPr>
          <p:cNvGrpSpPr>
            <a:grpSpLocks noChangeAspect="1"/>
          </p:cNvGrpSpPr>
          <p:nvPr/>
        </p:nvGrpSpPr>
        <p:grpSpPr>
          <a:xfrm>
            <a:off x="8302970" y="1513977"/>
            <a:ext cx="565210" cy="338881"/>
            <a:chOff x="8302970" y="2915682"/>
            <a:chExt cx="3653904" cy="2190760"/>
          </a:xfrm>
        </p:grpSpPr>
        <p:sp>
          <p:nvSpPr>
            <p:cNvPr id="39" name="Forme libre 66">
              <a:extLst>
                <a:ext uri="{FF2B5EF4-FFF2-40B4-BE49-F238E27FC236}">
                  <a16:creationId xmlns:a16="http://schemas.microsoft.com/office/drawing/2014/main" id="{72AD6EC6-A44F-3681-A242-21D6C69FD68D}"/>
                </a:ext>
              </a:extLst>
            </p:cNvPr>
            <p:cNvSpPr/>
            <p:nvPr/>
          </p:nvSpPr>
          <p:spPr>
            <a:xfrm>
              <a:off x="8302970" y="2915682"/>
              <a:ext cx="3653904" cy="1998957"/>
            </a:xfrm>
            <a:custGeom>
              <a:avLst/>
              <a:gdLst>
                <a:gd name="connsiteX0" fmla="*/ 2127163 w 3653905"/>
                <a:gd name="connsiteY0" fmla="*/ 1963657 h 1998957"/>
                <a:gd name="connsiteX1" fmla="*/ 1793032 w 3653905"/>
                <a:gd name="connsiteY1" fmla="*/ 1964524 h 1998957"/>
                <a:gd name="connsiteX2" fmla="*/ 1225280 w 3653905"/>
                <a:gd name="connsiteY2" fmla="*/ 1989687 h 1998957"/>
                <a:gd name="connsiteX3" fmla="*/ 878658 w 3653905"/>
                <a:gd name="connsiteY3" fmla="*/ 1990050 h 1998957"/>
                <a:gd name="connsiteX4" fmla="*/ 777600 w 3653905"/>
                <a:gd name="connsiteY4" fmla="*/ 1968713 h 1998957"/>
                <a:gd name="connsiteX5" fmla="*/ 667367 w 3653905"/>
                <a:gd name="connsiteY5" fmla="*/ 1948104 h 1998957"/>
                <a:gd name="connsiteX6" fmla="*/ 164396 w 3653905"/>
                <a:gd name="connsiteY6" fmla="*/ 1616506 h 1998957"/>
                <a:gd name="connsiteX7" fmla="*/ 28636 w 3653905"/>
                <a:gd name="connsiteY7" fmla="*/ 1329723 h 1998957"/>
                <a:gd name="connsiteX8" fmla="*/ 4177 w 3653905"/>
                <a:gd name="connsiteY8" fmla="*/ 1119985 h 1998957"/>
                <a:gd name="connsiteX9" fmla="*/ 45449 w 3653905"/>
                <a:gd name="connsiteY9" fmla="*/ 692247 h 1998957"/>
                <a:gd name="connsiteX10" fmla="*/ 181681 w 3653905"/>
                <a:gd name="connsiteY10" fmla="*/ 364543 h 1998957"/>
                <a:gd name="connsiteX11" fmla="*/ 232456 w 3653905"/>
                <a:gd name="connsiteY11" fmla="*/ 279353 h 1998957"/>
                <a:gd name="connsiteX12" fmla="*/ 476138 w 3653905"/>
                <a:gd name="connsiteY12" fmla="*/ 95309 h 1998957"/>
                <a:gd name="connsiteX13" fmla="*/ 961749 w 3653905"/>
                <a:gd name="connsiteY13" fmla="*/ 3448 h 1998957"/>
                <a:gd name="connsiteX14" fmla="*/ 1524802 w 3653905"/>
                <a:gd name="connsiteY14" fmla="*/ 20450 h 1998957"/>
                <a:gd name="connsiteX15" fmla="*/ 2021955 w 3653905"/>
                <a:gd name="connsiteY15" fmla="*/ 75270 h 1998957"/>
                <a:gd name="connsiteX16" fmla="*/ 2304201 w 3653905"/>
                <a:gd name="connsiteY16" fmla="*/ 104762 h 1998957"/>
                <a:gd name="connsiteX17" fmla="*/ 2577161 w 3653905"/>
                <a:gd name="connsiteY17" fmla="*/ 131220 h 1998957"/>
                <a:gd name="connsiteX18" fmla="*/ 2910675 w 3653905"/>
                <a:gd name="connsiteY18" fmla="*/ 303414 h 1998957"/>
                <a:gd name="connsiteX19" fmla="*/ 3014924 w 3653905"/>
                <a:gd name="connsiteY19" fmla="*/ 466155 h 1998957"/>
                <a:gd name="connsiteX20" fmla="*/ 3119995 w 3653905"/>
                <a:gd name="connsiteY20" fmla="*/ 670752 h 1998957"/>
                <a:gd name="connsiteX21" fmla="*/ 3307862 w 3653905"/>
                <a:gd name="connsiteY21" fmla="*/ 828537 h 1998957"/>
                <a:gd name="connsiteX22" fmla="*/ 3566873 w 3653905"/>
                <a:gd name="connsiteY22" fmla="*/ 1003522 h 1998957"/>
                <a:gd name="connsiteX23" fmla="*/ 3649464 w 3653905"/>
                <a:gd name="connsiteY23" fmla="*/ 1152306 h 1998957"/>
                <a:gd name="connsiteX24" fmla="*/ 3653816 w 3653905"/>
                <a:gd name="connsiteY24" fmla="*/ 1191984 h 1998957"/>
                <a:gd name="connsiteX25" fmla="*/ 3649327 w 3653905"/>
                <a:gd name="connsiteY25" fmla="*/ 1294809 h 1998957"/>
                <a:gd name="connsiteX26" fmla="*/ 3563481 w 3653905"/>
                <a:gd name="connsiteY26" fmla="*/ 1672192 h 1998957"/>
                <a:gd name="connsiteX27" fmla="*/ 3332948 w 3653905"/>
                <a:gd name="connsiteY27" fmla="*/ 1854093 h 1998957"/>
                <a:gd name="connsiteX28" fmla="*/ 3054231 w 3653905"/>
                <a:gd name="connsiteY28" fmla="*/ 1906022 h 1998957"/>
                <a:gd name="connsiteX29" fmla="*/ 2789771 w 3653905"/>
                <a:gd name="connsiteY29" fmla="*/ 1933781 h 1998957"/>
                <a:gd name="connsiteX30" fmla="*/ 2555673 w 3653905"/>
                <a:gd name="connsiteY30" fmla="*/ 1945436 h 1998957"/>
                <a:gd name="connsiteX31" fmla="*/ 2127197 w 3653905"/>
                <a:gd name="connsiteY31" fmla="*/ 1960534 h 1998957"/>
                <a:gd name="connsiteX32" fmla="*/ 2127163 w 3653905"/>
                <a:gd name="connsiteY32" fmla="*/ 1963657 h 199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53905" h="1998957">
                  <a:moveTo>
                    <a:pt x="2127163" y="1963657"/>
                  </a:moveTo>
                  <a:cubicBezTo>
                    <a:pt x="2015786" y="1963657"/>
                    <a:pt x="1904204" y="1959770"/>
                    <a:pt x="1793032" y="1964524"/>
                  </a:cubicBezTo>
                  <a:cubicBezTo>
                    <a:pt x="1603794" y="1972610"/>
                    <a:pt x="1414179" y="1971274"/>
                    <a:pt x="1225280" y="1989687"/>
                  </a:cubicBezTo>
                  <a:cubicBezTo>
                    <a:pt x="1110051" y="2000924"/>
                    <a:pt x="994093" y="2002990"/>
                    <a:pt x="878658" y="1990050"/>
                  </a:cubicBezTo>
                  <a:cubicBezTo>
                    <a:pt x="844608" y="1986231"/>
                    <a:pt x="811373" y="1975473"/>
                    <a:pt x="777600" y="1968713"/>
                  </a:cubicBezTo>
                  <a:cubicBezTo>
                    <a:pt x="740952" y="1961373"/>
                    <a:pt x="704015" y="1955448"/>
                    <a:pt x="667367" y="1948104"/>
                  </a:cubicBezTo>
                  <a:cubicBezTo>
                    <a:pt x="454894" y="1905518"/>
                    <a:pt x="289165" y="1791635"/>
                    <a:pt x="164396" y="1616506"/>
                  </a:cubicBezTo>
                  <a:cubicBezTo>
                    <a:pt x="102134" y="1529118"/>
                    <a:pt x="47039" y="1437308"/>
                    <a:pt x="28636" y="1329723"/>
                  </a:cubicBezTo>
                  <a:cubicBezTo>
                    <a:pt x="16782" y="1260436"/>
                    <a:pt x="11038" y="1190039"/>
                    <a:pt x="4177" y="1119985"/>
                  </a:cubicBezTo>
                  <a:cubicBezTo>
                    <a:pt x="-10041" y="974817"/>
                    <a:pt x="14102" y="832952"/>
                    <a:pt x="45449" y="692247"/>
                  </a:cubicBezTo>
                  <a:cubicBezTo>
                    <a:pt x="71500" y="575315"/>
                    <a:pt x="128131" y="470360"/>
                    <a:pt x="181681" y="364543"/>
                  </a:cubicBezTo>
                  <a:cubicBezTo>
                    <a:pt x="196575" y="335108"/>
                    <a:pt x="214258" y="306924"/>
                    <a:pt x="232456" y="279353"/>
                  </a:cubicBezTo>
                  <a:cubicBezTo>
                    <a:pt x="291842" y="189379"/>
                    <a:pt x="375405" y="131021"/>
                    <a:pt x="476138" y="95309"/>
                  </a:cubicBezTo>
                  <a:cubicBezTo>
                    <a:pt x="633289" y="39595"/>
                    <a:pt x="795681" y="13418"/>
                    <a:pt x="961749" y="3448"/>
                  </a:cubicBezTo>
                  <a:cubicBezTo>
                    <a:pt x="1150154" y="-7861"/>
                    <a:pt x="1337158" y="11514"/>
                    <a:pt x="1524802" y="20450"/>
                  </a:cubicBezTo>
                  <a:cubicBezTo>
                    <a:pt x="1691902" y="28413"/>
                    <a:pt x="1855952" y="59611"/>
                    <a:pt x="2021955" y="75270"/>
                  </a:cubicBezTo>
                  <a:cubicBezTo>
                    <a:pt x="2116163" y="84157"/>
                    <a:pt x="2211296" y="88322"/>
                    <a:pt x="2304201" y="104762"/>
                  </a:cubicBezTo>
                  <a:cubicBezTo>
                    <a:pt x="2394982" y="120829"/>
                    <a:pt x="2487099" y="115924"/>
                    <a:pt x="2577161" y="131220"/>
                  </a:cubicBezTo>
                  <a:cubicBezTo>
                    <a:pt x="2705947" y="153092"/>
                    <a:pt x="2824692" y="200541"/>
                    <a:pt x="2910675" y="303414"/>
                  </a:cubicBezTo>
                  <a:cubicBezTo>
                    <a:pt x="2951662" y="352494"/>
                    <a:pt x="2983361" y="410009"/>
                    <a:pt x="3014924" y="466155"/>
                  </a:cubicBezTo>
                  <a:cubicBezTo>
                    <a:pt x="3052449" y="532952"/>
                    <a:pt x="3085896" y="602074"/>
                    <a:pt x="3119995" y="670752"/>
                  </a:cubicBezTo>
                  <a:cubicBezTo>
                    <a:pt x="3159782" y="750913"/>
                    <a:pt x="3223832" y="801055"/>
                    <a:pt x="3307862" y="828537"/>
                  </a:cubicBezTo>
                  <a:cubicBezTo>
                    <a:pt x="3410740" y="862173"/>
                    <a:pt x="3493056" y="927272"/>
                    <a:pt x="3566873" y="1003522"/>
                  </a:cubicBezTo>
                  <a:cubicBezTo>
                    <a:pt x="3607243" y="1045214"/>
                    <a:pt x="3630890" y="1097883"/>
                    <a:pt x="3649464" y="1152306"/>
                  </a:cubicBezTo>
                  <a:cubicBezTo>
                    <a:pt x="3653679" y="1164622"/>
                    <a:pt x="3654159" y="1178754"/>
                    <a:pt x="3653816" y="1191984"/>
                  </a:cubicBezTo>
                  <a:cubicBezTo>
                    <a:pt x="3652925" y="1226282"/>
                    <a:pt x="3648093" y="1260634"/>
                    <a:pt x="3649327" y="1294809"/>
                  </a:cubicBezTo>
                  <a:cubicBezTo>
                    <a:pt x="3654056" y="1428389"/>
                    <a:pt x="3626675" y="1553993"/>
                    <a:pt x="3563481" y="1672192"/>
                  </a:cubicBezTo>
                  <a:cubicBezTo>
                    <a:pt x="3512865" y="1766797"/>
                    <a:pt x="3434215" y="1827844"/>
                    <a:pt x="3332948" y="1854093"/>
                  </a:cubicBezTo>
                  <a:cubicBezTo>
                    <a:pt x="3241687" y="1877763"/>
                    <a:pt x="3147719" y="1892373"/>
                    <a:pt x="3054231" y="1906022"/>
                  </a:cubicBezTo>
                  <a:cubicBezTo>
                    <a:pt x="2966569" y="1918818"/>
                    <a:pt x="2878118" y="1926791"/>
                    <a:pt x="2789771" y="1933781"/>
                  </a:cubicBezTo>
                  <a:cubicBezTo>
                    <a:pt x="2711909" y="1939939"/>
                    <a:pt x="2633740" y="1942443"/>
                    <a:pt x="2555673" y="1945436"/>
                  </a:cubicBezTo>
                  <a:cubicBezTo>
                    <a:pt x="2412871" y="1950906"/>
                    <a:pt x="2270000" y="1955547"/>
                    <a:pt x="2127197" y="1960534"/>
                  </a:cubicBezTo>
                  <a:cubicBezTo>
                    <a:pt x="2127163" y="1961575"/>
                    <a:pt x="2127163" y="1962616"/>
                    <a:pt x="2127163" y="196365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42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CD00"/>
                </a:highlight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0" name="Graphique 14">
              <a:extLst>
                <a:ext uri="{FF2B5EF4-FFF2-40B4-BE49-F238E27FC236}">
                  <a16:creationId xmlns:a16="http://schemas.microsoft.com/office/drawing/2014/main" id="{993B312C-F69C-B89C-A4CC-BEEABDD92790}"/>
                </a:ext>
              </a:extLst>
            </p:cNvPr>
            <p:cNvGrpSpPr/>
            <p:nvPr/>
          </p:nvGrpSpPr>
          <p:grpSpPr>
            <a:xfrm>
              <a:off x="8686737" y="3236147"/>
              <a:ext cx="2711125" cy="1870295"/>
              <a:chOff x="8686737" y="3236147"/>
              <a:chExt cx="2711125" cy="1870295"/>
            </a:xfrm>
            <a:solidFill>
              <a:srgbClr val="14120A"/>
            </a:solidFill>
          </p:grpSpPr>
          <p:sp>
            <p:nvSpPr>
              <p:cNvPr id="41" name="Forme libre 68">
                <a:extLst>
                  <a:ext uri="{FF2B5EF4-FFF2-40B4-BE49-F238E27FC236}">
                    <a16:creationId xmlns:a16="http://schemas.microsoft.com/office/drawing/2014/main" id="{464317B0-2614-D866-10BF-F67FCD7736A8}"/>
                  </a:ext>
                </a:extLst>
              </p:cNvPr>
              <p:cNvSpPr/>
              <p:nvPr/>
            </p:nvSpPr>
            <p:spPr>
              <a:xfrm>
                <a:off x="8686737" y="3236147"/>
                <a:ext cx="2151870" cy="881533"/>
              </a:xfrm>
              <a:custGeom>
                <a:avLst/>
                <a:gdLst>
                  <a:gd name="connsiteX0" fmla="*/ 698821 w 2151870"/>
                  <a:gd name="connsiteY0" fmla="*/ 881067 h 881533"/>
                  <a:gd name="connsiteX1" fmla="*/ 369402 w 2151870"/>
                  <a:gd name="connsiteY1" fmla="*/ 880465 h 881533"/>
                  <a:gd name="connsiteX2" fmla="*/ 216826 w 2151870"/>
                  <a:gd name="connsiteY2" fmla="*/ 867806 h 881533"/>
                  <a:gd name="connsiteX3" fmla="*/ 94017 w 2151870"/>
                  <a:gd name="connsiteY3" fmla="*/ 815627 h 881533"/>
                  <a:gd name="connsiteX4" fmla="*/ 18955 w 2151870"/>
                  <a:gd name="connsiteY4" fmla="*/ 656975 h 881533"/>
                  <a:gd name="connsiteX5" fmla="*/ 590 w 2151870"/>
                  <a:gd name="connsiteY5" fmla="*/ 410364 h 881533"/>
                  <a:gd name="connsiteX6" fmla="*/ 70915 w 2151870"/>
                  <a:gd name="connsiteY6" fmla="*/ 144864 h 881533"/>
                  <a:gd name="connsiteX7" fmla="*/ 151422 w 2151870"/>
                  <a:gd name="connsiteY7" fmla="*/ 82306 h 881533"/>
                  <a:gd name="connsiteX8" fmla="*/ 419094 w 2151870"/>
                  <a:gd name="connsiteY8" fmla="*/ 23770 h 881533"/>
                  <a:gd name="connsiteX9" fmla="*/ 779996 w 2151870"/>
                  <a:gd name="connsiteY9" fmla="*/ 14054 h 881533"/>
                  <a:gd name="connsiteX10" fmla="*/ 1145203 w 2151870"/>
                  <a:gd name="connsiteY10" fmla="*/ 549 h 881533"/>
                  <a:gd name="connsiteX11" fmla="*/ 1185881 w 2151870"/>
                  <a:gd name="connsiteY11" fmla="*/ 107 h 881533"/>
                  <a:gd name="connsiteX12" fmla="*/ 1759627 w 2151870"/>
                  <a:gd name="connsiteY12" fmla="*/ 354 h 881533"/>
                  <a:gd name="connsiteX13" fmla="*/ 1881148 w 2151870"/>
                  <a:gd name="connsiteY13" fmla="*/ 6368 h 881533"/>
                  <a:gd name="connsiteX14" fmla="*/ 2076520 w 2151870"/>
                  <a:gd name="connsiteY14" fmla="*/ 135921 h 881533"/>
                  <a:gd name="connsiteX15" fmla="*/ 2150474 w 2151870"/>
                  <a:gd name="connsiteY15" fmla="*/ 393479 h 881533"/>
                  <a:gd name="connsiteX16" fmla="*/ 2150338 w 2151870"/>
                  <a:gd name="connsiteY16" fmla="*/ 505821 h 881533"/>
                  <a:gd name="connsiteX17" fmla="*/ 2064937 w 2151870"/>
                  <a:gd name="connsiteY17" fmla="*/ 719957 h 881533"/>
                  <a:gd name="connsiteX18" fmla="*/ 1894582 w 2151870"/>
                  <a:gd name="connsiteY18" fmla="*/ 803064 h 881533"/>
                  <a:gd name="connsiteX19" fmla="*/ 1469019 w 2151870"/>
                  <a:gd name="connsiteY19" fmla="*/ 848431 h 881533"/>
                  <a:gd name="connsiteX20" fmla="*/ 1122893 w 2151870"/>
                  <a:gd name="connsiteY20" fmla="*/ 873646 h 881533"/>
                  <a:gd name="connsiteX21" fmla="*/ 978754 w 2151870"/>
                  <a:gd name="connsiteY21" fmla="*/ 880735 h 881533"/>
                  <a:gd name="connsiteX22" fmla="*/ 698821 w 2151870"/>
                  <a:gd name="connsiteY22" fmla="*/ 881067 h 881533"/>
                  <a:gd name="connsiteX23" fmla="*/ 1462268 w 2151870"/>
                  <a:gd name="connsiteY23" fmla="*/ 24983 h 881533"/>
                  <a:gd name="connsiteX24" fmla="*/ 1462165 w 2151870"/>
                  <a:gd name="connsiteY24" fmla="*/ 32446 h 881533"/>
                  <a:gd name="connsiteX25" fmla="*/ 1182523 w 2151870"/>
                  <a:gd name="connsiteY25" fmla="*/ 33470 h 881533"/>
                  <a:gd name="connsiteX26" fmla="*/ 603486 w 2151870"/>
                  <a:gd name="connsiteY26" fmla="*/ 79840 h 881533"/>
                  <a:gd name="connsiteX27" fmla="*/ 223978 w 2151870"/>
                  <a:gd name="connsiteY27" fmla="*/ 153827 h 881533"/>
                  <a:gd name="connsiteX28" fmla="*/ 94623 w 2151870"/>
                  <a:gd name="connsiteY28" fmla="*/ 268591 h 881533"/>
                  <a:gd name="connsiteX29" fmla="*/ 73678 w 2151870"/>
                  <a:gd name="connsiteY29" fmla="*/ 313489 h 881533"/>
                  <a:gd name="connsiteX30" fmla="*/ 53198 w 2151870"/>
                  <a:gd name="connsiteY30" fmla="*/ 422649 h 881533"/>
                  <a:gd name="connsiteX31" fmla="*/ 69199 w 2151870"/>
                  <a:gd name="connsiteY31" fmla="*/ 642378 h 881533"/>
                  <a:gd name="connsiteX32" fmla="*/ 172628 w 2151870"/>
                  <a:gd name="connsiteY32" fmla="*/ 769037 h 881533"/>
                  <a:gd name="connsiteX33" fmla="*/ 221384 w 2151870"/>
                  <a:gd name="connsiteY33" fmla="*/ 776500 h 881533"/>
                  <a:gd name="connsiteX34" fmla="*/ 365307 w 2151870"/>
                  <a:gd name="connsiteY34" fmla="*/ 784692 h 881533"/>
                  <a:gd name="connsiteX35" fmla="*/ 706721 w 2151870"/>
                  <a:gd name="connsiteY35" fmla="*/ 807691 h 881533"/>
                  <a:gd name="connsiteX36" fmla="*/ 1193695 w 2151870"/>
                  <a:gd name="connsiteY36" fmla="*/ 803122 h 881533"/>
                  <a:gd name="connsiteX37" fmla="*/ 1742663 w 2151870"/>
                  <a:gd name="connsiteY37" fmla="*/ 775798 h 881533"/>
                  <a:gd name="connsiteX38" fmla="*/ 1929366 w 2151870"/>
                  <a:gd name="connsiteY38" fmla="*/ 748288 h 881533"/>
                  <a:gd name="connsiteX39" fmla="*/ 2033923 w 2151870"/>
                  <a:gd name="connsiteY39" fmla="*/ 647019 h 881533"/>
                  <a:gd name="connsiteX40" fmla="*/ 2058220 w 2151870"/>
                  <a:gd name="connsiteY40" fmla="*/ 384241 h 881533"/>
                  <a:gd name="connsiteX41" fmla="*/ 2023094 w 2151870"/>
                  <a:gd name="connsiteY41" fmla="*/ 203756 h 881533"/>
                  <a:gd name="connsiteX42" fmla="*/ 1858016 w 2151870"/>
                  <a:gd name="connsiteY42" fmla="*/ 47533 h 881533"/>
                  <a:gd name="connsiteX43" fmla="*/ 1777824 w 2151870"/>
                  <a:gd name="connsiteY43" fmla="*/ 36491 h 881533"/>
                  <a:gd name="connsiteX44" fmla="*/ 1462268 w 2151870"/>
                  <a:gd name="connsiteY44" fmla="*/ 24983 h 8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151870" h="881533">
                    <a:moveTo>
                      <a:pt x="698821" y="881067"/>
                    </a:moveTo>
                    <a:cubicBezTo>
                      <a:pt x="589000" y="881071"/>
                      <a:pt x="479172" y="882441"/>
                      <a:pt x="369402" y="880465"/>
                    </a:cubicBezTo>
                    <a:cubicBezTo>
                      <a:pt x="318488" y="879550"/>
                      <a:pt x="267724" y="871639"/>
                      <a:pt x="216826" y="867806"/>
                    </a:cubicBezTo>
                    <a:cubicBezTo>
                      <a:pt x="169804" y="864268"/>
                      <a:pt x="129692" y="843554"/>
                      <a:pt x="94017" y="815627"/>
                    </a:cubicBezTo>
                    <a:cubicBezTo>
                      <a:pt x="43277" y="775904"/>
                      <a:pt x="26001" y="716933"/>
                      <a:pt x="18955" y="656975"/>
                    </a:cubicBezTo>
                    <a:cubicBezTo>
                      <a:pt x="9343" y="575170"/>
                      <a:pt x="4562" y="492693"/>
                      <a:pt x="590" y="410364"/>
                    </a:cubicBezTo>
                    <a:cubicBezTo>
                      <a:pt x="-4012" y="314917"/>
                      <a:pt x="18195" y="225717"/>
                      <a:pt x="70915" y="144864"/>
                    </a:cubicBezTo>
                    <a:cubicBezTo>
                      <a:pt x="90686" y="114546"/>
                      <a:pt x="118311" y="94314"/>
                      <a:pt x="151422" y="82306"/>
                    </a:cubicBezTo>
                    <a:cubicBezTo>
                      <a:pt x="237967" y="50924"/>
                      <a:pt x="326791" y="27558"/>
                      <a:pt x="419094" y="23770"/>
                    </a:cubicBezTo>
                    <a:cubicBezTo>
                      <a:pt x="539322" y="18842"/>
                      <a:pt x="659709" y="17835"/>
                      <a:pt x="779996" y="14054"/>
                    </a:cubicBezTo>
                    <a:cubicBezTo>
                      <a:pt x="901757" y="10225"/>
                      <a:pt x="1023477" y="5036"/>
                      <a:pt x="1145203" y="549"/>
                    </a:cubicBezTo>
                    <a:cubicBezTo>
                      <a:pt x="1158740" y="49"/>
                      <a:pt x="1172311" y="107"/>
                      <a:pt x="1185881" y="107"/>
                    </a:cubicBezTo>
                    <a:cubicBezTo>
                      <a:pt x="1377107" y="80"/>
                      <a:pt x="1568367" y="-232"/>
                      <a:pt x="1759627" y="354"/>
                    </a:cubicBezTo>
                    <a:cubicBezTo>
                      <a:pt x="1800168" y="481"/>
                      <a:pt x="1841018" y="1327"/>
                      <a:pt x="1881148" y="6368"/>
                    </a:cubicBezTo>
                    <a:cubicBezTo>
                      <a:pt x="1967028" y="17160"/>
                      <a:pt x="2033786" y="60342"/>
                      <a:pt x="2076520" y="135921"/>
                    </a:cubicBezTo>
                    <a:cubicBezTo>
                      <a:pt x="2121551" y="215558"/>
                      <a:pt x="2146020" y="302011"/>
                      <a:pt x="2150474" y="393479"/>
                    </a:cubicBezTo>
                    <a:cubicBezTo>
                      <a:pt x="2152291" y="430845"/>
                      <a:pt x="2152428" y="468475"/>
                      <a:pt x="2150338" y="505821"/>
                    </a:cubicBezTo>
                    <a:cubicBezTo>
                      <a:pt x="2145848" y="586431"/>
                      <a:pt x="2114628" y="657698"/>
                      <a:pt x="2064937" y="719957"/>
                    </a:cubicBezTo>
                    <a:cubicBezTo>
                      <a:pt x="2022065" y="773671"/>
                      <a:pt x="1959660" y="795073"/>
                      <a:pt x="1894582" y="803064"/>
                    </a:cubicBezTo>
                    <a:cubicBezTo>
                      <a:pt x="1753013" y="820452"/>
                      <a:pt x="1611067" y="835354"/>
                      <a:pt x="1469019" y="848431"/>
                    </a:cubicBezTo>
                    <a:cubicBezTo>
                      <a:pt x="1353838" y="859035"/>
                      <a:pt x="1238314" y="865782"/>
                      <a:pt x="1122893" y="873646"/>
                    </a:cubicBezTo>
                    <a:cubicBezTo>
                      <a:pt x="1074881" y="876916"/>
                      <a:pt x="1026801" y="880163"/>
                      <a:pt x="978754" y="880735"/>
                    </a:cubicBezTo>
                    <a:cubicBezTo>
                      <a:pt x="885455" y="881848"/>
                      <a:pt x="792141" y="881061"/>
                      <a:pt x="698821" y="881067"/>
                    </a:cubicBezTo>
                    <a:close/>
                    <a:moveTo>
                      <a:pt x="1462268" y="24983"/>
                    </a:moveTo>
                    <a:cubicBezTo>
                      <a:pt x="1462233" y="27473"/>
                      <a:pt x="1462199" y="29959"/>
                      <a:pt x="1462165" y="32446"/>
                    </a:cubicBezTo>
                    <a:cubicBezTo>
                      <a:pt x="1368917" y="32446"/>
                      <a:pt x="1275360" y="27545"/>
                      <a:pt x="1182523" y="33470"/>
                    </a:cubicBezTo>
                    <a:cubicBezTo>
                      <a:pt x="989309" y="45793"/>
                      <a:pt x="796381" y="63014"/>
                      <a:pt x="603486" y="79840"/>
                    </a:cubicBezTo>
                    <a:cubicBezTo>
                      <a:pt x="474518" y="91092"/>
                      <a:pt x="348059" y="114573"/>
                      <a:pt x="223978" y="153827"/>
                    </a:cubicBezTo>
                    <a:cubicBezTo>
                      <a:pt x="160816" y="173808"/>
                      <a:pt x="120973" y="211431"/>
                      <a:pt x="94623" y="268591"/>
                    </a:cubicBezTo>
                    <a:cubicBezTo>
                      <a:pt x="87708" y="283592"/>
                      <a:pt x="79287" y="298025"/>
                      <a:pt x="73678" y="313489"/>
                    </a:cubicBezTo>
                    <a:cubicBezTo>
                      <a:pt x="60922" y="348618"/>
                      <a:pt x="48993" y="383111"/>
                      <a:pt x="53198" y="422649"/>
                    </a:cubicBezTo>
                    <a:cubicBezTo>
                      <a:pt x="60957" y="495632"/>
                      <a:pt x="63585" y="569149"/>
                      <a:pt x="69199" y="642378"/>
                    </a:cubicBezTo>
                    <a:cubicBezTo>
                      <a:pt x="73955" y="704414"/>
                      <a:pt x="113019" y="752241"/>
                      <a:pt x="172628" y="769037"/>
                    </a:cubicBezTo>
                    <a:cubicBezTo>
                      <a:pt x="188348" y="773469"/>
                      <a:pt x="205017" y="775397"/>
                      <a:pt x="221384" y="776500"/>
                    </a:cubicBezTo>
                    <a:cubicBezTo>
                      <a:pt x="269324" y="779726"/>
                      <a:pt x="317370" y="781425"/>
                      <a:pt x="365307" y="784692"/>
                    </a:cubicBezTo>
                    <a:cubicBezTo>
                      <a:pt x="479124" y="792450"/>
                      <a:pt x="592818" y="805640"/>
                      <a:pt x="706721" y="807691"/>
                    </a:cubicBezTo>
                    <a:cubicBezTo>
                      <a:pt x="868981" y="810612"/>
                      <a:pt x="1031461" y="808318"/>
                      <a:pt x="1193695" y="803122"/>
                    </a:cubicBezTo>
                    <a:cubicBezTo>
                      <a:pt x="1376799" y="797259"/>
                      <a:pt x="1559799" y="787213"/>
                      <a:pt x="1742663" y="775798"/>
                    </a:cubicBezTo>
                    <a:cubicBezTo>
                      <a:pt x="1805274" y="771890"/>
                      <a:pt x="1867920" y="761406"/>
                      <a:pt x="1929366" y="748288"/>
                    </a:cubicBezTo>
                    <a:cubicBezTo>
                      <a:pt x="1982963" y="736846"/>
                      <a:pt x="2015588" y="700681"/>
                      <a:pt x="2033923" y="647019"/>
                    </a:cubicBezTo>
                    <a:cubicBezTo>
                      <a:pt x="2063429" y="560768"/>
                      <a:pt x="2065520" y="472465"/>
                      <a:pt x="2058220" y="384241"/>
                    </a:cubicBezTo>
                    <a:cubicBezTo>
                      <a:pt x="2053217" y="323442"/>
                      <a:pt x="2040845" y="262179"/>
                      <a:pt x="2023094" y="203756"/>
                    </a:cubicBezTo>
                    <a:cubicBezTo>
                      <a:pt x="1998385" y="122601"/>
                      <a:pt x="1944204" y="66250"/>
                      <a:pt x="1858016" y="47533"/>
                    </a:cubicBezTo>
                    <a:cubicBezTo>
                      <a:pt x="1831697" y="41817"/>
                      <a:pt x="1804692" y="37676"/>
                      <a:pt x="1777824" y="36491"/>
                    </a:cubicBezTo>
                    <a:cubicBezTo>
                      <a:pt x="1672685" y="31857"/>
                      <a:pt x="1567476" y="28695"/>
                      <a:pt x="1462268" y="24983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Forme libre 69">
                <a:extLst>
                  <a:ext uri="{FF2B5EF4-FFF2-40B4-BE49-F238E27FC236}">
                    <a16:creationId xmlns:a16="http://schemas.microsoft.com/office/drawing/2014/main" id="{944314E1-8EBB-5AE2-D9F5-D5E40D01CB75}"/>
                  </a:ext>
                </a:extLst>
              </p:cNvPr>
              <p:cNvSpPr/>
              <p:nvPr/>
            </p:nvSpPr>
            <p:spPr>
              <a:xfrm>
                <a:off x="10842062" y="4572682"/>
                <a:ext cx="555800" cy="502869"/>
              </a:xfrm>
              <a:custGeom>
                <a:avLst/>
                <a:gdLst>
                  <a:gd name="connsiteX0" fmla="*/ 272427 w 555800"/>
                  <a:gd name="connsiteY0" fmla="*/ 502869 h 502869"/>
                  <a:gd name="connsiteX1" fmla="*/ 17940 w 555800"/>
                  <a:gd name="connsiteY1" fmla="*/ 351982 h 502869"/>
                  <a:gd name="connsiteX2" fmla="*/ 5397 w 555800"/>
                  <a:gd name="connsiteY2" fmla="*/ 220155 h 502869"/>
                  <a:gd name="connsiteX3" fmla="*/ 198782 w 555800"/>
                  <a:gd name="connsiteY3" fmla="*/ 16318 h 502869"/>
                  <a:gd name="connsiteX4" fmla="*/ 431440 w 555800"/>
                  <a:gd name="connsiteY4" fmla="*/ 30374 h 502869"/>
                  <a:gd name="connsiteX5" fmla="*/ 555394 w 555800"/>
                  <a:gd name="connsiteY5" fmla="*/ 229879 h 502869"/>
                  <a:gd name="connsiteX6" fmla="*/ 318109 w 555800"/>
                  <a:gd name="connsiteY6" fmla="*/ 499266 h 502869"/>
                  <a:gd name="connsiteX7" fmla="*/ 272427 w 555800"/>
                  <a:gd name="connsiteY7" fmla="*/ 502869 h 502869"/>
                  <a:gd name="connsiteX8" fmla="*/ 315607 w 555800"/>
                  <a:gd name="connsiteY8" fmla="*/ 44146 h 502869"/>
                  <a:gd name="connsiteX9" fmla="*/ 107041 w 555800"/>
                  <a:gd name="connsiteY9" fmla="*/ 143114 h 502869"/>
                  <a:gd name="connsiteX10" fmla="*/ 63724 w 555800"/>
                  <a:gd name="connsiteY10" fmla="*/ 294456 h 502869"/>
                  <a:gd name="connsiteX11" fmla="*/ 121812 w 555800"/>
                  <a:gd name="connsiteY11" fmla="*/ 384345 h 502869"/>
                  <a:gd name="connsiteX12" fmla="*/ 497581 w 555800"/>
                  <a:gd name="connsiteY12" fmla="*/ 240458 h 502869"/>
                  <a:gd name="connsiteX13" fmla="*/ 418794 w 555800"/>
                  <a:gd name="connsiteY13" fmla="*/ 70433 h 502869"/>
                  <a:gd name="connsiteX14" fmla="*/ 315607 w 555800"/>
                  <a:gd name="connsiteY14" fmla="*/ 44146 h 502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5800" h="502869">
                    <a:moveTo>
                      <a:pt x="272427" y="502869"/>
                    </a:moveTo>
                    <a:cubicBezTo>
                      <a:pt x="161359" y="497465"/>
                      <a:pt x="74382" y="449477"/>
                      <a:pt x="17940" y="351982"/>
                    </a:cubicBezTo>
                    <a:cubicBezTo>
                      <a:pt x="-5741" y="311064"/>
                      <a:pt x="-1457" y="265009"/>
                      <a:pt x="5397" y="220155"/>
                    </a:cubicBezTo>
                    <a:cubicBezTo>
                      <a:pt x="22600" y="107720"/>
                      <a:pt x="100427" y="50691"/>
                      <a:pt x="198782" y="16318"/>
                    </a:cubicBezTo>
                    <a:cubicBezTo>
                      <a:pt x="277157" y="-11071"/>
                      <a:pt x="355977" y="-2365"/>
                      <a:pt x="431440" y="30374"/>
                    </a:cubicBezTo>
                    <a:cubicBezTo>
                      <a:pt x="517422" y="67682"/>
                      <a:pt x="560500" y="136713"/>
                      <a:pt x="555394" y="229879"/>
                    </a:cubicBezTo>
                    <a:cubicBezTo>
                      <a:pt x="547786" y="369645"/>
                      <a:pt x="435209" y="482744"/>
                      <a:pt x="318109" y="499266"/>
                    </a:cubicBezTo>
                    <a:cubicBezTo>
                      <a:pt x="303305" y="501352"/>
                      <a:pt x="288260" y="501664"/>
                      <a:pt x="272427" y="502869"/>
                    </a:cubicBezTo>
                    <a:close/>
                    <a:moveTo>
                      <a:pt x="315607" y="44146"/>
                    </a:moveTo>
                    <a:cubicBezTo>
                      <a:pt x="233634" y="50397"/>
                      <a:pt x="171743" y="77296"/>
                      <a:pt x="107041" y="143114"/>
                    </a:cubicBezTo>
                    <a:cubicBezTo>
                      <a:pt x="65540" y="185330"/>
                      <a:pt x="70647" y="241280"/>
                      <a:pt x="63724" y="294456"/>
                    </a:cubicBezTo>
                    <a:cubicBezTo>
                      <a:pt x="57213" y="344221"/>
                      <a:pt x="88638" y="363062"/>
                      <a:pt x="121812" y="384345"/>
                    </a:cubicBezTo>
                    <a:cubicBezTo>
                      <a:pt x="272427" y="480956"/>
                      <a:pt x="459747" y="388760"/>
                      <a:pt x="497581" y="240458"/>
                    </a:cubicBezTo>
                    <a:cubicBezTo>
                      <a:pt x="516669" y="165739"/>
                      <a:pt x="490212" y="100538"/>
                      <a:pt x="418794" y="70433"/>
                    </a:cubicBezTo>
                    <a:cubicBezTo>
                      <a:pt x="386443" y="56798"/>
                      <a:pt x="350117" y="52616"/>
                      <a:pt x="315607" y="44146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3" name="Forme libre 70">
                <a:extLst>
                  <a:ext uri="{FF2B5EF4-FFF2-40B4-BE49-F238E27FC236}">
                    <a16:creationId xmlns:a16="http://schemas.microsoft.com/office/drawing/2014/main" id="{74B6F911-0A3D-9974-CD25-A37EAE7D0C61}"/>
                  </a:ext>
                </a:extLst>
              </p:cNvPr>
              <p:cNvSpPr/>
              <p:nvPr/>
            </p:nvSpPr>
            <p:spPr>
              <a:xfrm>
                <a:off x="8848677" y="4595219"/>
                <a:ext cx="582347" cy="511223"/>
              </a:xfrm>
              <a:custGeom>
                <a:avLst/>
                <a:gdLst>
                  <a:gd name="connsiteX0" fmla="*/ 268251 w 582347"/>
                  <a:gd name="connsiteY0" fmla="*/ 93 h 511223"/>
                  <a:gd name="connsiteX1" fmla="*/ 490203 w 582347"/>
                  <a:gd name="connsiteY1" fmla="*/ 63887 h 511223"/>
                  <a:gd name="connsiteX2" fmla="*/ 569658 w 582347"/>
                  <a:gd name="connsiteY2" fmla="*/ 315184 h 511223"/>
                  <a:gd name="connsiteX3" fmla="*/ 129753 w 582347"/>
                  <a:gd name="connsiteY3" fmla="*/ 456827 h 511223"/>
                  <a:gd name="connsiteX4" fmla="*/ 3842 w 582347"/>
                  <a:gd name="connsiteY4" fmla="*/ 289267 h 511223"/>
                  <a:gd name="connsiteX5" fmla="*/ 37286 w 582347"/>
                  <a:gd name="connsiteY5" fmla="*/ 145466 h 511223"/>
                  <a:gd name="connsiteX6" fmla="*/ 116288 w 582347"/>
                  <a:gd name="connsiteY6" fmla="*/ 59756 h 511223"/>
                  <a:gd name="connsiteX7" fmla="*/ 268251 w 582347"/>
                  <a:gd name="connsiteY7" fmla="*/ 93 h 511223"/>
                  <a:gd name="connsiteX8" fmla="*/ 534113 w 582347"/>
                  <a:gd name="connsiteY8" fmla="*/ 216397 h 511223"/>
                  <a:gd name="connsiteX9" fmla="*/ 438308 w 582347"/>
                  <a:gd name="connsiteY9" fmla="*/ 70524 h 511223"/>
                  <a:gd name="connsiteX10" fmla="*/ 387654 w 582347"/>
                  <a:gd name="connsiteY10" fmla="*/ 51499 h 511223"/>
                  <a:gd name="connsiteX11" fmla="*/ 83307 w 582347"/>
                  <a:gd name="connsiteY11" fmla="*/ 181305 h 511223"/>
                  <a:gd name="connsiteX12" fmla="*/ 128204 w 582347"/>
                  <a:gd name="connsiteY12" fmla="*/ 380282 h 511223"/>
                  <a:gd name="connsiteX13" fmla="*/ 500868 w 582347"/>
                  <a:gd name="connsiteY13" fmla="*/ 317855 h 511223"/>
                  <a:gd name="connsiteX14" fmla="*/ 534113 w 582347"/>
                  <a:gd name="connsiteY14" fmla="*/ 216397 h 511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2347" h="511223">
                    <a:moveTo>
                      <a:pt x="268251" y="93"/>
                    </a:moveTo>
                    <a:cubicBezTo>
                      <a:pt x="361153" y="-259"/>
                      <a:pt x="428843" y="24952"/>
                      <a:pt x="490203" y="63887"/>
                    </a:cubicBezTo>
                    <a:cubicBezTo>
                      <a:pt x="568701" y="113700"/>
                      <a:pt x="602971" y="228135"/>
                      <a:pt x="569658" y="315184"/>
                    </a:cubicBezTo>
                    <a:cubicBezTo>
                      <a:pt x="504027" y="486668"/>
                      <a:pt x="315201" y="575762"/>
                      <a:pt x="129753" y="456827"/>
                    </a:cubicBezTo>
                    <a:cubicBezTo>
                      <a:pt x="66970" y="416563"/>
                      <a:pt x="17762" y="366332"/>
                      <a:pt x="3842" y="289267"/>
                    </a:cubicBezTo>
                    <a:cubicBezTo>
                      <a:pt x="-5716" y="236355"/>
                      <a:pt x="1529" y="187285"/>
                      <a:pt x="37286" y="145466"/>
                    </a:cubicBezTo>
                    <a:cubicBezTo>
                      <a:pt x="62532" y="115939"/>
                      <a:pt x="87837" y="86060"/>
                      <a:pt x="116288" y="59756"/>
                    </a:cubicBezTo>
                    <a:cubicBezTo>
                      <a:pt x="163803" y="15828"/>
                      <a:pt x="222093" y="-1441"/>
                      <a:pt x="268251" y="93"/>
                    </a:cubicBezTo>
                    <a:close/>
                    <a:moveTo>
                      <a:pt x="534113" y="216397"/>
                    </a:moveTo>
                    <a:cubicBezTo>
                      <a:pt x="529802" y="149806"/>
                      <a:pt x="500816" y="99007"/>
                      <a:pt x="438308" y="70524"/>
                    </a:cubicBezTo>
                    <a:cubicBezTo>
                      <a:pt x="421931" y="63061"/>
                      <a:pt x="404765" y="57181"/>
                      <a:pt x="387654" y="51499"/>
                    </a:cubicBezTo>
                    <a:cubicBezTo>
                      <a:pt x="259690" y="9002"/>
                      <a:pt x="138101" y="58907"/>
                      <a:pt x="83307" y="181305"/>
                    </a:cubicBezTo>
                    <a:cubicBezTo>
                      <a:pt x="43896" y="269344"/>
                      <a:pt x="50096" y="315910"/>
                      <a:pt x="128204" y="380282"/>
                    </a:cubicBezTo>
                    <a:cubicBezTo>
                      <a:pt x="240393" y="472742"/>
                      <a:pt x="422198" y="440668"/>
                      <a:pt x="500868" y="317855"/>
                    </a:cubicBezTo>
                    <a:cubicBezTo>
                      <a:pt x="520586" y="287071"/>
                      <a:pt x="536430" y="254815"/>
                      <a:pt x="534113" y="216397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" name="Groupe 90">
            <a:extLst>
              <a:ext uri="{FF2B5EF4-FFF2-40B4-BE49-F238E27FC236}">
                <a16:creationId xmlns:a16="http://schemas.microsoft.com/office/drawing/2014/main" id="{388BCA60-AD69-087F-75BE-28D31B4CB0F9}"/>
              </a:ext>
            </a:extLst>
          </p:cNvPr>
          <p:cNvGrpSpPr>
            <a:grpSpLocks noChangeAspect="1"/>
          </p:cNvGrpSpPr>
          <p:nvPr/>
        </p:nvGrpSpPr>
        <p:grpSpPr>
          <a:xfrm>
            <a:off x="8432520" y="3559305"/>
            <a:ext cx="143205" cy="280681"/>
            <a:chOff x="8432515" y="4961008"/>
            <a:chExt cx="2132370" cy="4179502"/>
          </a:xfrm>
        </p:grpSpPr>
        <p:sp>
          <p:nvSpPr>
            <p:cNvPr id="31" name="Forme libre 47">
              <a:extLst>
                <a:ext uri="{FF2B5EF4-FFF2-40B4-BE49-F238E27FC236}">
                  <a16:creationId xmlns:a16="http://schemas.microsoft.com/office/drawing/2014/main" id="{85847BEE-0C5D-410D-8275-74368464F1F2}"/>
                </a:ext>
              </a:extLst>
            </p:cNvPr>
            <p:cNvSpPr/>
            <p:nvPr/>
          </p:nvSpPr>
          <p:spPr>
            <a:xfrm>
              <a:off x="8641169" y="4961008"/>
              <a:ext cx="1526160" cy="3082486"/>
            </a:xfrm>
            <a:custGeom>
              <a:avLst/>
              <a:gdLst>
                <a:gd name="connsiteX0" fmla="*/ 1523005 w 1526161"/>
                <a:gd name="connsiteY0" fmla="*/ 2455160 h 3082485"/>
                <a:gd name="connsiteX1" fmla="*/ 1516226 w 1526161"/>
                <a:gd name="connsiteY1" fmla="*/ 2741258 h 3082485"/>
                <a:gd name="connsiteX2" fmla="*/ 1236635 w 1526161"/>
                <a:gd name="connsiteY2" fmla="*/ 3067492 h 3082485"/>
                <a:gd name="connsiteX3" fmla="*/ 1083144 w 1526161"/>
                <a:gd name="connsiteY3" fmla="*/ 3076440 h 3082485"/>
                <a:gd name="connsiteX4" fmla="*/ 879486 w 1526161"/>
                <a:gd name="connsiteY4" fmla="*/ 3077254 h 3082485"/>
                <a:gd name="connsiteX5" fmla="*/ 788640 w 1526161"/>
                <a:gd name="connsiteY5" fmla="*/ 3082406 h 3082485"/>
                <a:gd name="connsiteX6" fmla="*/ 682607 w 1526161"/>
                <a:gd name="connsiteY6" fmla="*/ 3072373 h 3082485"/>
                <a:gd name="connsiteX7" fmla="*/ 592032 w 1526161"/>
                <a:gd name="connsiteY7" fmla="*/ 3064779 h 3082485"/>
                <a:gd name="connsiteX8" fmla="*/ 398950 w 1526161"/>
                <a:gd name="connsiteY8" fmla="*/ 3043897 h 3082485"/>
                <a:gd name="connsiteX9" fmla="*/ 278272 w 1526161"/>
                <a:gd name="connsiteY9" fmla="*/ 3026543 h 3082485"/>
                <a:gd name="connsiteX10" fmla="*/ 152989 w 1526161"/>
                <a:gd name="connsiteY10" fmla="*/ 2946815 h 3082485"/>
                <a:gd name="connsiteX11" fmla="*/ 75971 w 1526161"/>
                <a:gd name="connsiteY11" fmla="*/ 2684852 h 3082485"/>
                <a:gd name="connsiteX12" fmla="*/ 75971 w 1526161"/>
                <a:gd name="connsiteY12" fmla="*/ 2684580 h 3082485"/>
                <a:gd name="connsiteX13" fmla="*/ 366678 w 1526161"/>
                <a:gd name="connsiteY13" fmla="*/ 2757259 h 3082485"/>
                <a:gd name="connsiteX14" fmla="*/ 403019 w 1526161"/>
                <a:gd name="connsiteY14" fmla="*/ 2663429 h 3082485"/>
                <a:gd name="connsiteX15" fmla="*/ 328444 w 1526161"/>
                <a:gd name="connsiteY15" fmla="*/ 2495838 h 3082485"/>
                <a:gd name="connsiteX16" fmla="*/ 411695 w 1526161"/>
                <a:gd name="connsiteY16" fmla="*/ 2447025 h 3082485"/>
                <a:gd name="connsiteX17" fmla="*/ 437188 w 1526161"/>
                <a:gd name="connsiteY17" fmla="*/ 2368381 h 3082485"/>
                <a:gd name="connsiteX18" fmla="*/ 347154 w 1526161"/>
                <a:gd name="connsiteY18" fmla="*/ 2116724 h 3082485"/>
                <a:gd name="connsiteX19" fmla="*/ 496304 w 1526161"/>
                <a:gd name="connsiteY19" fmla="*/ 1989269 h 3082485"/>
                <a:gd name="connsiteX20" fmla="*/ 393797 w 1526161"/>
                <a:gd name="connsiteY20" fmla="*/ 1753068 h 3082485"/>
                <a:gd name="connsiteX21" fmla="*/ 471358 w 1526161"/>
                <a:gd name="connsiteY21" fmla="*/ 1569748 h 3082485"/>
                <a:gd name="connsiteX22" fmla="*/ 225936 w 1526161"/>
                <a:gd name="connsiteY22" fmla="*/ 1392667 h 3082485"/>
                <a:gd name="connsiteX23" fmla="*/ 11429 w 1526161"/>
                <a:gd name="connsiteY23" fmla="*/ 1371514 h 3082485"/>
                <a:gd name="connsiteX24" fmla="*/ 12243 w 1526161"/>
                <a:gd name="connsiteY24" fmla="*/ 1394294 h 3082485"/>
                <a:gd name="connsiteX25" fmla="*/ 6275 w 1526161"/>
                <a:gd name="connsiteY25" fmla="*/ 1261142 h 3082485"/>
                <a:gd name="connsiteX26" fmla="*/ 5464 w 1526161"/>
                <a:gd name="connsiteY26" fmla="*/ 1028469 h 3082485"/>
                <a:gd name="connsiteX27" fmla="*/ 38 w 1526161"/>
                <a:gd name="connsiteY27" fmla="*/ 905894 h 3082485"/>
                <a:gd name="connsiteX28" fmla="*/ 6274 w 1526161"/>
                <a:gd name="connsiteY28" fmla="*/ 582101 h 3082485"/>
                <a:gd name="connsiteX29" fmla="*/ 25531 w 1526161"/>
                <a:gd name="connsiteY29" fmla="*/ 281359 h 3082485"/>
                <a:gd name="connsiteX30" fmla="*/ 256036 w 1526161"/>
                <a:gd name="connsiteY30" fmla="*/ 40548 h 3082485"/>
                <a:gd name="connsiteX31" fmla="*/ 382408 w 1526161"/>
                <a:gd name="connsiteY31" fmla="*/ 16686 h 3082485"/>
                <a:gd name="connsiteX32" fmla="*/ 489524 w 1526161"/>
                <a:gd name="connsiteY32" fmla="*/ 15871 h 3082485"/>
                <a:gd name="connsiteX33" fmla="*/ 489524 w 1526161"/>
                <a:gd name="connsiteY33" fmla="*/ 16955 h 3082485"/>
                <a:gd name="connsiteX34" fmla="*/ 882197 w 1526161"/>
                <a:gd name="connsiteY34" fmla="*/ 143 h 3082485"/>
                <a:gd name="connsiteX35" fmla="*/ 1085855 w 1526161"/>
                <a:gd name="connsiteY35" fmla="*/ 10991 h 3082485"/>
                <a:gd name="connsiteX36" fmla="*/ 1192432 w 1526161"/>
                <a:gd name="connsiteY36" fmla="*/ 15872 h 3082485"/>
                <a:gd name="connsiteX37" fmla="*/ 1351073 w 1526161"/>
                <a:gd name="connsiteY37" fmla="*/ 34312 h 3082485"/>
                <a:gd name="connsiteX38" fmla="*/ 1515411 w 1526161"/>
                <a:gd name="connsiteY38" fmla="*/ 240412 h 3082485"/>
                <a:gd name="connsiteX39" fmla="*/ 1517308 w 1526161"/>
                <a:gd name="connsiteY39" fmla="*/ 679998 h 3082485"/>
                <a:gd name="connsiteX40" fmla="*/ 1521105 w 1526161"/>
                <a:gd name="connsiteY40" fmla="*/ 841624 h 3082485"/>
                <a:gd name="connsiteX41" fmla="*/ 1514054 w 1526161"/>
                <a:gd name="connsiteY41" fmla="*/ 942503 h 3082485"/>
                <a:gd name="connsiteX42" fmla="*/ 1398258 w 1526161"/>
                <a:gd name="connsiteY42" fmla="*/ 1399447 h 3082485"/>
                <a:gd name="connsiteX43" fmla="*/ 1484764 w 1526161"/>
                <a:gd name="connsiteY43" fmla="*/ 2112929 h 3082485"/>
                <a:gd name="connsiteX44" fmla="*/ 1511071 w 1526161"/>
                <a:gd name="connsiteY44" fmla="*/ 2121877 h 3082485"/>
                <a:gd name="connsiteX45" fmla="*/ 1523005 w 1526161"/>
                <a:gd name="connsiteY45" fmla="*/ 2455160 h 3082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26161" h="3082485">
                  <a:moveTo>
                    <a:pt x="1523005" y="2455160"/>
                  </a:moveTo>
                  <a:cubicBezTo>
                    <a:pt x="1524899" y="2550345"/>
                    <a:pt x="1523005" y="2646073"/>
                    <a:pt x="1516226" y="2741258"/>
                  </a:cubicBezTo>
                  <a:cubicBezTo>
                    <a:pt x="1505374" y="2900171"/>
                    <a:pt x="1403952" y="3042813"/>
                    <a:pt x="1236635" y="3067492"/>
                  </a:cubicBezTo>
                  <a:cubicBezTo>
                    <a:pt x="1186192" y="3074813"/>
                    <a:pt x="1134398" y="3075356"/>
                    <a:pt x="1083144" y="3076440"/>
                  </a:cubicBezTo>
                  <a:cubicBezTo>
                    <a:pt x="1015349" y="3077795"/>
                    <a:pt x="947282" y="3076168"/>
                    <a:pt x="879486" y="3077254"/>
                  </a:cubicBezTo>
                  <a:cubicBezTo>
                    <a:pt x="849114" y="3077526"/>
                    <a:pt x="818741" y="3083220"/>
                    <a:pt x="788640" y="3082406"/>
                  </a:cubicBezTo>
                  <a:cubicBezTo>
                    <a:pt x="753114" y="3081320"/>
                    <a:pt x="717862" y="3075898"/>
                    <a:pt x="682607" y="3072373"/>
                  </a:cubicBezTo>
                  <a:cubicBezTo>
                    <a:pt x="652505" y="3069661"/>
                    <a:pt x="622134" y="3063966"/>
                    <a:pt x="592032" y="3064779"/>
                  </a:cubicBezTo>
                  <a:cubicBezTo>
                    <a:pt x="526676" y="3066135"/>
                    <a:pt x="462678" y="3060982"/>
                    <a:pt x="398950" y="3043897"/>
                  </a:cubicBezTo>
                  <a:cubicBezTo>
                    <a:pt x="360170" y="3033594"/>
                    <a:pt x="318950" y="3029797"/>
                    <a:pt x="278272" y="3026543"/>
                  </a:cubicBezTo>
                  <a:cubicBezTo>
                    <a:pt x="221596" y="3022203"/>
                    <a:pt x="181461" y="2991289"/>
                    <a:pt x="152989" y="2946815"/>
                  </a:cubicBezTo>
                  <a:cubicBezTo>
                    <a:pt x="102003" y="2867628"/>
                    <a:pt x="77328" y="2778682"/>
                    <a:pt x="75971" y="2684852"/>
                  </a:cubicBezTo>
                  <a:lnTo>
                    <a:pt x="75971" y="2684580"/>
                  </a:lnTo>
                  <a:lnTo>
                    <a:pt x="366678" y="2757259"/>
                  </a:lnTo>
                  <a:lnTo>
                    <a:pt x="403019" y="2663429"/>
                  </a:lnTo>
                  <a:lnTo>
                    <a:pt x="328444" y="2495838"/>
                  </a:lnTo>
                  <a:lnTo>
                    <a:pt x="411695" y="2447025"/>
                  </a:lnTo>
                  <a:lnTo>
                    <a:pt x="437188" y="2368381"/>
                  </a:lnTo>
                  <a:lnTo>
                    <a:pt x="347154" y="2116724"/>
                  </a:lnTo>
                  <a:lnTo>
                    <a:pt x="496304" y="1989269"/>
                  </a:lnTo>
                  <a:lnTo>
                    <a:pt x="393797" y="1753068"/>
                  </a:lnTo>
                  <a:lnTo>
                    <a:pt x="471358" y="1569748"/>
                  </a:lnTo>
                  <a:lnTo>
                    <a:pt x="225936" y="1392667"/>
                  </a:lnTo>
                  <a:lnTo>
                    <a:pt x="11429" y="1371514"/>
                  </a:lnTo>
                  <a:lnTo>
                    <a:pt x="12243" y="1394294"/>
                  </a:lnTo>
                  <a:cubicBezTo>
                    <a:pt x="9261" y="1350091"/>
                    <a:pt x="6818" y="1305617"/>
                    <a:pt x="6275" y="1261142"/>
                  </a:cubicBezTo>
                  <a:cubicBezTo>
                    <a:pt x="4921" y="1183585"/>
                    <a:pt x="6547" y="1106027"/>
                    <a:pt x="5464" y="1028469"/>
                  </a:cubicBezTo>
                  <a:cubicBezTo>
                    <a:pt x="4921" y="987520"/>
                    <a:pt x="-505" y="946842"/>
                    <a:pt x="38" y="905894"/>
                  </a:cubicBezTo>
                  <a:cubicBezTo>
                    <a:pt x="852" y="797964"/>
                    <a:pt x="2210" y="689760"/>
                    <a:pt x="6274" y="582101"/>
                  </a:cubicBezTo>
                  <a:cubicBezTo>
                    <a:pt x="10346" y="481492"/>
                    <a:pt x="14683" y="380884"/>
                    <a:pt x="25531" y="281359"/>
                  </a:cubicBezTo>
                  <a:cubicBezTo>
                    <a:pt x="38547" y="162311"/>
                    <a:pt x="138343" y="62516"/>
                    <a:pt x="256036" y="40548"/>
                  </a:cubicBezTo>
                  <a:cubicBezTo>
                    <a:pt x="298068" y="32685"/>
                    <a:pt x="339831" y="21567"/>
                    <a:pt x="382408" y="16686"/>
                  </a:cubicBezTo>
                  <a:cubicBezTo>
                    <a:pt x="417664" y="12889"/>
                    <a:pt x="453726" y="15871"/>
                    <a:pt x="489524" y="15871"/>
                  </a:cubicBezTo>
                  <a:lnTo>
                    <a:pt x="489524" y="16955"/>
                  </a:lnTo>
                  <a:cubicBezTo>
                    <a:pt x="620508" y="10990"/>
                    <a:pt x="751216" y="2855"/>
                    <a:pt x="882197" y="143"/>
                  </a:cubicBezTo>
                  <a:cubicBezTo>
                    <a:pt x="949992" y="-1213"/>
                    <a:pt x="1018059" y="7465"/>
                    <a:pt x="1085855" y="10991"/>
                  </a:cubicBezTo>
                  <a:cubicBezTo>
                    <a:pt x="1121382" y="12889"/>
                    <a:pt x="1157176" y="12889"/>
                    <a:pt x="1192432" y="15872"/>
                  </a:cubicBezTo>
                  <a:cubicBezTo>
                    <a:pt x="1245582" y="20753"/>
                    <a:pt x="1298736" y="25362"/>
                    <a:pt x="1351073" y="34312"/>
                  </a:cubicBezTo>
                  <a:cubicBezTo>
                    <a:pt x="1454395" y="52211"/>
                    <a:pt x="1511339" y="151463"/>
                    <a:pt x="1515411" y="240412"/>
                  </a:cubicBezTo>
                  <a:cubicBezTo>
                    <a:pt x="1522191" y="386579"/>
                    <a:pt x="1517036" y="533289"/>
                    <a:pt x="1517308" y="679998"/>
                  </a:cubicBezTo>
                  <a:cubicBezTo>
                    <a:pt x="1517308" y="734235"/>
                    <a:pt x="1505103" y="792268"/>
                    <a:pt x="1521105" y="841624"/>
                  </a:cubicBezTo>
                  <a:cubicBezTo>
                    <a:pt x="1533579" y="880946"/>
                    <a:pt x="1519748" y="910504"/>
                    <a:pt x="1514054" y="942503"/>
                  </a:cubicBezTo>
                  <a:cubicBezTo>
                    <a:pt x="1461717" y="1004876"/>
                    <a:pt x="1379820" y="1145349"/>
                    <a:pt x="1398258" y="1399447"/>
                  </a:cubicBezTo>
                  <a:cubicBezTo>
                    <a:pt x="1425377" y="1767170"/>
                    <a:pt x="1457917" y="2069810"/>
                    <a:pt x="1484764" y="2112929"/>
                  </a:cubicBezTo>
                  <a:cubicBezTo>
                    <a:pt x="1489919" y="2121335"/>
                    <a:pt x="1499137" y="2123505"/>
                    <a:pt x="1511071" y="2121877"/>
                  </a:cubicBezTo>
                  <a:cubicBezTo>
                    <a:pt x="1515683" y="2233062"/>
                    <a:pt x="1520563" y="2343975"/>
                    <a:pt x="1523005" y="2455160"/>
                  </a:cubicBezTo>
                  <a:close/>
                </a:path>
              </a:pathLst>
            </a:custGeom>
            <a:solidFill>
              <a:srgbClr val="FFCC00"/>
            </a:solidFill>
            <a:ln w="60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2" name="Graphique 14">
              <a:extLst>
                <a:ext uri="{FF2B5EF4-FFF2-40B4-BE49-F238E27FC236}">
                  <a16:creationId xmlns:a16="http://schemas.microsoft.com/office/drawing/2014/main" id="{DDE9C5AB-D526-8F9E-C65C-9BE94D9103A5}"/>
                </a:ext>
              </a:extLst>
            </p:cNvPr>
            <p:cNvGrpSpPr/>
            <p:nvPr/>
          </p:nvGrpSpPr>
          <p:grpSpPr>
            <a:xfrm>
              <a:off x="8432515" y="5117581"/>
              <a:ext cx="2132370" cy="4022929"/>
              <a:chOff x="8432515" y="5117581"/>
              <a:chExt cx="2132370" cy="4022929"/>
            </a:xfrm>
            <a:solidFill>
              <a:srgbClr val="14120A"/>
            </a:solidFill>
          </p:grpSpPr>
          <p:sp>
            <p:nvSpPr>
              <p:cNvPr id="33" name="Forme libre 49">
                <a:extLst>
                  <a:ext uri="{FF2B5EF4-FFF2-40B4-BE49-F238E27FC236}">
                    <a16:creationId xmlns:a16="http://schemas.microsoft.com/office/drawing/2014/main" id="{DB6ABC0D-8B4B-72BB-6FBC-E9C9173AF347}"/>
                  </a:ext>
                </a:extLst>
              </p:cNvPr>
              <p:cNvSpPr/>
              <p:nvPr/>
            </p:nvSpPr>
            <p:spPr>
              <a:xfrm>
                <a:off x="10092411" y="7879366"/>
                <a:ext cx="472474" cy="1243639"/>
              </a:xfrm>
              <a:custGeom>
                <a:avLst/>
                <a:gdLst>
                  <a:gd name="connsiteX0" fmla="*/ 472474 w 472474"/>
                  <a:gd name="connsiteY0" fmla="*/ 1127937 h 1243639"/>
                  <a:gd name="connsiteX1" fmla="*/ 445825 w 472474"/>
                  <a:gd name="connsiteY1" fmla="*/ 1216660 h 1243639"/>
                  <a:gd name="connsiteX2" fmla="*/ 391314 w 472474"/>
                  <a:gd name="connsiteY2" fmla="*/ 1227958 h 1243639"/>
                  <a:gd name="connsiteX3" fmla="*/ 326058 w 472474"/>
                  <a:gd name="connsiteY3" fmla="*/ 1117148 h 1243639"/>
                  <a:gd name="connsiteX4" fmla="*/ 81545 w 472474"/>
                  <a:gd name="connsiteY4" fmla="*/ 376279 h 1243639"/>
                  <a:gd name="connsiteX5" fmla="*/ 3739 w 472474"/>
                  <a:gd name="connsiteY5" fmla="*/ 45363 h 1243639"/>
                  <a:gd name="connsiteX6" fmla="*/ 16495 w 472474"/>
                  <a:gd name="connsiteY6" fmla="*/ 3019 h 1243639"/>
                  <a:gd name="connsiteX7" fmla="*/ 66653 w 472474"/>
                  <a:gd name="connsiteY7" fmla="*/ 21795 h 1243639"/>
                  <a:gd name="connsiteX8" fmla="*/ 136316 w 472474"/>
                  <a:gd name="connsiteY8" fmla="*/ 199760 h 1243639"/>
                  <a:gd name="connsiteX9" fmla="*/ 337730 w 472474"/>
                  <a:gd name="connsiteY9" fmla="*/ 735219 h 1243639"/>
                  <a:gd name="connsiteX10" fmla="*/ 459615 w 472474"/>
                  <a:gd name="connsiteY10" fmla="*/ 1072616 h 1243639"/>
                  <a:gd name="connsiteX11" fmla="*/ 472474 w 472474"/>
                  <a:gd name="connsiteY11" fmla="*/ 1127937 h 124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72474" h="1243639">
                    <a:moveTo>
                      <a:pt x="472474" y="1127937"/>
                    </a:moveTo>
                    <a:cubicBezTo>
                      <a:pt x="464291" y="1155897"/>
                      <a:pt x="457560" y="1187277"/>
                      <a:pt x="445825" y="1216660"/>
                    </a:cubicBezTo>
                    <a:cubicBezTo>
                      <a:pt x="433698" y="1247024"/>
                      <a:pt x="411020" y="1253123"/>
                      <a:pt x="391314" y="1227958"/>
                    </a:cubicBezTo>
                    <a:cubicBezTo>
                      <a:pt x="365032" y="1194397"/>
                      <a:pt x="339641" y="1157029"/>
                      <a:pt x="326058" y="1117148"/>
                    </a:cubicBezTo>
                    <a:cubicBezTo>
                      <a:pt x="242207" y="870978"/>
                      <a:pt x="158921" y="624532"/>
                      <a:pt x="81545" y="376279"/>
                    </a:cubicBezTo>
                    <a:cubicBezTo>
                      <a:pt x="47907" y="268351"/>
                      <a:pt x="28193" y="156036"/>
                      <a:pt x="3739" y="45363"/>
                    </a:cubicBezTo>
                    <a:cubicBezTo>
                      <a:pt x="689" y="31558"/>
                      <a:pt x="-7202" y="10379"/>
                      <a:pt x="16495" y="3019"/>
                    </a:cubicBezTo>
                    <a:cubicBezTo>
                      <a:pt x="37408" y="-3477"/>
                      <a:pt x="57533" y="-477"/>
                      <a:pt x="66653" y="21795"/>
                    </a:cubicBezTo>
                    <a:cubicBezTo>
                      <a:pt x="90792" y="80741"/>
                      <a:pt x="113788" y="140173"/>
                      <a:pt x="136316" y="199760"/>
                    </a:cubicBezTo>
                    <a:cubicBezTo>
                      <a:pt x="203753" y="378133"/>
                      <a:pt x="271269" y="556480"/>
                      <a:pt x="337730" y="735219"/>
                    </a:cubicBezTo>
                    <a:cubicBezTo>
                      <a:pt x="379404" y="847298"/>
                      <a:pt x="419472" y="959976"/>
                      <a:pt x="459615" y="1072616"/>
                    </a:cubicBezTo>
                    <a:cubicBezTo>
                      <a:pt x="465422" y="1088911"/>
                      <a:pt x="467604" y="1106496"/>
                      <a:pt x="472474" y="112793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Forme libre 50">
                <a:extLst>
                  <a:ext uri="{FF2B5EF4-FFF2-40B4-BE49-F238E27FC236}">
                    <a16:creationId xmlns:a16="http://schemas.microsoft.com/office/drawing/2014/main" id="{EED5AE93-CD4C-4F49-62C1-FA924DC8BFB3}"/>
                  </a:ext>
                </a:extLst>
              </p:cNvPr>
              <p:cNvSpPr/>
              <p:nvPr/>
            </p:nvSpPr>
            <p:spPr>
              <a:xfrm>
                <a:off x="9285162" y="8030154"/>
                <a:ext cx="312752" cy="1110356"/>
              </a:xfrm>
              <a:custGeom>
                <a:avLst/>
                <a:gdLst>
                  <a:gd name="connsiteX0" fmla="*/ 312753 w 312752"/>
                  <a:gd name="connsiteY0" fmla="*/ 997536 h 1110356"/>
                  <a:gd name="connsiteX1" fmla="*/ 263211 w 312752"/>
                  <a:gd name="connsiteY1" fmla="*/ 1098068 h 1110356"/>
                  <a:gd name="connsiteX2" fmla="*/ 230426 w 312752"/>
                  <a:gd name="connsiteY2" fmla="*/ 1099850 h 1110356"/>
                  <a:gd name="connsiteX3" fmla="*/ 180957 w 312752"/>
                  <a:gd name="connsiteY3" fmla="*/ 998257 h 1110356"/>
                  <a:gd name="connsiteX4" fmla="*/ 34124 w 312752"/>
                  <a:gd name="connsiteY4" fmla="*/ 215862 h 1110356"/>
                  <a:gd name="connsiteX5" fmla="*/ 1072 w 312752"/>
                  <a:gd name="connsiteY5" fmla="*/ 52000 h 1110356"/>
                  <a:gd name="connsiteX6" fmla="*/ 9416 w 312752"/>
                  <a:gd name="connsiteY6" fmla="*/ 3524 h 1110356"/>
                  <a:gd name="connsiteX7" fmla="*/ 51342 w 312752"/>
                  <a:gd name="connsiteY7" fmla="*/ 35588 h 1110356"/>
                  <a:gd name="connsiteX8" fmla="*/ 197235 w 312752"/>
                  <a:gd name="connsiteY8" fmla="*/ 530035 h 1110356"/>
                  <a:gd name="connsiteX9" fmla="*/ 295329 w 312752"/>
                  <a:gd name="connsiteY9" fmla="*/ 935779 h 1110356"/>
                  <a:gd name="connsiteX10" fmla="*/ 305804 w 312752"/>
                  <a:gd name="connsiteY10" fmla="*/ 993750 h 1110356"/>
                  <a:gd name="connsiteX11" fmla="*/ 312753 w 312752"/>
                  <a:gd name="connsiteY11" fmla="*/ 997536 h 111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2752" h="1110356">
                    <a:moveTo>
                      <a:pt x="312753" y="997536"/>
                    </a:moveTo>
                    <a:cubicBezTo>
                      <a:pt x="296347" y="1031105"/>
                      <a:pt x="280698" y="1065073"/>
                      <a:pt x="263211" y="1098068"/>
                    </a:cubicBezTo>
                    <a:cubicBezTo>
                      <a:pt x="254684" y="1114157"/>
                      <a:pt x="238602" y="1114130"/>
                      <a:pt x="230426" y="1099850"/>
                    </a:cubicBezTo>
                    <a:cubicBezTo>
                      <a:pt x="211675" y="1067111"/>
                      <a:pt x="187960" y="1034056"/>
                      <a:pt x="180957" y="998257"/>
                    </a:cubicBezTo>
                    <a:cubicBezTo>
                      <a:pt x="130020" y="737848"/>
                      <a:pt x="82926" y="476690"/>
                      <a:pt x="34124" y="215862"/>
                    </a:cubicBezTo>
                    <a:cubicBezTo>
                      <a:pt x="23877" y="161092"/>
                      <a:pt x="10259" y="106926"/>
                      <a:pt x="1072" y="52000"/>
                    </a:cubicBezTo>
                    <a:cubicBezTo>
                      <a:pt x="-1598" y="36037"/>
                      <a:pt x="552" y="7855"/>
                      <a:pt x="9416" y="3524"/>
                    </a:cubicBezTo>
                    <a:cubicBezTo>
                      <a:pt x="35809" y="-9373"/>
                      <a:pt x="45415" y="15829"/>
                      <a:pt x="51342" y="35588"/>
                    </a:cubicBezTo>
                    <a:cubicBezTo>
                      <a:pt x="100725" y="200187"/>
                      <a:pt x="151972" y="364297"/>
                      <a:pt x="197235" y="530035"/>
                    </a:cubicBezTo>
                    <a:cubicBezTo>
                      <a:pt x="233876" y="664209"/>
                      <a:pt x="263147" y="800398"/>
                      <a:pt x="295329" y="935779"/>
                    </a:cubicBezTo>
                    <a:cubicBezTo>
                      <a:pt x="299863" y="954855"/>
                      <a:pt x="302362" y="974414"/>
                      <a:pt x="305804" y="993750"/>
                    </a:cubicBezTo>
                    <a:cubicBezTo>
                      <a:pt x="308120" y="995012"/>
                      <a:pt x="310436" y="996275"/>
                      <a:pt x="312753" y="997536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Forme libre 51">
                <a:extLst>
                  <a:ext uri="{FF2B5EF4-FFF2-40B4-BE49-F238E27FC236}">
                    <a16:creationId xmlns:a16="http://schemas.microsoft.com/office/drawing/2014/main" id="{A74A659D-F43F-B9C0-99FB-CC1B60E35AF1}"/>
                  </a:ext>
                </a:extLst>
              </p:cNvPr>
              <p:cNvSpPr/>
              <p:nvPr/>
            </p:nvSpPr>
            <p:spPr>
              <a:xfrm>
                <a:off x="9294358" y="5117581"/>
                <a:ext cx="374376" cy="101839"/>
              </a:xfrm>
              <a:custGeom>
                <a:avLst/>
                <a:gdLst>
                  <a:gd name="connsiteX0" fmla="*/ 211932 w 374376"/>
                  <a:gd name="connsiteY0" fmla="*/ 2295 h 101839"/>
                  <a:gd name="connsiteX1" fmla="*/ 312331 w 374376"/>
                  <a:gd name="connsiteY1" fmla="*/ 2294 h 101839"/>
                  <a:gd name="connsiteX2" fmla="*/ 374336 w 374376"/>
                  <a:gd name="connsiteY2" fmla="*/ 49916 h 101839"/>
                  <a:gd name="connsiteX3" fmla="*/ 318542 w 374376"/>
                  <a:gd name="connsiteY3" fmla="*/ 101839 h 101839"/>
                  <a:gd name="connsiteX4" fmla="*/ 34784 w 374376"/>
                  <a:gd name="connsiteY4" fmla="*/ 95552 h 101839"/>
                  <a:gd name="connsiteX5" fmla="*/ 89 w 374376"/>
                  <a:gd name="connsiteY5" fmla="*/ 59548 h 101839"/>
                  <a:gd name="connsiteX6" fmla="*/ 52541 w 374376"/>
                  <a:gd name="connsiteY6" fmla="*/ 8829 h 101839"/>
                  <a:gd name="connsiteX7" fmla="*/ 211777 w 374376"/>
                  <a:gd name="connsiteY7" fmla="*/ 0 h 101839"/>
                  <a:gd name="connsiteX8" fmla="*/ 211932 w 374376"/>
                  <a:gd name="connsiteY8" fmla="*/ 2295 h 101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376" h="101839">
                    <a:moveTo>
                      <a:pt x="211932" y="2295"/>
                    </a:moveTo>
                    <a:cubicBezTo>
                      <a:pt x="245398" y="2295"/>
                      <a:pt x="278865" y="2300"/>
                      <a:pt x="312331" y="2294"/>
                    </a:cubicBezTo>
                    <a:cubicBezTo>
                      <a:pt x="347875" y="2287"/>
                      <a:pt x="372855" y="21468"/>
                      <a:pt x="374336" y="49916"/>
                    </a:cubicBezTo>
                    <a:cubicBezTo>
                      <a:pt x="375549" y="73227"/>
                      <a:pt x="349602" y="101835"/>
                      <a:pt x="318542" y="101839"/>
                    </a:cubicBezTo>
                    <a:cubicBezTo>
                      <a:pt x="223947" y="101855"/>
                      <a:pt x="129315" y="99286"/>
                      <a:pt x="34784" y="95552"/>
                    </a:cubicBezTo>
                    <a:cubicBezTo>
                      <a:pt x="16386" y="94825"/>
                      <a:pt x="-1418" y="84301"/>
                      <a:pt x="89" y="59548"/>
                    </a:cubicBezTo>
                    <a:cubicBezTo>
                      <a:pt x="1743" y="32383"/>
                      <a:pt x="22685" y="10860"/>
                      <a:pt x="52541" y="8829"/>
                    </a:cubicBezTo>
                    <a:cubicBezTo>
                      <a:pt x="105574" y="5221"/>
                      <a:pt x="158694" y="2874"/>
                      <a:pt x="211777" y="0"/>
                    </a:cubicBezTo>
                    <a:cubicBezTo>
                      <a:pt x="211828" y="765"/>
                      <a:pt x="211880" y="1530"/>
                      <a:pt x="211932" y="2295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6" name="Forme libre 52">
                <a:extLst>
                  <a:ext uri="{FF2B5EF4-FFF2-40B4-BE49-F238E27FC236}">
                    <a16:creationId xmlns:a16="http://schemas.microsoft.com/office/drawing/2014/main" id="{17AC25C6-FA33-05F3-C603-3F0CF62B757A}"/>
                  </a:ext>
                </a:extLst>
              </p:cNvPr>
              <p:cNvSpPr/>
              <p:nvPr/>
            </p:nvSpPr>
            <p:spPr>
              <a:xfrm>
                <a:off x="8432515" y="6931532"/>
                <a:ext cx="704814" cy="829984"/>
              </a:xfrm>
              <a:custGeom>
                <a:avLst/>
                <a:gdLst>
                  <a:gd name="connsiteX0" fmla="*/ 572189 w 704814"/>
                  <a:gd name="connsiteY0" fmla="*/ 135477 h 829984"/>
                  <a:gd name="connsiteX1" fmla="*/ 700260 w 704814"/>
                  <a:gd name="connsiteY1" fmla="*/ 373934 h 829984"/>
                  <a:gd name="connsiteX2" fmla="*/ 625084 w 704814"/>
                  <a:gd name="connsiteY2" fmla="*/ 545749 h 829984"/>
                  <a:gd name="connsiteX3" fmla="*/ 575470 w 704814"/>
                  <a:gd name="connsiteY3" fmla="*/ 553694 h 829984"/>
                  <a:gd name="connsiteX4" fmla="*/ 636105 w 704814"/>
                  <a:gd name="connsiteY4" fmla="*/ 662739 h 829984"/>
                  <a:gd name="connsiteX5" fmla="*/ 643760 w 704814"/>
                  <a:gd name="connsiteY5" fmla="*/ 772603 h 829984"/>
                  <a:gd name="connsiteX6" fmla="*/ 532202 w 704814"/>
                  <a:gd name="connsiteY6" fmla="*/ 827893 h 829984"/>
                  <a:gd name="connsiteX7" fmla="*/ 257276 w 704814"/>
                  <a:gd name="connsiteY7" fmla="*/ 732293 h 829984"/>
                  <a:gd name="connsiteX8" fmla="*/ 94730 w 704814"/>
                  <a:gd name="connsiteY8" fmla="*/ 578613 h 829984"/>
                  <a:gd name="connsiteX9" fmla="*/ 8884 w 704814"/>
                  <a:gd name="connsiteY9" fmla="*/ 429746 h 829984"/>
                  <a:gd name="connsiteX10" fmla="*/ 1198 w 704814"/>
                  <a:gd name="connsiteY10" fmla="*/ 359697 h 829984"/>
                  <a:gd name="connsiteX11" fmla="*/ 101438 w 704814"/>
                  <a:gd name="connsiteY11" fmla="*/ 278547 h 829984"/>
                  <a:gd name="connsiteX12" fmla="*/ 67259 w 704814"/>
                  <a:gd name="connsiteY12" fmla="*/ 157580 h 829984"/>
                  <a:gd name="connsiteX13" fmla="*/ 117360 w 704814"/>
                  <a:gd name="connsiteY13" fmla="*/ 44289 h 829984"/>
                  <a:gd name="connsiteX14" fmla="*/ 459846 w 704814"/>
                  <a:gd name="connsiteY14" fmla="*/ 58755 h 829984"/>
                  <a:gd name="connsiteX15" fmla="*/ 559008 w 704814"/>
                  <a:gd name="connsiteY15" fmla="*/ 122318 h 829984"/>
                  <a:gd name="connsiteX16" fmla="*/ 572189 w 704814"/>
                  <a:gd name="connsiteY16" fmla="*/ 135477 h 829984"/>
                  <a:gd name="connsiteX17" fmla="*/ 101517 w 704814"/>
                  <a:gd name="connsiteY17" fmla="*/ 163884 h 829984"/>
                  <a:gd name="connsiteX18" fmla="*/ 123077 w 704814"/>
                  <a:gd name="connsiteY18" fmla="*/ 256892 h 829984"/>
                  <a:gd name="connsiteX19" fmla="*/ 149667 w 704814"/>
                  <a:gd name="connsiteY19" fmla="*/ 279659 h 829984"/>
                  <a:gd name="connsiteX20" fmla="*/ 229335 w 704814"/>
                  <a:gd name="connsiteY20" fmla="*/ 301585 h 829984"/>
                  <a:gd name="connsiteX21" fmla="*/ 479396 w 704814"/>
                  <a:gd name="connsiteY21" fmla="*/ 468980 h 829984"/>
                  <a:gd name="connsiteX22" fmla="*/ 611915 w 704814"/>
                  <a:gd name="connsiteY22" fmla="*/ 469634 h 829984"/>
                  <a:gd name="connsiteX23" fmla="*/ 624446 w 704814"/>
                  <a:gd name="connsiteY23" fmla="*/ 452187 h 829984"/>
                  <a:gd name="connsiteX24" fmla="*/ 612622 w 704814"/>
                  <a:gd name="connsiteY24" fmla="*/ 346335 h 829984"/>
                  <a:gd name="connsiteX25" fmla="*/ 390761 w 704814"/>
                  <a:gd name="connsiteY25" fmla="*/ 121092 h 829984"/>
                  <a:gd name="connsiteX26" fmla="*/ 134928 w 704814"/>
                  <a:gd name="connsiteY26" fmla="*/ 113494 h 829984"/>
                  <a:gd name="connsiteX27" fmla="*/ 101517 w 704814"/>
                  <a:gd name="connsiteY27" fmla="*/ 163884 h 829984"/>
                  <a:gd name="connsiteX28" fmla="*/ 77224 w 704814"/>
                  <a:gd name="connsiteY28" fmla="*/ 373203 h 829984"/>
                  <a:gd name="connsiteX29" fmla="*/ 88757 w 704814"/>
                  <a:gd name="connsiteY29" fmla="*/ 429793 h 829984"/>
                  <a:gd name="connsiteX30" fmla="*/ 141597 w 704814"/>
                  <a:gd name="connsiteY30" fmla="*/ 574524 h 829984"/>
                  <a:gd name="connsiteX31" fmla="*/ 153306 w 704814"/>
                  <a:gd name="connsiteY31" fmla="*/ 601962 h 829984"/>
                  <a:gd name="connsiteX32" fmla="*/ 340221 w 704814"/>
                  <a:gd name="connsiteY32" fmla="*/ 727784 h 829984"/>
                  <a:gd name="connsiteX33" fmla="*/ 517460 w 704814"/>
                  <a:gd name="connsiteY33" fmla="*/ 767889 h 829984"/>
                  <a:gd name="connsiteX34" fmla="*/ 579417 w 704814"/>
                  <a:gd name="connsiteY34" fmla="*/ 752895 h 829984"/>
                  <a:gd name="connsiteX35" fmla="*/ 578221 w 704814"/>
                  <a:gd name="connsiteY35" fmla="*/ 696885 h 829984"/>
                  <a:gd name="connsiteX36" fmla="*/ 566659 w 704814"/>
                  <a:gd name="connsiteY36" fmla="*/ 675104 h 829984"/>
                  <a:gd name="connsiteX37" fmla="*/ 419159 w 704814"/>
                  <a:gd name="connsiteY37" fmla="*/ 520260 h 829984"/>
                  <a:gd name="connsiteX38" fmla="*/ 208689 w 704814"/>
                  <a:gd name="connsiteY38" fmla="*/ 383167 h 829984"/>
                  <a:gd name="connsiteX39" fmla="*/ 77224 w 704814"/>
                  <a:gd name="connsiteY39" fmla="*/ 373203 h 829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04814" h="829984">
                    <a:moveTo>
                      <a:pt x="572189" y="135477"/>
                    </a:moveTo>
                    <a:cubicBezTo>
                      <a:pt x="632067" y="205738"/>
                      <a:pt x="675249" y="284989"/>
                      <a:pt x="700260" y="373934"/>
                    </a:cubicBezTo>
                    <a:cubicBezTo>
                      <a:pt x="717856" y="436508"/>
                      <a:pt x="682705" y="537113"/>
                      <a:pt x="625084" y="545749"/>
                    </a:cubicBezTo>
                    <a:cubicBezTo>
                      <a:pt x="608858" y="548180"/>
                      <a:pt x="592680" y="550928"/>
                      <a:pt x="575470" y="553694"/>
                    </a:cubicBezTo>
                    <a:cubicBezTo>
                      <a:pt x="595435" y="589465"/>
                      <a:pt x="616459" y="625736"/>
                      <a:pt x="636105" y="662739"/>
                    </a:cubicBezTo>
                    <a:cubicBezTo>
                      <a:pt x="654779" y="697909"/>
                      <a:pt x="660288" y="734089"/>
                      <a:pt x="643760" y="772603"/>
                    </a:cubicBezTo>
                    <a:cubicBezTo>
                      <a:pt x="623283" y="820314"/>
                      <a:pt x="595910" y="836169"/>
                      <a:pt x="532202" y="827893"/>
                    </a:cubicBezTo>
                    <a:cubicBezTo>
                      <a:pt x="434062" y="815143"/>
                      <a:pt x="337152" y="792399"/>
                      <a:pt x="257276" y="732293"/>
                    </a:cubicBezTo>
                    <a:cubicBezTo>
                      <a:pt x="198059" y="687733"/>
                      <a:pt x="147871" y="631004"/>
                      <a:pt x="94730" y="578613"/>
                    </a:cubicBezTo>
                    <a:cubicBezTo>
                      <a:pt x="52622" y="537101"/>
                      <a:pt x="22162" y="487876"/>
                      <a:pt x="8884" y="429746"/>
                    </a:cubicBezTo>
                    <a:cubicBezTo>
                      <a:pt x="3656" y="406857"/>
                      <a:pt x="-2681" y="381980"/>
                      <a:pt x="1198" y="359697"/>
                    </a:cubicBezTo>
                    <a:cubicBezTo>
                      <a:pt x="10893" y="303997"/>
                      <a:pt x="36798" y="285534"/>
                      <a:pt x="101438" y="278547"/>
                    </a:cubicBezTo>
                    <a:cubicBezTo>
                      <a:pt x="89973" y="238285"/>
                      <a:pt x="77479" y="198218"/>
                      <a:pt x="67259" y="157580"/>
                    </a:cubicBezTo>
                    <a:cubicBezTo>
                      <a:pt x="53539" y="103019"/>
                      <a:pt x="69086" y="71868"/>
                      <a:pt x="117360" y="44289"/>
                    </a:cubicBezTo>
                    <a:cubicBezTo>
                      <a:pt x="234845" y="-22825"/>
                      <a:pt x="348496" y="-10180"/>
                      <a:pt x="459846" y="58755"/>
                    </a:cubicBezTo>
                    <a:cubicBezTo>
                      <a:pt x="493224" y="79419"/>
                      <a:pt x="525972" y="101102"/>
                      <a:pt x="559008" y="122318"/>
                    </a:cubicBezTo>
                    <a:cubicBezTo>
                      <a:pt x="563402" y="126704"/>
                      <a:pt x="567795" y="131091"/>
                      <a:pt x="572189" y="135477"/>
                    </a:cubicBezTo>
                    <a:close/>
                    <a:moveTo>
                      <a:pt x="101517" y="163884"/>
                    </a:moveTo>
                    <a:cubicBezTo>
                      <a:pt x="108385" y="194987"/>
                      <a:pt x="113620" y="226599"/>
                      <a:pt x="123077" y="256892"/>
                    </a:cubicBezTo>
                    <a:cubicBezTo>
                      <a:pt x="126079" y="266511"/>
                      <a:pt x="139152" y="276041"/>
                      <a:pt x="149667" y="279659"/>
                    </a:cubicBezTo>
                    <a:cubicBezTo>
                      <a:pt x="175674" y="288609"/>
                      <a:pt x="204240" y="290893"/>
                      <a:pt x="229335" y="301585"/>
                    </a:cubicBezTo>
                    <a:cubicBezTo>
                      <a:pt x="323047" y="341511"/>
                      <a:pt x="399474" y="408093"/>
                      <a:pt x="479396" y="468980"/>
                    </a:cubicBezTo>
                    <a:cubicBezTo>
                      <a:pt x="509607" y="491994"/>
                      <a:pt x="583399" y="494175"/>
                      <a:pt x="611915" y="469634"/>
                    </a:cubicBezTo>
                    <a:cubicBezTo>
                      <a:pt x="617195" y="465089"/>
                      <a:pt x="620701" y="458296"/>
                      <a:pt x="624446" y="452187"/>
                    </a:cubicBezTo>
                    <a:cubicBezTo>
                      <a:pt x="647923" y="413891"/>
                      <a:pt x="626808" y="380529"/>
                      <a:pt x="612622" y="346335"/>
                    </a:cubicBezTo>
                    <a:cubicBezTo>
                      <a:pt x="569048" y="241311"/>
                      <a:pt x="489948" y="171862"/>
                      <a:pt x="390761" y="121092"/>
                    </a:cubicBezTo>
                    <a:cubicBezTo>
                      <a:pt x="306110" y="77763"/>
                      <a:pt x="222091" y="70894"/>
                      <a:pt x="134928" y="113494"/>
                    </a:cubicBezTo>
                    <a:cubicBezTo>
                      <a:pt x="112091" y="124655"/>
                      <a:pt x="98364" y="136463"/>
                      <a:pt x="101517" y="163884"/>
                    </a:cubicBezTo>
                    <a:close/>
                    <a:moveTo>
                      <a:pt x="77224" y="373203"/>
                    </a:moveTo>
                    <a:cubicBezTo>
                      <a:pt x="80948" y="392169"/>
                      <a:pt x="82604" y="411747"/>
                      <a:pt x="88757" y="429793"/>
                    </a:cubicBezTo>
                    <a:cubicBezTo>
                      <a:pt x="105329" y="478392"/>
                      <a:pt x="123767" y="526357"/>
                      <a:pt x="141597" y="574524"/>
                    </a:cubicBezTo>
                    <a:cubicBezTo>
                      <a:pt x="145069" y="583901"/>
                      <a:pt x="146863" y="595238"/>
                      <a:pt x="153306" y="601962"/>
                    </a:cubicBezTo>
                    <a:cubicBezTo>
                      <a:pt x="206413" y="657394"/>
                      <a:pt x="266259" y="704826"/>
                      <a:pt x="340221" y="727784"/>
                    </a:cubicBezTo>
                    <a:cubicBezTo>
                      <a:pt x="397949" y="745704"/>
                      <a:pt x="457764" y="757972"/>
                      <a:pt x="517460" y="767889"/>
                    </a:cubicBezTo>
                    <a:cubicBezTo>
                      <a:pt x="537127" y="771156"/>
                      <a:pt x="563010" y="764451"/>
                      <a:pt x="579417" y="752895"/>
                    </a:cubicBezTo>
                    <a:cubicBezTo>
                      <a:pt x="599411" y="738812"/>
                      <a:pt x="585752" y="715626"/>
                      <a:pt x="578221" y="696885"/>
                    </a:cubicBezTo>
                    <a:cubicBezTo>
                      <a:pt x="575173" y="689300"/>
                      <a:pt x="570755" y="682234"/>
                      <a:pt x="566659" y="675104"/>
                    </a:cubicBezTo>
                    <a:cubicBezTo>
                      <a:pt x="530115" y="611487"/>
                      <a:pt x="479561" y="560916"/>
                      <a:pt x="419159" y="520260"/>
                    </a:cubicBezTo>
                    <a:cubicBezTo>
                      <a:pt x="349686" y="473499"/>
                      <a:pt x="280854" y="425447"/>
                      <a:pt x="208689" y="383167"/>
                    </a:cubicBezTo>
                    <a:cubicBezTo>
                      <a:pt x="170687" y="360906"/>
                      <a:pt x="126077" y="351013"/>
                      <a:pt x="77224" y="373203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Forme libre 53">
                <a:extLst>
                  <a:ext uri="{FF2B5EF4-FFF2-40B4-BE49-F238E27FC236}">
                    <a16:creationId xmlns:a16="http://schemas.microsoft.com/office/drawing/2014/main" id="{90F8D9FC-B9E6-CDE2-97C4-EB98043FF016}"/>
                  </a:ext>
                </a:extLst>
              </p:cNvPr>
              <p:cNvSpPr/>
              <p:nvPr/>
            </p:nvSpPr>
            <p:spPr>
              <a:xfrm>
                <a:off x="8543025" y="6273218"/>
                <a:ext cx="628642" cy="809233"/>
              </a:xfrm>
              <a:custGeom>
                <a:avLst/>
                <a:gdLst>
                  <a:gd name="connsiteX0" fmla="*/ 461679 w 628642"/>
                  <a:gd name="connsiteY0" fmla="*/ 793790 h 809233"/>
                  <a:gd name="connsiteX1" fmla="*/ 448500 w 628642"/>
                  <a:gd name="connsiteY1" fmla="*/ 780632 h 809233"/>
                  <a:gd name="connsiteX2" fmla="*/ 505309 w 628642"/>
                  <a:gd name="connsiteY2" fmla="*/ 744049 h 809233"/>
                  <a:gd name="connsiteX3" fmla="*/ 540422 w 628642"/>
                  <a:gd name="connsiteY3" fmla="*/ 610215 h 809233"/>
                  <a:gd name="connsiteX4" fmla="*/ 280292 w 628642"/>
                  <a:gd name="connsiteY4" fmla="*/ 409272 h 809233"/>
                  <a:gd name="connsiteX5" fmla="*/ 129101 w 628642"/>
                  <a:gd name="connsiteY5" fmla="*/ 366475 h 809233"/>
                  <a:gd name="connsiteX6" fmla="*/ 39874 w 628642"/>
                  <a:gd name="connsiteY6" fmla="*/ 457929 h 809233"/>
                  <a:gd name="connsiteX7" fmla="*/ 64439 w 628642"/>
                  <a:gd name="connsiteY7" fmla="*/ 578499 h 809233"/>
                  <a:gd name="connsiteX8" fmla="*/ 95720 w 628642"/>
                  <a:gd name="connsiteY8" fmla="*/ 629058 h 809233"/>
                  <a:gd name="connsiteX9" fmla="*/ 53761 w 628642"/>
                  <a:gd name="connsiteY9" fmla="*/ 618365 h 809233"/>
                  <a:gd name="connsiteX10" fmla="*/ 1736 w 628642"/>
                  <a:gd name="connsiteY10" fmla="*/ 455596 h 809233"/>
                  <a:gd name="connsiteX11" fmla="*/ 3262 w 628642"/>
                  <a:gd name="connsiteY11" fmla="*/ 389813 h 809233"/>
                  <a:gd name="connsiteX12" fmla="*/ 67920 w 628642"/>
                  <a:gd name="connsiteY12" fmla="*/ 307619 h 809233"/>
                  <a:gd name="connsiteX13" fmla="*/ 14424 w 628642"/>
                  <a:gd name="connsiteY13" fmla="*/ 146751 h 809233"/>
                  <a:gd name="connsiteX14" fmla="*/ 110691 w 628642"/>
                  <a:gd name="connsiteY14" fmla="*/ 6100 h 809233"/>
                  <a:gd name="connsiteX15" fmla="*/ 417974 w 628642"/>
                  <a:gd name="connsiteY15" fmla="*/ 57179 h 809233"/>
                  <a:gd name="connsiteX16" fmla="*/ 582512 w 628642"/>
                  <a:gd name="connsiteY16" fmla="*/ 193909 h 809233"/>
                  <a:gd name="connsiteX17" fmla="*/ 514644 w 628642"/>
                  <a:gd name="connsiteY17" fmla="*/ 442060 h 809233"/>
                  <a:gd name="connsiteX18" fmla="*/ 612092 w 628642"/>
                  <a:gd name="connsiteY18" fmla="*/ 596280 h 809233"/>
                  <a:gd name="connsiteX19" fmla="*/ 595471 w 628642"/>
                  <a:gd name="connsiteY19" fmla="*/ 767774 h 809233"/>
                  <a:gd name="connsiteX20" fmla="*/ 487997 w 628642"/>
                  <a:gd name="connsiteY20" fmla="*/ 802252 h 809233"/>
                  <a:gd name="connsiteX21" fmla="*/ 461679 w 628642"/>
                  <a:gd name="connsiteY21" fmla="*/ 793790 h 809233"/>
                  <a:gd name="connsiteX22" fmla="*/ 463730 w 628642"/>
                  <a:gd name="connsiteY22" fmla="*/ 411172 h 809233"/>
                  <a:gd name="connsiteX23" fmla="*/ 487040 w 628642"/>
                  <a:gd name="connsiteY23" fmla="*/ 376098 h 809233"/>
                  <a:gd name="connsiteX24" fmla="*/ 517608 w 628642"/>
                  <a:gd name="connsiteY24" fmla="*/ 349622 h 809233"/>
                  <a:gd name="connsiteX25" fmla="*/ 519815 w 628642"/>
                  <a:gd name="connsiteY25" fmla="*/ 235241 h 809233"/>
                  <a:gd name="connsiteX26" fmla="*/ 329017 w 628642"/>
                  <a:gd name="connsiteY26" fmla="*/ 103989 h 809233"/>
                  <a:gd name="connsiteX27" fmla="*/ 93782 w 628642"/>
                  <a:gd name="connsiteY27" fmla="*/ 81880 h 809233"/>
                  <a:gd name="connsiteX28" fmla="*/ 51608 w 628642"/>
                  <a:gd name="connsiteY28" fmla="*/ 132169 h 809233"/>
                  <a:gd name="connsiteX29" fmla="*/ 82077 w 628642"/>
                  <a:gd name="connsiteY29" fmla="*/ 273986 h 809233"/>
                  <a:gd name="connsiteX30" fmla="*/ 108641 w 628642"/>
                  <a:gd name="connsiteY30" fmla="*/ 296209 h 809233"/>
                  <a:gd name="connsiteX31" fmla="*/ 177647 w 628642"/>
                  <a:gd name="connsiteY31" fmla="*/ 297903 h 809233"/>
                  <a:gd name="connsiteX32" fmla="*/ 463730 w 628642"/>
                  <a:gd name="connsiteY32" fmla="*/ 411172 h 809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28642" h="809233">
                    <a:moveTo>
                      <a:pt x="461679" y="793790"/>
                    </a:moveTo>
                    <a:cubicBezTo>
                      <a:pt x="457286" y="789404"/>
                      <a:pt x="452893" y="785018"/>
                      <a:pt x="448500" y="780632"/>
                    </a:cubicBezTo>
                    <a:cubicBezTo>
                      <a:pt x="467390" y="768354"/>
                      <a:pt x="485569" y="754765"/>
                      <a:pt x="505309" y="744049"/>
                    </a:cubicBezTo>
                    <a:cubicBezTo>
                      <a:pt x="559802" y="714468"/>
                      <a:pt x="572467" y="664615"/>
                      <a:pt x="540422" y="610215"/>
                    </a:cubicBezTo>
                    <a:cubicBezTo>
                      <a:pt x="480397" y="508316"/>
                      <a:pt x="390483" y="445455"/>
                      <a:pt x="280292" y="409272"/>
                    </a:cubicBezTo>
                    <a:cubicBezTo>
                      <a:pt x="230490" y="392919"/>
                      <a:pt x="180503" y="373988"/>
                      <a:pt x="129101" y="366475"/>
                    </a:cubicBezTo>
                    <a:cubicBezTo>
                      <a:pt x="71897" y="358115"/>
                      <a:pt x="36108" y="397169"/>
                      <a:pt x="39874" y="457929"/>
                    </a:cubicBezTo>
                    <a:cubicBezTo>
                      <a:pt x="42391" y="498535"/>
                      <a:pt x="53360" y="539041"/>
                      <a:pt x="64439" y="578499"/>
                    </a:cubicBezTo>
                    <a:cubicBezTo>
                      <a:pt x="69317" y="595870"/>
                      <a:pt x="83870" y="610527"/>
                      <a:pt x="95720" y="629058"/>
                    </a:cubicBezTo>
                    <a:cubicBezTo>
                      <a:pt x="83003" y="644149"/>
                      <a:pt x="67420" y="635877"/>
                      <a:pt x="53761" y="618365"/>
                    </a:cubicBezTo>
                    <a:cubicBezTo>
                      <a:pt x="16508" y="570602"/>
                      <a:pt x="8200" y="513111"/>
                      <a:pt x="1736" y="455596"/>
                    </a:cubicBezTo>
                    <a:cubicBezTo>
                      <a:pt x="-700" y="433930"/>
                      <a:pt x="-899" y="411074"/>
                      <a:pt x="3262" y="389813"/>
                    </a:cubicBezTo>
                    <a:cubicBezTo>
                      <a:pt x="10516" y="352759"/>
                      <a:pt x="29606" y="322434"/>
                      <a:pt x="67920" y="307619"/>
                    </a:cubicBezTo>
                    <a:cubicBezTo>
                      <a:pt x="49612" y="253335"/>
                      <a:pt x="28650" y="200927"/>
                      <a:pt x="14424" y="146751"/>
                    </a:cubicBezTo>
                    <a:cubicBezTo>
                      <a:pt x="-7619" y="62805"/>
                      <a:pt x="24729" y="19128"/>
                      <a:pt x="110691" y="6100"/>
                    </a:cubicBezTo>
                    <a:cubicBezTo>
                      <a:pt x="218889" y="-10299"/>
                      <a:pt x="321656" y="6250"/>
                      <a:pt x="417974" y="57179"/>
                    </a:cubicBezTo>
                    <a:cubicBezTo>
                      <a:pt x="481999" y="91034"/>
                      <a:pt x="537980" y="136160"/>
                      <a:pt x="582512" y="193909"/>
                    </a:cubicBezTo>
                    <a:cubicBezTo>
                      <a:pt x="649263" y="280474"/>
                      <a:pt x="591154" y="426468"/>
                      <a:pt x="514644" y="442060"/>
                    </a:cubicBezTo>
                    <a:cubicBezTo>
                      <a:pt x="546670" y="491897"/>
                      <a:pt x="584569" y="541486"/>
                      <a:pt x="612092" y="596280"/>
                    </a:cubicBezTo>
                    <a:cubicBezTo>
                      <a:pt x="641028" y="653888"/>
                      <a:pt x="629831" y="714031"/>
                      <a:pt x="595471" y="767774"/>
                    </a:cubicBezTo>
                    <a:cubicBezTo>
                      <a:pt x="569937" y="807710"/>
                      <a:pt x="533235" y="817851"/>
                      <a:pt x="487997" y="802252"/>
                    </a:cubicBezTo>
                    <a:cubicBezTo>
                      <a:pt x="479287" y="799250"/>
                      <a:pt x="470455" y="796603"/>
                      <a:pt x="461679" y="793790"/>
                    </a:cubicBezTo>
                    <a:close/>
                    <a:moveTo>
                      <a:pt x="463730" y="411172"/>
                    </a:moveTo>
                    <a:cubicBezTo>
                      <a:pt x="472308" y="397976"/>
                      <a:pt x="478349" y="385857"/>
                      <a:pt x="487040" y="376098"/>
                    </a:cubicBezTo>
                    <a:cubicBezTo>
                      <a:pt x="495927" y="366118"/>
                      <a:pt x="508221" y="359240"/>
                      <a:pt x="517608" y="349622"/>
                    </a:cubicBezTo>
                    <a:cubicBezTo>
                      <a:pt x="544101" y="322477"/>
                      <a:pt x="554441" y="270468"/>
                      <a:pt x="519815" y="235241"/>
                    </a:cubicBezTo>
                    <a:cubicBezTo>
                      <a:pt x="464131" y="178591"/>
                      <a:pt x="404501" y="130018"/>
                      <a:pt x="329017" y="103989"/>
                    </a:cubicBezTo>
                    <a:cubicBezTo>
                      <a:pt x="252640" y="77652"/>
                      <a:pt x="174268" y="65070"/>
                      <a:pt x="93782" y="81880"/>
                    </a:cubicBezTo>
                    <a:cubicBezTo>
                      <a:pt x="67876" y="87290"/>
                      <a:pt x="45013" y="99289"/>
                      <a:pt x="51608" y="132169"/>
                    </a:cubicBezTo>
                    <a:cubicBezTo>
                      <a:pt x="61117" y="179576"/>
                      <a:pt x="73580" y="226419"/>
                      <a:pt x="82077" y="273986"/>
                    </a:cubicBezTo>
                    <a:cubicBezTo>
                      <a:pt x="85261" y="291816"/>
                      <a:pt x="92359" y="296567"/>
                      <a:pt x="108641" y="296209"/>
                    </a:cubicBezTo>
                    <a:cubicBezTo>
                      <a:pt x="131681" y="295703"/>
                      <a:pt x="155745" y="292660"/>
                      <a:pt x="177647" y="297903"/>
                    </a:cubicBezTo>
                    <a:cubicBezTo>
                      <a:pt x="277220" y="321736"/>
                      <a:pt x="373956" y="353754"/>
                      <a:pt x="463730" y="411172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Forme libre 54">
                <a:extLst>
                  <a:ext uri="{FF2B5EF4-FFF2-40B4-BE49-F238E27FC236}">
                    <a16:creationId xmlns:a16="http://schemas.microsoft.com/office/drawing/2014/main" id="{DD35ABAB-890E-A433-34DA-FBDCFB147E33}"/>
                  </a:ext>
                </a:extLst>
              </p:cNvPr>
              <p:cNvSpPr/>
              <p:nvPr/>
            </p:nvSpPr>
            <p:spPr>
              <a:xfrm>
                <a:off x="10006377" y="5769775"/>
                <a:ext cx="546647" cy="1972270"/>
              </a:xfrm>
              <a:custGeom>
                <a:avLst/>
                <a:gdLst>
                  <a:gd name="connsiteX0" fmla="*/ 151838 w 546647"/>
                  <a:gd name="connsiteY0" fmla="*/ 1523757 h 1972270"/>
                  <a:gd name="connsiteX1" fmla="*/ 95934 w 546647"/>
                  <a:gd name="connsiteY1" fmla="*/ 1430412 h 1972270"/>
                  <a:gd name="connsiteX2" fmla="*/ 21644 w 546647"/>
                  <a:gd name="connsiteY2" fmla="*/ 1066131 h 1972270"/>
                  <a:gd name="connsiteX3" fmla="*/ 1304 w 546647"/>
                  <a:gd name="connsiteY3" fmla="*/ 750963 h 1972270"/>
                  <a:gd name="connsiteX4" fmla="*/ 7984 w 546647"/>
                  <a:gd name="connsiteY4" fmla="*/ 471476 h 1972270"/>
                  <a:gd name="connsiteX5" fmla="*/ 182149 w 546647"/>
                  <a:gd name="connsiteY5" fmla="*/ 46463 h 1972270"/>
                  <a:gd name="connsiteX6" fmla="*/ 426882 w 546647"/>
                  <a:gd name="connsiteY6" fmla="*/ 101231 h 1972270"/>
                  <a:gd name="connsiteX7" fmla="*/ 521682 w 546647"/>
                  <a:gd name="connsiteY7" fmla="*/ 472221 h 1972270"/>
                  <a:gd name="connsiteX8" fmla="*/ 546646 w 546647"/>
                  <a:gd name="connsiteY8" fmla="*/ 722733 h 1972270"/>
                  <a:gd name="connsiteX9" fmla="*/ 523660 w 546647"/>
                  <a:gd name="connsiteY9" fmla="*/ 986065 h 1972270"/>
                  <a:gd name="connsiteX10" fmla="*/ 453116 w 546647"/>
                  <a:gd name="connsiteY10" fmla="*/ 1352868 h 1972270"/>
                  <a:gd name="connsiteX11" fmla="*/ 336089 w 546647"/>
                  <a:gd name="connsiteY11" fmla="*/ 1662691 h 1972270"/>
                  <a:gd name="connsiteX12" fmla="*/ 209196 w 546647"/>
                  <a:gd name="connsiteY12" fmla="*/ 1936284 h 1972270"/>
                  <a:gd name="connsiteX13" fmla="*/ 195222 w 546647"/>
                  <a:gd name="connsiteY13" fmla="*/ 1960462 h 1972270"/>
                  <a:gd name="connsiteX14" fmla="*/ 150637 w 546647"/>
                  <a:gd name="connsiteY14" fmla="*/ 1959431 h 1972270"/>
                  <a:gd name="connsiteX15" fmla="*/ 140002 w 546647"/>
                  <a:gd name="connsiteY15" fmla="*/ 1879790 h 1972270"/>
                  <a:gd name="connsiteX16" fmla="*/ 288489 w 546647"/>
                  <a:gd name="connsiteY16" fmla="*/ 1515119 h 1972270"/>
                  <a:gd name="connsiteX17" fmla="*/ 390723 w 546647"/>
                  <a:gd name="connsiteY17" fmla="*/ 1133136 h 1972270"/>
                  <a:gd name="connsiteX18" fmla="*/ 429484 w 546647"/>
                  <a:gd name="connsiteY18" fmla="*/ 786485 h 1972270"/>
                  <a:gd name="connsiteX19" fmla="*/ 382647 w 546647"/>
                  <a:gd name="connsiteY19" fmla="*/ 314584 h 1972270"/>
                  <a:gd name="connsiteX20" fmla="*/ 346995 w 546647"/>
                  <a:gd name="connsiteY20" fmla="*/ 138522 h 1972270"/>
                  <a:gd name="connsiteX21" fmla="*/ 271494 w 546647"/>
                  <a:gd name="connsiteY21" fmla="*/ 74441 h 1972270"/>
                  <a:gd name="connsiteX22" fmla="*/ 181090 w 546647"/>
                  <a:gd name="connsiteY22" fmla="*/ 127503 h 1972270"/>
                  <a:gd name="connsiteX23" fmla="*/ 159356 w 546647"/>
                  <a:gd name="connsiteY23" fmla="*/ 142809 h 1972270"/>
                  <a:gd name="connsiteX24" fmla="*/ 89285 w 546647"/>
                  <a:gd name="connsiteY24" fmla="*/ 320596 h 1972270"/>
                  <a:gd name="connsiteX25" fmla="*/ 76628 w 546647"/>
                  <a:gd name="connsiteY25" fmla="*/ 595193 h 1972270"/>
                  <a:gd name="connsiteX26" fmla="*/ 90195 w 546647"/>
                  <a:gd name="connsiteY26" fmla="*/ 895513 h 1972270"/>
                  <a:gd name="connsiteX27" fmla="*/ 175783 w 546647"/>
                  <a:gd name="connsiteY27" fmla="*/ 1373705 h 1972270"/>
                  <a:gd name="connsiteX28" fmla="*/ 151838 w 546647"/>
                  <a:gd name="connsiteY28" fmla="*/ 1523757 h 1972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46647" h="1972270">
                    <a:moveTo>
                      <a:pt x="151838" y="1523757"/>
                    </a:moveTo>
                    <a:cubicBezTo>
                      <a:pt x="108832" y="1507368"/>
                      <a:pt x="103943" y="1465842"/>
                      <a:pt x="95934" y="1430412"/>
                    </a:cubicBezTo>
                    <a:cubicBezTo>
                      <a:pt x="68605" y="1309517"/>
                      <a:pt x="39265" y="1188608"/>
                      <a:pt x="21644" y="1066131"/>
                    </a:cubicBezTo>
                    <a:cubicBezTo>
                      <a:pt x="6693" y="962214"/>
                      <a:pt x="3851" y="856191"/>
                      <a:pt x="1304" y="750963"/>
                    </a:cubicBezTo>
                    <a:cubicBezTo>
                      <a:pt x="-948" y="657856"/>
                      <a:pt x="-1170" y="563991"/>
                      <a:pt x="7984" y="471476"/>
                    </a:cubicBezTo>
                    <a:cubicBezTo>
                      <a:pt x="23602" y="313619"/>
                      <a:pt x="65258" y="163849"/>
                      <a:pt x="182149" y="46463"/>
                    </a:cubicBezTo>
                    <a:cubicBezTo>
                      <a:pt x="268845" y="-40600"/>
                      <a:pt x="396178" y="4413"/>
                      <a:pt x="426882" y="101231"/>
                    </a:cubicBezTo>
                    <a:cubicBezTo>
                      <a:pt x="465420" y="222755"/>
                      <a:pt x="496126" y="347260"/>
                      <a:pt x="521682" y="472221"/>
                    </a:cubicBezTo>
                    <a:cubicBezTo>
                      <a:pt x="538432" y="554129"/>
                      <a:pt x="546779" y="639135"/>
                      <a:pt x="546646" y="722733"/>
                    </a:cubicBezTo>
                    <a:cubicBezTo>
                      <a:pt x="546506" y="810516"/>
                      <a:pt x="530649" y="898186"/>
                      <a:pt x="523660" y="986065"/>
                    </a:cubicBezTo>
                    <a:cubicBezTo>
                      <a:pt x="513720" y="1111043"/>
                      <a:pt x="492213" y="1234086"/>
                      <a:pt x="453116" y="1352868"/>
                    </a:cubicBezTo>
                    <a:cubicBezTo>
                      <a:pt x="418626" y="1457652"/>
                      <a:pt x="378662" y="1560878"/>
                      <a:pt x="336089" y="1662691"/>
                    </a:cubicBezTo>
                    <a:cubicBezTo>
                      <a:pt x="297334" y="1755370"/>
                      <a:pt x="251876" y="1845252"/>
                      <a:pt x="209196" y="1936284"/>
                    </a:cubicBezTo>
                    <a:cubicBezTo>
                      <a:pt x="205253" y="1944693"/>
                      <a:pt x="200774" y="1953064"/>
                      <a:pt x="195222" y="1960462"/>
                    </a:cubicBezTo>
                    <a:cubicBezTo>
                      <a:pt x="183480" y="1976110"/>
                      <a:pt x="159985" y="1976644"/>
                      <a:pt x="150637" y="1959431"/>
                    </a:cubicBezTo>
                    <a:cubicBezTo>
                      <a:pt x="137342" y="1934949"/>
                      <a:pt x="127434" y="1909893"/>
                      <a:pt x="140002" y="1879790"/>
                    </a:cubicBezTo>
                    <a:cubicBezTo>
                      <a:pt x="190566" y="1758675"/>
                      <a:pt x="240882" y="1637416"/>
                      <a:pt x="288489" y="1515119"/>
                    </a:cubicBezTo>
                    <a:cubicBezTo>
                      <a:pt x="336529" y="1391714"/>
                      <a:pt x="372967" y="1264524"/>
                      <a:pt x="390723" y="1133136"/>
                    </a:cubicBezTo>
                    <a:cubicBezTo>
                      <a:pt x="406291" y="1017944"/>
                      <a:pt x="415034" y="901846"/>
                      <a:pt x="429484" y="786485"/>
                    </a:cubicBezTo>
                    <a:cubicBezTo>
                      <a:pt x="449668" y="625363"/>
                      <a:pt x="416208" y="470127"/>
                      <a:pt x="382647" y="314584"/>
                    </a:cubicBezTo>
                    <a:cubicBezTo>
                      <a:pt x="370021" y="256057"/>
                      <a:pt x="359240" y="197134"/>
                      <a:pt x="346995" y="138522"/>
                    </a:cubicBezTo>
                    <a:cubicBezTo>
                      <a:pt x="339886" y="104491"/>
                      <a:pt x="305543" y="75989"/>
                      <a:pt x="271494" y="74441"/>
                    </a:cubicBezTo>
                    <a:cubicBezTo>
                      <a:pt x="234251" y="72749"/>
                      <a:pt x="193206" y="98099"/>
                      <a:pt x="181090" y="127503"/>
                    </a:cubicBezTo>
                    <a:cubicBezTo>
                      <a:pt x="178253" y="134386"/>
                      <a:pt x="165712" y="136647"/>
                      <a:pt x="159356" y="142809"/>
                    </a:cubicBezTo>
                    <a:cubicBezTo>
                      <a:pt x="109264" y="191376"/>
                      <a:pt x="95019" y="255742"/>
                      <a:pt x="89285" y="320596"/>
                    </a:cubicBezTo>
                    <a:cubicBezTo>
                      <a:pt x="81220" y="411816"/>
                      <a:pt x="76469" y="503638"/>
                      <a:pt x="76628" y="595193"/>
                    </a:cubicBezTo>
                    <a:cubicBezTo>
                      <a:pt x="76802" y="695389"/>
                      <a:pt x="76367" y="796665"/>
                      <a:pt x="90195" y="895513"/>
                    </a:cubicBezTo>
                    <a:cubicBezTo>
                      <a:pt x="112615" y="1055770"/>
                      <a:pt x="145897" y="1214533"/>
                      <a:pt x="175783" y="1373705"/>
                    </a:cubicBezTo>
                    <a:cubicBezTo>
                      <a:pt x="185577" y="1425870"/>
                      <a:pt x="202717" y="1477838"/>
                      <a:pt x="151838" y="1523757"/>
                    </a:cubicBezTo>
                    <a:close/>
                  </a:path>
                </a:pathLst>
              </a:custGeom>
              <a:solidFill>
                <a:srgbClr val="14120A"/>
              </a:solidFill>
              <a:ln w="6048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" name="Groupe 99">
            <a:extLst>
              <a:ext uri="{FF2B5EF4-FFF2-40B4-BE49-F238E27FC236}">
                <a16:creationId xmlns:a16="http://schemas.microsoft.com/office/drawing/2014/main" id="{0FD8ADEB-D6BE-7366-AD07-24CB80092ECD}"/>
              </a:ext>
            </a:extLst>
          </p:cNvPr>
          <p:cNvGrpSpPr>
            <a:grpSpLocks noChangeAspect="1"/>
          </p:cNvGrpSpPr>
          <p:nvPr/>
        </p:nvGrpSpPr>
        <p:grpSpPr>
          <a:xfrm>
            <a:off x="7995616" y="3790412"/>
            <a:ext cx="565210" cy="338881"/>
            <a:chOff x="7995616" y="5192116"/>
            <a:chExt cx="3653904" cy="2190760"/>
          </a:xfrm>
        </p:grpSpPr>
        <p:sp>
          <p:nvSpPr>
            <p:cNvPr id="26" name="Forme libre 66">
              <a:extLst>
                <a:ext uri="{FF2B5EF4-FFF2-40B4-BE49-F238E27FC236}">
                  <a16:creationId xmlns:a16="http://schemas.microsoft.com/office/drawing/2014/main" id="{6C744589-6408-80CF-3883-DB3A6EAAE413}"/>
                </a:ext>
              </a:extLst>
            </p:cNvPr>
            <p:cNvSpPr/>
            <p:nvPr/>
          </p:nvSpPr>
          <p:spPr>
            <a:xfrm>
              <a:off x="7995616" y="5192116"/>
              <a:ext cx="3653904" cy="1998957"/>
            </a:xfrm>
            <a:custGeom>
              <a:avLst/>
              <a:gdLst>
                <a:gd name="connsiteX0" fmla="*/ 2127163 w 3653905"/>
                <a:gd name="connsiteY0" fmla="*/ 1963657 h 1998957"/>
                <a:gd name="connsiteX1" fmla="*/ 1793032 w 3653905"/>
                <a:gd name="connsiteY1" fmla="*/ 1964524 h 1998957"/>
                <a:gd name="connsiteX2" fmla="*/ 1225280 w 3653905"/>
                <a:gd name="connsiteY2" fmla="*/ 1989687 h 1998957"/>
                <a:gd name="connsiteX3" fmla="*/ 878658 w 3653905"/>
                <a:gd name="connsiteY3" fmla="*/ 1990050 h 1998957"/>
                <a:gd name="connsiteX4" fmla="*/ 777600 w 3653905"/>
                <a:gd name="connsiteY4" fmla="*/ 1968713 h 1998957"/>
                <a:gd name="connsiteX5" fmla="*/ 667367 w 3653905"/>
                <a:gd name="connsiteY5" fmla="*/ 1948104 h 1998957"/>
                <a:gd name="connsiteX6" fmla="*/ 164396 w 3653905"/>
                <a:gd name="connsiteY6" fmla="*/ 1616506 h 1998957"/>
                <a:gd name="connsiteX7" fmla="*/ 28636 w 3653905"/>
                <a:gd name="connsiteY7" fmla="*/ 1329723 h 1998957"/>
                <a:gd name="connsiteX8" fmla="*/ 4177 w 3653905"/>
                <a:gd name="connsiteY8" fmla="*/ 1119985 h 1998957"/>
                <a:gd name="connsiteX9" fmla="*/ 45449 w 3653905"/>
                <a:gd name="connsiteY9" fmla="*/ 692247 h 1998957"/>
                <a:gd name="connsiteX10" fmla="*/ 181681 w 3653905"/>
                <a:gd name="connsiteY10" fmla="*/ 364543 h 1998957"/>
                <a:gd name="connsiteX11" fmla="*/ 232456 w 3653905"/>
                <a:gd name="connsiteY11" fmla="*/ 279353 h 1998957"/>
                <a:gd name="connsiteX12" fmla="*/ 476138 w 3653905"/>
                <a:gd name="connsiteY12" fmla="*/ 95309 h 1998957"/>
                <a:gd name="connsiteX13" fmla="*/ 961749 w 3653905"/>
                <a:gd name="connsiteY13" fmla="*/ 3448 h 1998957"/>
                <a:gd name="connsiteX14" fmla="*/ 1524802 w 3653905"/>
                <a:gd name="connsiteY14" fmla="*/ 20450 h 1998957"/>
                <a:gd name="connsiteX15" fmla="*/ 2021955 w 3653905"/>
                <a:gd name="connsiteY15" fmla="*/ 75270 h 1998957"/>
                <a:gd name="connsiteX16" fmla="*/ 2304201 w 3653905"/>
                <a:gd name="connsiteY16" fmla="*/ 104762 h 1998957"/>
                <a:gd name="connsiteX17" fmla="*/ 2577161 w 3653905"/>
                <a:gd name="connsiteY17" fmla="*/ 131220 h 1998957"/>
                <a:gd name="connsiteX18" fmla="*/ 2910675 w 3653905"/>
                <a:gd name="connsiteY18" fmla="*/ 303414 h 1998957"/>
                <a:gd name="connsiteX19" fmla="*/ 3014924 w 3653905"/>
                <a:gd name="connsiteY19" fmla="*/ 466155 h 1998957"/>
                <a:gd name="connsiteX20" fmla="*/ 3119995 w 3653905"/>
                <a:gd name="connsiteY20" fmla="*/ 670752 h 1998957"/>
                <a:gd name="connsiteX21" fmla="*/ 3307862 w 3653905"/>
                <a:gd name="connsiteY21" fmla="*/ 828537 h 1998957"/>
                <a:gd name="connsiteX22" fmla="*/ 3566873 w 3653905"/>
                <a:gd name="connsiteY22" fmla="*/ 1003522 h 1998957"/>
                <a:gd name="connsiteX23" fmla="*/ 3649464 w 3653905"/>
                <a:gd name="connsiteY23" fmla="*/ 1152306 h 1998957"/>
                <a:gd name="connsiteX24" fmla="*/ 3653816 w 3653905"/>
                <a:gd name="connsiteY24" fmla="*/ 1191984 h 1998957"/>
                <a:gd name="connsiteX25" fmla="*/ 3649327 w 3653905"/>
                <a:gd name="connsiteY25" fmla="*/ 1294809 h 1998957"/>
                <a:gd name="connsiteX26" fmla="*/ 3563481 w 3653905"/>
                <a:gd name="connsiteY26" fmla="*/ 1672192 h 1998957"/>
                <a:gd name="connsiteX27" fmla="*/ 3332948 w 3653905"/>
                <a:gd name="connsiteY27" fmla="*/ 1854093 h 1998957"/>
                <a:gd name="connsiteX28" fmla="*/ 3054231 w 3653905"/>
                <a:gd name="connsiteY28" fmla="*/ 1906022 h 1998957"/>
                <a:gd name="connsiteX29" fmla="*/ 2789771 w 3653905"/>
                <a:gd name="connsiteY29" fmla="*/ 1933781 h 1998957"/>
                <a:gd name="connsiteX30" fmla="*/ 2555673 w 3653905"/>
                <a:gd name="connsiteY30" fmla="*/ 1945436 h 1998957"/>
                <a:gd name="connsiteX31" fmla="*/ 2127197 w 3653905"/>
                <a:gd name="connsiteY31" fmla="*/ 1960534 h 1998957"/>
                <a:gd name="connsiteX32" fmla="*/ 2127163 w 3653905"/>
                <a:gd name="connsiteY32" fmla="*/ 1963657 h 199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53905" h="1998957">
                  <a:moveTo>
                    <a:pt x="2127163" y="1963657"/>
                  </a:moveTo>
                  <a:cubicBezTo>
                    <a:pt x="2015786" y="1963657"/>
                    <a:pt x="1904204" y="1959770"/>
                    <a:pt x="1793032" y="1964524"/>
                  </a:cubicBezTo>
                  <a:cubicBezTo>
                    <a:pt x="1603794" y="1972610"/>
                    <a:pt x="1414179" y="1971274"/>
                    <a:pt x="1225280" y="1989687"/>
                  </a:cubicBezTo>
                  <a:cubicBezTo>
                    <a:pt x="1110051" y="2000924"/>
                    <a:pt x="994093" y="2002990"/>
                    <a:pt x="878658" y="1990050"/>
                  </a:cubicBezTo>
                  <a:cubicBezTo>
                    <a:pt x="844608" y="1986231"/>
                    <a:pt x="811373" y="1975473"/>
                    <a:pt x="777600" y="1968713"/>
                  </a:cubicBezTo>
                  <a:cubicBezTo>
                    <a:pt x="740952" y="1961373"/>
                    <a:pt x="704015" y="1955448"/>
                    <a:pt x="667367" y="1948104"/>
                  </a:cubicBezTo>
                  <a:cubicBezTo>
                    <a:pt x="454894" y="1905518"/>
                    <a:pt x="289165" y="1791635"/>
                    <a:pt x="164396" y="1616506"/>
                  </a:cubicBezTo>
                  <a:cubicBezTo>
                    <a:pt x="102134" y="1529118"/>
                    <a:pt x="47039" y="1437308"/>
                    <a:pt x="28636" y="1329723"/>
                  </a:cubicBezTo>
                  <a:cubicBezTo>
                    <a:pt x="16782" y="1260436"/>
                    <a:pt x="11038" y="1190039"/>
                    <a:pt x="4177" y="1119985"/>
                  </a:cubicBezTo>
                  <a:cubicBezTo>
                    <a:pt x="-10041" y="974817"/>
                    <a:pt x="14102" y="832952"/>
                    <a:pt x="45449" y="692247"/>
                  </a:cubicBezTo>
                  <a:cubicBezTo>
                    <a:pt x="71500" y="575315"/>
                    <a:pt x="128131" y="470360"/>
                    <a:pt x="181681" y="364543"/>
                  </a:cubicBezTo>
                  <a:cubicBezTo>
                    <a:pt x="196575" y="335108"/>
                    <a:pt x="214258" y="306924"/>
                    <a:pt x="232456" y="279353"/>
                  </a:cubicBezTo>
                  <a:cubicBezTo>
                    <a:pt x="291842" y="189379"/>
                    <a:pt x="375405" y="131021"/>
                    <a:pt x="476138" y="95309"/>
                  </a:cubicBezTo>
                  <a:cubicBezTo>
                    <a:pt x="633289" y="39595"/>
                    <a:pt x="795681" y="13418"/>
                    <a:pt x="961749" y="3448"/>
                  </a:cubicBezTo>
                  <a:cubicBezTo>
                    <a:pt x="1150154" y="-7861"/>
                    <a:pt x="1337158" y="11514"/>
                    <a:pt x="1524802" y="20450"/>
                  </a:cubicBezTo>
                  <a:cubicBezTo>
                    <a:pt x="1691902" y="28413"/>
                    <a:pt x="1855952" y="59611"/>
                    <a:pt x="2021955" y="75270"/>
                  </a:cubicBezTo>
                  <a:cubicBezTo>
                    <a:pt x="2116163" y="84157"/>
                    <a:pt x="2211296" y="88322"/>
                    <a:pt x="2304201" y="104762"/>
                  </a:cubicBezTo>
                  <a:cubicBezTo>
                    <a:pt x="2394982" y="120829"/>
                    <a:pt x="2487099" y="115924"/>
                    <a:pt x="2577161" y="131220"/>
                  </a:cubicBezTo>
                  <a:cubicBezTo>
                    <a:pt x="2705947" y="153092"/>
                    <a:pt x="2824692" y="200541"/>
                    <a:pt x="2910675" y="303414"/>
                  </a:cubicBezTo>
                  <a:cubicBezTo>
                    <a:pt x="2951662" y="352494"/>
                    <a:pt x="2983361" y="410009"/>
                    <a:pt x="3014924" y="466155"/>
                  </a:cubicBezTo>
                  <a:cubicBezTo>
                    <a:pt x="3052449" y="532952"/>
                    <a:pt x="3085896" y="602074"/>
                    <a:pt x="3119995" y="670752"/>
                  </a:cubicBezTo>
                  <a:cubicBezTo>
                    <a:pt x="3159782" y="750913"/>
                    <a:pt x="3223832" y="801055"/>
                    <a:pt x="3307862" y="828537"/>
                  </a:cubicBezTo>
                  <a:cubicBezTo>
                    <a:pt x="3410740" y="862173"/>
                    <a:pt x="3493056" y="927272"/>
                    <a:pt x="3566873" y="1003522"/>
                  </a:cubicBezTo>
                  <a:cubicBezTo>
                    <a:pt x="3607243" y="1045214"/>
                    <a:pt x="3630890" y="1097883"/>
                    <a:pt x="3649464" y="1152306"/>
                  </a:cubicBezTo>
                  <a:cubicBezTo>
                    <a:pt x="3653679" y="1164622"/>
                    <a:pt x="3654159" y="1178754"/>
                    <a:pt x="3653816" y="1191984"/>
                  </a:cubicBezTo>
                  <a:cubicBezTo>
                    <a:pt x="3652925" y="1226282"/>
                    <a:pt x="3648093" y="1260634"/>
                    <a:pt x="3649327" y="1294809"/>
                  </a:cubicBezTo>
                  <a:cubicBezTo>
                    <a:pt x="3654056" y="1428389"/>
                    <a:pt x="3626675" y="1553993"/>
                    <a:pt x="3563481" y="1672192"/>
                  </a:cubicBezTo>
                  <a:cubicBezTo>
                    <a:pt x="3512865" y="1766797"/>
                    <a:pt x="3434215" y="1827844"/>
                    <a:pt x="3332948" y="1854093"/>
                  </a:cubicBezTo>
                  <a:cubicBezTo>
                    <a:pt x="3241687" y="1877763"/>
                    <a:pt x="3147719" y="1892373"/>
                    <a:pt x="3054231" y="1906022"/>
                  </a:cubicBezTo>
                  <a:cubicBezTo>
                    <a:pt x="2966569" y="1918818"/>
                    <a:pt x="2878118" y="1926791"/>
                    <a:pt x="2789771" y="1933781"/>
                  </a:cubicBezTo>
                  <a:cubicBezTo>
                    <a:pt x="2711909" y="1939939"/>
                    <a:pt x="2633740" y="1942443"/>
                    <a:pt x="2555673" y="1945436"/>
                  </a:cubicBezTo>
                  <a:cubicBezTo>
                    <a:pt x="2412871" y="1950906"/>
                    <a:pt x="2270000" y="1955547"/>
                    <a:pt x="2127197" y="1960534"/>
                  </a:cubicBezTo>
                  <a:cubicBezTo>
                    <a:pt x="2127163" y="1961575"/>
                    <a:pt x="2127163" y="1962616"/>
                    <a:pt x="2127163" y="196365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42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CD00"/>
                </a:highlight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7" name="Graphique 14">
              <a:extLst>
                <a:ext uri="{FF2B5EF4-FFF2-40B4-BE49-F238E27FC236}">
                  <a16:creationId xmlns:a16="http://schemas.microsoft.com/office/drawing/2014/main" id="{A6393D82-2529-24B9-3E3C-4DCBF8A2E302}"/>
                </a:ext>
              </a:extLst>
            </p:cNvPr>
            <p:cNvGrpSpPr/>
            <p:nvPr/>
          </p:nvGrpSpPr>
          <p:grpSpPr>
            <a:xfrm>
              <a:off x="8379383" y="5512581"/>
              <a:ext cx="2711125" cy="1870295"/>
              <a:chOff x="8379383" y="5512581"/>
              <a:chExt cx="2711125" cy="1870295"/>
            </a:xfrm>
            <a:solidFill>
              <a:srgbClr val="14120A"/>
            </a:solidFill>
          </p:grpSpPr>
          <p:sp>
            <p:nvSpPr>
              <p:cNvPr id="28" name="Forme libre 68">
                <a:extLst>
                  <a:ext uri="{FF2B5EF4-FFF2-40B4-BE49-F238E27FC236}">
                    <a16:creationId xmlns:a16="http://schemas.microsoft.com/office/drawing/2014/main" id="{A16A37C1-61BE-5ABF-09A1-7E1D674A6F32}"/>
                  </a:ext>
                </a:extLst>
              </p:cNvPr>
              <p:cNvSpPr/>
              <p:nvPr/>
            </p:nvSpPr>
            <p:spPr>
              <a:xfrm>
                <a:off x="8379383" y="5512581"/>
                <a:ext cx="2151870" cy="881533"/>
              </a:xfrm>
              <a:custGeom>
                <a:avLst/>
                <a:gdLst>
                  <a:gd name="connsiteX0" fmla="*/ 698821 w 2151870"/>
                  <a:gd name="connsiteY0" fmla="*/ 881067 h 881533"/>
                  <a:gd name="connsiteX1" fmla="*/ 369402 w 2151870"/>
                  <a:gd name="connsiteY1" fmla="*/ 880465 h 881533"/>
                  <a:gd name="connsiteX2" fmla="*/ 216826 w 2151870"/>
                  <a:gd name="connsiteY2" fmla="*/ 867806 h 881533"/>
                  <a:gd name="connsiteX3" fmla="*/ 94017 w 2151870"/>
                  <a:gd name="connsiteY3" fmla="*/ 815627 h 881533"/>
                  <a:gd name="connsiteX4" fmla="*/ 18955 w 2151870"/>
                  <a:gd name="connsiteY4" fmla="*/ 656975 h 881533"/>
                  <a:gd name="connsiteX5" fmla="*/ 590 w 2151870"/>
                  <a:gd name="connsiteY5" fmla="*/ 410364 h 881533"/>
                  <a:gd name="connsiteX6" fmla="*/ 70915 w 2151870"/>
                  <a:gd name="connsiteY6" fmla="*/ 144864 h 881533"/>
                  <a:gd name="connsiteX7" fmla="*/ 151422 w 2151870"/>
                  <a:gd name="connsiteY7" fmla="*/ 82306 h 881533"/>
                  <a:gd name="connsiteX8" fmla="*/ 419094 w 2151870"/>
                  <a:gd name="connsiteY8" fmla="*/ 23770 h 881533"/>
                  <a:gd name="connsiteX9" fmla="*/ 779996 w 2151870"/>
                  <a:gd name="connsiteY9" fmla="*/ 14054 h 881533"/>
                  <a:gd name="connsiteX10" fmla="*/ 1145203 w 2151870"/>
                  <a:gd name="connsiteY10" fmla="*/ 549 h 881533"/>
                  <a:gd name="connsiteX11" fmla="*/ 1185881 w 2151870"/>
                  <a:gd name="connsiteY11" fmla="*/ 107 h 881533"/>
                  <a:gd name="connsiteX12" fmla="*/ 1759627 w 2151870"/>
                  <a:gd name="connsiteY12" fmla="*/ 354 h 881533"/>
                  <a:gd name="connsiteX13" fmla="*/ 1881148 w 2151870"/>
                  <a:gd name="connsiteY13" fmla="*/ 6368 h 881533"/>
                  <a:gd name="connsiteX14" fmla="*/ 2076520 w 2151870"/>
                  <a:gd name="connsiteY14" fmla="*/ 135921 h 881533"/>
                  <a:gd name="connsiteX15" fmla="*/ 2150474 w 2151870"/>
                  <a:gd name="connsiteY15" fmla="*/ 393479 h 881533"/>
                  <a:gd name="connsiteX16" fmla="*/ 2150338 w 2151870"/>
                  <a:gd name="connsiteY16" fmla="*/ 505821 h 881533"/>
                  <a:gd name="connsiteX17" fmla="*/ 2064937 w 2151870"/>
                  <a:gd name="connsiteY17" fmla="*/ 719957 h 881533"/>
                  <a:gd name="connsiteX18" fmla="*/ 1894582 w 2151870"/>
                  <a:gd name="connsiteY18" fmla="*/ 803064 h 881533"/>
                  <a:gd name="connsiteX19" fmla="*/ 1469019 w 2151870"/>
                  <a:gd name="connsiteY19" fmla="*/ 848431 h 881533"/>
                  <a:gd name="connsiteX20" fmla="*/ 1122893 w 2151870"/>
                  <a:gd name="connsiteY20" fmla="*/ 873646 h 881533"/>
                  <a:gd name="connsiteX21" fmla="*/ 978754 w 2151870"/>
                  <a:gd name="connsiteY21" fmla="*/ 880735 h 881533"/>
                  <a:gd name="connsiteX22" fmla="*/ 698821 w 2151870"/>
                  <a:gd name="connsiteY22" fmla="*/ 881067 h 881533"/>
                  <a:gd name="connsiteX23" fmla="*/ 1462268 w 2151870"/>
                  <a:gd name="connsiteY23" fmla="*/ 24983 h 881533"/>
                  <a:gd name="connsiteX24" fmla="*/ 1462165 w 2151870"/>
                  <a:gd name="connsiteY24" fmla="*/ 32446 h 881533"/>
                  <a:gd name="connsiteX25" fmla="*/ 1182523 w 2151870"/>
                  <a:gd name="connsiteY25" fmla="*/ 33470 h 881533"/>
                  <a:gd name="connsiteX26" fmla="*/ 603486 w 2151870"/>
                  <a:gd name="connsiteY26" fmla="*/ 79840 h 881533"/>
                  <a:gd name="connsiteX27" fmla="*/ 223978 w 2151870"/>
                  <a:gd name="connsiteY27" fmla="*/ 153827 h 881533"/>
                  <a:gd name="connsiteX28" fmla="*/ 94623 w 2151870"/>
                  <a:gd name="connsiteY28" fmla="*/ 268591 h 881533"/>
                  <a:gd name="connsiteX29" fmla="*/ 73678 w 2151870"/>
                  <a:gd name="connsiteY29" fmla="*/ 313489 h 881533"/>
                  <a:gd name="connsiteX30" fmla="*/ 53198 w 2151870"/>
                  <a:gd name="connsiteY30" fmla="*/ 422649 h 881533"/>
                  <a:gd name="connsiteX31" fmla="*/ 69199 w 2151870"/>
                  <a:gd name="connsiteY31" fmla="*/ 642378 h 881533"/>
                  <a:gd name="connsiteX32" fmla="*/ 172628 w 2151870"/>
                  <a:gd name="connsiteY32" fmla="*/ 769037 h 881533"/>
                  <a:gd name="connsiteX33" fmla="*/ 221384 w 2151870"/>
                  <a:gd name="connsiteY33" fmla="*/ 776500 h 881533"/>
                  <a:gd name="connsiteX34" fmla="*/ 365307 w 2151870"/>
                  <a:gd name="connsiteY34" fmla="*/ 784692 h 881533"/>
                  <a:gd name="connsiteX35" fmla="*/ 706721 w 2151870"/>
                  <a:gd name="connsiteY35" fmla="*/ 807691 h 881533"/>
                  <a:gd name="connsiteX36" fmla="*/ 1193695 w 2151870"/>
                  <a:gd name="connsiteY36" fmla="*/ 803122 h 881533"/>
                  <a:gd name="connsiteX37" fmla="*/ 1742663 w 2151870"/>
                  <a:gd name="connsiteY37" fmla="*/ 775798 h 881533"/>
                  <a:gd name="connsiteX38" fmla="*/ 1929366 w 2151870"/>
                  <a:gd name="connsiteY38" fmla="*/ 748288 h 881533"/>
                  <a:gd name="connsiteX39" fmla="*/ 2033923 w 2151870"/>
                  <a:gd name="connsiteY39" fmla="*/ 647019 h 881533"/>
                  <a:gd name="connsiteX40" fmla="*/ 2058220 w 2151870"/>
                  <a:gd name="connsiteY40" fmla="*/ 384241 h 881533"/>
                  <a:gd name="connsiteX41" fmla="*/ 2023094 w 2151870"/>
                  <a:gd name="connsiteY41" fmla="*/ 203756 h 881533"/>
                  <a:gd name="connsiteX42" fmla="*/ 1858016 w 2151870"/>
                  <a:gd name="connsiteY42" fmla="*/ 47533 h 881533"/>
                  <a:gd name="connsiteX43" fmla="*/ 1777824 w 2151870"/>
                  <a:gd name="connsiteY43" fmla="*/ 36491 h 881533"/>
                  <a:gd name="connsiteX44" fmla="*/ 1462268 w 2151870"/>
                  <a:gd name="connsiteY44" fmla="*/ 24983 h 8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151870" h="881533">
                    <a:moveTo>
                      <a:pt x="698821" y="881067"/>
                    </a:moveTo>
                    <a:cubicBezTo>
                      <a:pt x="589000" y="881071"/>
                      <a:pt x="479172" y="882441"/>
                      <a:pt x="369402" y="880465"/>
                    </a:cubicBezTo>
                    <a:cubicBezTo>
                      <a:pt x="318488" y="879550"/>
                      <a:pt x="267724" y="871639"/>
                      <a:pt x="216826" y="867806"/>
                    </a:cubicBezTo>
                    <a:cubicBezTo>
                      <a:pt x="169804" y="864268"/>
                      <a:pt x="129692" y="843554"/>
                      <a:pt x="94017" y="815627"/>
                    </a:cubicBezTo>
                    <a:cubicBezTo>
                      <a:pt x="43277" y="775904"/>
                      <a:pt x="26001" y="716933"/>
                      <a:pt x="18955" y="656975"/>
                    </a:cubicBezTo>
                    <a:cubicBezTo>
                      <a:pt x="9343" y="575170"/>
                      <a:pt x="4562" y="492693"/>
                      <a:pt x="590" y="410364"/>
                    </a:cubicBezTo>
                    <a:cubicBezTo>
                      <a:pt x="-4012" y="314917"/>
                      <a:pt x="18195" y="225717"/>
                      <a:pt x="70915" y="144864"/>
                    </a:cubicBezTo>
                    <a:cubicBezTo>
                      <a:pt x="90686" y="114546"/>
                      <a:pt x="118311" y="94314"/>
                      <a:pt x="151422" y="82306"/>
                    </a:cubicBezTo>
                    <a:cubicBezTo>
                      <a:pt x="237967" y="50924"/>
                      <a:pt x="326791" y="27558"/>
                      <a:pt x="419094" y="23770"/>
                    </a:cubicBezTo>
                    <a:cubicBezTo>
                      <a:pt x="539322" y="18842"/>
                      <a:pt x="659709" y="17835"/>
                      <a:pt x="779996" y="14054"/>
                    </a:cubicBezTo>
                    <a:cubicBezTo>
                      <a:pt x="901757" y="10225"/>
                      <a:pt x="1023477" y="5036"/>
                      <a:pt x="1145203" y="549"/>
                    </a:cubicBezTo>
                    <a:cubicBezTo>
                      <a:pt x="1158740" y="49"/>
                      <a:pt x="1172311" y="107"/>
                      <a:pt x="1185881" y="107"/>
                    </a:cubicBezTo>
                    <a:cubicBezTo>
                      <a:pt x="1377107" y="80"/>
                      <a:pt x="1568367" y="-232"/>
                      <a:pt x="1759627" y="354"/>
                    </a:cubicBezTo>
                    <a:cubicBezTo>
                      <a:pt x="1800168" y="481"/>
                      <a:pt x="1841018" y="1327"/>
                      <a:pt x="1881148" y="6368"/>
                    </a:cubicBezTo>
                    <a:cubicBezTo>
                      <a:pt x="1967028" y="17160"/>
                      <a:pt x="2033786" y="60342"/>
                      <a:pt x="2076520" y="135921"/>
                    </a:cubicBezTo>
                    <a:cubicBezTo>
                      <a:pt x="2121551" y="215558"/>
                      <a:pt x="2146020" y="302011"/>
                      <a:pt x="2150474" y="393479"/>
                    </a:cubicBezTo>
                    <a:cubicBezTo>
                      <a:pt x="2152291" y="430845"/>
                      <a:pt x="2152428" y="468475"/>
                      <a:pt x="2150338" y="505821"/>
                    </a:cubicBezTo>
                    <a:cubicBezTo>
                      <a:pt x="2145848" y="586431"/>
                      <a:pt x="2114628" y="657698"/>
                      <a:pt x="2064937" y="719957"/>
                    </a:cubicBezTo>
                    <a:cubicBezTo>
                      <a:pt x="2022065" y="773671"/>
                      <a:pt x="1959660" y="795073"/>
                      <a:pt x="1894582" y="803064"/>
                    </a:cubicBezTo>
                    <a:cubicBezTo>
                      <a:pt x="1753013" y="820452"/>
                      <a:pt x="1611067" y="835354"/>
                      <a:pt x="1469019" y="848431"/>
                    </a:cubicBezTo>
                    <a:cubicBezTo>
                      <a:pt x="1353838" y="859035"/>
                      <a:pt x="1238314" y="865782"/>
                      <a:pt x="1122893" y="873646"/>
                    </a:cubicBezTo>
                    <a:cubicBezTo>
                      <a:pt x="1074881" y="876916"/>
                      <a:pt x="1026801" y="880163"/>
                      <a:pt x="978754" y="880735"/>
                    </a:cubicBezTo>
                    <a:cubicBezTo>
                      <a:pt x="885455" y="881848"/>
                      <a:pt x="792141" y="881061"/>
                      <a:pt x="698821" y="881067"/>
                    </a:cubicBezTo>
                    <a:close/>
                    <a:moveTo>
                      <a:pt x="1462268" y="24983"/>
                    </a:moveTo>
                    <a:cubicBezTo>
                      <a:pt x="1462233" y="27473"/>
                      <a:pt x="1462199" y="29959"/>
                      <a:pt x="1462165" y="32446"/>
                    </a:cubicBezTo>
                    <a:cubicBezTo>
                      <a:pt x="1368917" y="32446"/>
                      <a:pt x="1275360" y="27545"/>
                      <a:pt x="1182523" y="33470"/>
                    </a:cubicBezTo>
                    <a:cubicBezTo>
                      <a:pt x="989309" y="45793"/>
                      <a:pt x="796381" y="63014"/>
                      <a:pt x="603486" y="79840"/>
                    </a:cubicBezTo>
                    <a:cubicBezTo>
                      <a:pt x="474518" y="91092"/>
                      <a:pt x="348059" y="114573"/>
                      <a:pt x="223978" y="153827"/>
                    </a:cubicBezTo>
                    <a:cubicBezTo>
                      <a:pt x="160816" y="173808"/>
                      <a:pt x="120973" y="211431"/>
                      <a:pt x="94623" y="268591"/>
                    </a:cubicBezTo>
                    <a:cubicBezTo>
                      <a:pt x="87708" y="283592"/>
                      <a:pt x="79287" y="298025"/>
                      <a:pt x="73678" y="313489"/>
                    </a:cubicBezTo>
                    <a:cubicBezTo>
                      <a:pt x="60922" y="348618"/>
                      <a:pt x="48993" y="383111"/>
                      <a:pt x="53198" y="422649"/>
                    </a:cubicBezTo>
                    <a:cubicBezTo>
                      <a:pt x="60957" y="495632"/>
                      <a:pt x="63585" y="569149"/>
                      <a:pt x="69199" y="642378"/>
                    </a:cubicBezTo>
                    <a:cubicBezTo>
                      <a:pt x="73955" y="704414"/>
                      <a:pt x="113019" y="752241"/>
                      <a:pt x="172628" y="769037"/>
                    </a:cubicBezTo>
                    <a:cubicBezTo>
                      <a:pt x="188348" y="773469"/>
                      <a:pt x="205017" y="775397"/>
                      <a:pt x="221384" y="776500"/>
                    </a:cubicBezTo>
                    <a:cubicBezTo>
                      <a:pt x="269324" y="779726"/>
                      <a:pt x="317370" y="781425"/>
                      <a:pt x="365307" y="784692"/>
                    </a:cubicBezTo>
                    <a:cubicBezTo>
                      <a:pt x="479124" y="792450"/>
                      <a:pt x="592818" y="805640"/>
                      <a:pt x="706721" y="807691"/>
                    </a:cubicBezTo>
                    <a:cubicBezTo>
                      <a:pt x="868981" y="810612"/>
                      <a:pt x="1031461" y="808318"/>
                      <a:pt x="1193695" y="803122"/>
                    </a:cubicBezTo>
                    <a:cubicBezTo>
                      <a:pt x="1376799" y="797259"/>
                      <a:pt x="1559799" y="787213"/>
                      <a:pt x="1742663" y="775798"/>
                    </a:cubicBezTo>
                    <a:cubicBezTo>
                      <a:pt x="1805274" y="771890"/>
                      <a:pt x="1867920" y="761406"/>
                      <a:pt x="1929366" y="748288"/>
                    </a:cubicBezTo>
                    <a:cubicBezTo>
                      <a:pt x="1982963" y="736846"/>
                      <a:pt x="2015588" y="700681"/>
                      <a:pt x="2033923" y="647019"/>
                    </a:cubicBezTo>
                    <a:cubicBezTo>
                      <a:pt x="2063429" y="560768"/>
                      <a:pt x="2065520" y="472465"/>
                      <a:pt x="2058220" y="384241"/>
                    </a:cubicBezTo>
                    <a:cubicBezTo>
                      <a:pt x="2053217" y="323442"/>
                      <a:pt x="2040845" y="262179"/>
                      <a:pt x="2023094" y="203756"/>
                    </a:cubicBezTo>
                    <a:cubicBezTo>
                      <a:pt x="1998385" y="122601"/>
                      <a:pt x="1944204" y="66250"/>
                      <a:pt x="1858016" y="47533"/>
                    </a:cubicBezTo>
                    <a:cubicBezTo>
                      <a:pt x="1831697" y="41817"/>
                      <a:pt x="1804692" y="37676"/>
                      <a:pt x="1777824" y="36491"/>
                    </a:cubicBezTo>
                    <a:cubicBezTo>
                      <a:pt x="1672685" y="31857"/>
                      <a:pt x="1567476" y="28695"/>
                      <a:pt x="1462268" y="24983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Forme libre 69">
                <a:extLst>
                  <a:ext uri="{FF2B5EF4-FFF2-40B4-BE49-F238E27FC236}">
                    <a16:creationId xmlns:a16="http://schemas.microsoft.com/office/drawing/2014/main" id="{3212EDF7-7C79-4B42-7050-C3E43A77401C}"/>
                  </a:ext>
                </a:extLst>
              </p:cNvPr>
              <p:cNvSpPr/>
              <p:nvPr/>
            </p:nvSpPr>
            <p:spPr>
              <a:xfrm>
                <a:off x="10534708" y="6849116"/>
                <a:ext cx="555800" cy="502869"/>
              </a:xfrm>
              <a:custGeom>
                <a:avLst/>
                <a:gdLst>
                  <a:gd name="connsiteX0" fmla="*/ 272427 w 555800"/>
                  <a:gd name="connsiteY0" fmla="*/ 502869 h 502869"/>
                  <a:gd name="connsiteX1" fmla="*/ 17940 w 555800"/>
                  <a:gd name="connsiteY1" fmla="*/ 351982 h 502869"/>
                  <a:gd name="connsiteX2" fmla="*/ 5397 w 555800"/>
                  <a:gd name="connsiteY2" fmla="*/ 220155 h 502869"/>
                  <a:gd name="connsiteX3" fmla="*/ 198782 w 555800"/>
                  <a:gd name="connsiteY3" fmla="*/ 16318 h 502869"/>
                  <a:gd name="connsiteX4" fmla="*/ 431440 w 555800"/>
                  <a:gd name="connsiteY4" fmla="*/ 30374 h 502869"/>
                  <a:gd name="connsiteX5" fmla="*/ 555394 w 555800"/>
                  <a:gd name="connsiteY5" fmla="*/ 229879 h 502869"/>
                  <a:gd name="connsiteX6" fmla="*/ 318109 w 555800"/>
                  <a:gd name="connsiteY6" fmla="*/ 499266 h 502869"/>
                  <a:gd name="connsiteX7" fmla="*/ 272427 w 555800"/>
                  <a:gd name="connsiteY7" fmla="*/ 502869 h 502869"/>
                  <a:gd name="connsiteX8" fmla="*/ 315607 w 555800"/>
                  <a:gd name="connsiteY8" fmla="*/ 44146 h 502869"/>
                  <a:gd name="connsiteX9" fmla="*/ 107041 w 555800"/>
                  <a:gd name="connsiteY9" fmla="*/ 143114 h 502869"/>
                  <a:gd name="connsiteX10" fmla="*/ 63724 w 555800"/>
                  <a:gd name="connsiteY10" fmla="*/ 294456 h 502869"/>
                  <a:gd name="connsiteX11" fmla="*/ 121812 w 555800"/>
                  <a:gd name="connsiteY11" fmla="*/ 384345 h 502869"/>
                  <a:gd name="connsiteX12" fmla="*/ 497581 w 555800"/>
                  <a:gd name="connsiteY12" fmla="*/ 240458 h 502869"/>
                  <a:gd name="connsiteX13" fmla="*/ 418794 w 555800"/>
                  <a:gd name="connsiteY13" fmla="*/ 70433 h 502869"/>
                  <a:gd name="connsiteX14" fmla="*/ 315607 w 555800"/>
                  <a:gd name="connsiteY14" fmla="*/ 44146 h 502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5800" h="502869">
                    <a:moveTo>
                      <a:pt x="272427" y="502869"/>
                    </a:moveTo>
                    <a:cubicBezTo>
                      <a:pt x="161359" y="497465"/>
                      <a:pt x="74382" y="449477"/>
                      <a:pt x="17940" y="351982"/>
                    </a:cubicBezTo>
                    <a:cubicBezTo>
                      <a:pt x="-5741" y="311064"/>
                      <a:pt x="-1457" y="265009"/>
                      <a:pt x="5397" y="220155"/>
                    </a:cubicBezTo>
                    <a:cubicBezTo>
                      <a:pt x="22600" y="107720"/>
                      <a:pt x="100427" y="50691"/>
                      <a:pt x="198782" y="16318"/>
                    </a:cubicBezTo>
                    <a:cubicBezTo>
                      <a:pt x="277157" y="-11071"/>
                      <a:pt x="355977" y="-2365"/>
                      <a:pt x="431440" y="30374"/>
                    </a:cubicBezTo>
                    <a:cubicBezTo>
                      <a:pt x="517422" y="67682"/>
                      <a:pt x="560500" y="136713"/>
                      <a:pt x="555394" y="229879"/>
                    </a:cubicBezTo>
                    <a:cubicBezTo>
                      <a:pt x="547786" y="369645"/>
                      <a:pt x="435209" y="482744"/>
                      <a:pt x="318109" y="499266"/>
                    </a:cubicBezTo>
                    <a:cubicBezTo>
                      <a:pt x="303305" y="501352"/>
                      <a:pt x="288260" y="501664"/>
                      <a:pt x="272427" y="502869"/>
                    </a:cubicBezTo>
                    <a:close/>
                    <a:moveTo>
                      <a:pt x="315607" y="44146"/>
                    </a:moveTo>
                    <a:cubicBezTo>
                      <a:pt x="233634" y="50397"/>
                      <a:pt x="171743" y="77296"/>
                      <a:pt x="107041" y="143114"/>
                    </a:cubicBezTo>
                    <a:cubicBezTo>
                      <a:pt x="65540" y="185330"/>
                      <a:pt x="70647" y="241280"/>
                      <a:pt x="63724" y="294456"/>
                    </a:cubicBezTo>
                    <a:cubicBezTo>
                      <a:pt x="57213" y="344221"/>
                      <a:pt x="88638" y="363062"/>
                      <a:pt x="121812" y="384345"/>
                    </a:cubicBezTo>
                    <a:cubicBezTo>
                      <a:pt x="272427" y="480956"/>
                      <a:pt x="459747" y="388760"/>
                      <a:pt x="497581" y="240458"/>
                    </a:cubicBezTo>
                    <a:cubicBezTo>
                      <a:pt x="516669" y="165739"/>
                      <a:pt x="490212" y="100538"/>
                      <a:pt x="418794" y="70433"/>
                    </a:cubicBezTo>
                    <a:cubicBezTo>
                      <a:pt x="386443" y="56798"/>
                      <a:pt x="350117" y="52616"/>
                      <a:pt x="315607" y="44146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Forme libre 70">
                <a:extLst>
                  <a:ext uri="{FF2B5EF4-FFF2-40B4-BE49-F238E27FC236}">
                    <a16:creationId xmlns:a16="http://schemas.microsoft.com/office/drawing/2014/main" id="{537008A4-4B01-97F2-142C-B14398B75625}"/>
                  </a:ext>
                </a:extLst>
              </p:cNvPr>
              <p:cNvSpPr/>
              <p:nvPr/>
            </p:nvSpPr>
            <p:spPr>
              <a:xfrm>
                <a:off x="8541323" y="6871653"/>
                <a:ext cx="582347" cy="511223"/>
              </a:xfrm>
              <a:custGeom>
                <a:avLst/>
                <a:gdLst>
                  <a:gd name="connsiteX0" fmla="*/ 268251 w 582347"/>
                  <a:gd name="connsiteY0" fmla="*/ 93 h 511223"/>
                  <a:gd name="connsiteX1" fmla="*/ 490203 w 582347"/>
                  <a:gd name="connsiteY1" fmla="*/ 63887 h 511223"/>
                  <a:gd name="connsiteX2" fmla="*/ 569658 w 582347"/>
                  <a:gd name="connsiteY2" fmla="*/ 315184 h 511223"/>
                  <a:gd name="connsiteX3" fmla="*/ 129753 w 582347"/>
                  <a:gd name="connsiteY3" fmla="*/ 456827 h 511223"/>
                  <a:gd name="connsiteX4" fmla="*/ 3842 w 582347"/>
                  <a:gd name="connsiteY4" fmla="*/ 289267 h 511223"/>
                  <a:gd name="connsiteX5" fmla="*/ 37286 w 582347"/>
                  <a:gd name="connsiteY5" fmla="*/ 145466 h 511223"/>
                  <a:gd name="connsiteX6" fmla="*/ 116288 w 582347"/>
                  <a:gd name="connsiteY6" fmla="*/ 59756 h 511223"/>
                  <a:gd name="connsiteX7" fmla="*/ 268251 w 582347"/>
                  <a:gd name="connsiteY7" fmla="*/ 93 h 511223"/>
                  <a:gd name="connsiteX8" fmla="*/ 534113 w 582347"/>
                  <a:gd name="connsiteY8" fmla="*/ 216397 h 511223"/>
                  <a:gd name="connsiteX9" fmla="*/ 438308 w 582347"/>
                  <a:gd name="connsiteY9" fmla="*/ 70524 h 511223"/>
                  <a:gd name="connsiteX10" fmla="*/ 387654 w 582347"/>
                  <a:gd name="connsiteY10" fmla="*/ 51499 h 511223"/>
                  <a:gd name="connsiteX11" fmla="*/ 83307 w 582347"/>
                  <a:gd name="connsiteY11" fmla="*/ 181305 h 511223"/>
                  <a:gd name="connsiteX12" fmla="*/ 128204 w 582347"/>
                  <a:gd name="connsiteY12" fmla="*/ 380282 h 511223"/>
                  <a:gd name="connsiteX13" fmla="*/ 500868 w 582347"/>
                  <a:gd name="connsiteY13" fmla="*/ 317855 h 511223"/>
                  <a:gd name="connsiteX14" fmla="*/ 534113 w 582347"/>
                  <a:gd name="connsiteY14" fmla="*/ 216397 h 511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2347" h="511223">
                    <a:moveTo>
                      <a:pt x="268251" y="93"/>
                    </a:moveTo>
                    <a:cubicBezTo>
                      <a:pt x="361153" y="-259"/>
                      <a:pt x="428843" y="24952"/>
                      <a:pt x="490203" y="63887"/>
                    </a:cubicBezTo>
                    <a:cubicBezTo>
                      <a:pt x="568701" y="113700"/>
                      <a:pt x="602971" y="228135"/>
                      <a:pt x="569658" y="315184"/>
                    </a:cubicBezTo>
                    <a:cubicBezTo>
                      <a:pt x="504027" y="486668"/>
                      <a:pt x="315201" y="575762"/>
                      <a:pt x="129753" y="456827"/>
                    </a:cubicBezTo>
                    <a:cubicBezTo>
                      <a:pt x="66970" y="416563"/>
                      <a:pt x="17762" y="366332"/>
                      <a:pt x="3842" y="289267"/>
                    </a:cubicBezTo>
                    <a:cubicBezTo>
                      <a:pt x="-5716" y="236355"/>
                      <a:pt x="1529" y="187285"/>
                      <a:pt x="37286" y="145466"/>
                    </a:cubicBezTo>
                    <a:cubicBezTo>
                      <a:pt x="62532" y="115939"/>
                      <a:pt x="87837" y="86060"/>
                      <a:pt x="116288" y="59756"/>
                    </a:cubicBezTo>
                    <a:cubicBezTo>
                      <a:pt x="163803" y="15828"/>
                      <a:pt x="222093" y="-1441"/>
                      <a:pt x="268251" y="93"/>
                    </a:cubicBezTo>
                    <a:close/>
                    <a:moveTo>
                      <a:pt x="534113" y="216397"/>
                    </a:moveTo>
                    <a:cubicBezTo>
                      <a:pt x="529802" y="149806"/>
                      <a:pt x="500816" y="99007"/>
                      <a:pt x="438308" y="70524"/>
                    </a:cubicBezTo>
                    <a:cubicBezTo>
                      <a:pt x="421931" y="63061"/>
                      <a:pt x="404765" y="57181"/>
                      <a:pt x="387654" y="51499"/>
                    </a:cubicBezTo>
                    <a:cubicBezTo>
                      <a:pt x="259690" y="9002"/>
                      <a:pt x="138101" y="58907"/>
                      <a:pt x="83307" y="181305"/>
                    </a:cubicBezTo>
                    <a:cubicBezTo>
                      <a:pt x="43896" y="269344"/>
                      <a:pt x="50096" y="315910"/>
                      <a:pt x="128204" y="380282"/>
                    </a:cubicBezTo>
                    <a:cubicBezTo>
                      <a:pt x="240393" y="472742"/>
                      <a:pt x="422198" y="440668"/>
                      <a:pt x="500868" y="317855"/>
                    </a:cubicBezTo>
                    <a:cubicBezTo>
                      <a:pt x="520586" y="287071"/>
                      <a:pt x="536430" y="254815"/>
                      <a:pt x="534113" y="216397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0" name="Image 105" descr="Une image contenant Polic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0935C4F0-72AE-2675-81A3-29FE0830EF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4" t="26774" r="21422" b="25517"/>
          <a:stretch>
            <a:fillRect/>
          </a:stretch>
        </p:blipFill>
        <p:spPr>
          <a:xfrm>
            <a:off x="2106823" y="290117"/>
            <a:ext cx="1258779" cy="449230"/>
          </a:xfrm>
          <a:prstGeom prst="rect">
            <a:avLst/>
          </a:prstGeom>
        </p:spPr>
      </p:pic>
      <p:sp>
        <p:nvSpPr>
          <p:cNvPr id="21" name="ZoneTexte 106">
            <a:extLst>
              <a:ext uri="{FF2B5EF4-FFF2-40B4-BE49-F238E27FC236}">
                <a16:creationId xmlns:a16="http://schemas.microsoft.com/office/drawing/2014/main" id="{63E7E32B-EEFC-693F-E1C0-41850C422C0A}"/>
              </a:ext>
            </a:extLst>
          </p:cNvPr>
          <p:cNvSpPr txBox="1"/>
          <p:nvPr/>
        </p:nvSpPr>
        <p:spPr>
          <a:xfrm>
            <a:off x="634969" y="973384"/>
            <a:ext cx="2492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>
                <a:solidFill>
                  <a:srgbClr val="0070C0"/>
                </a:solidFill>
              </a:rPr>
              <a:t>PARTENAIRE</a:t>
            </a:r>
            <a:endParaRPr lang="fr-BE" sz="2800" b="1">
              <a:solidFill>
                <a:srgbClr val="0070C0"/>
              </a:solidFill>
            </a:endParaRPr>
          </a:p>
        </p:txBody>
      </p:sp>
      <p:pic>
        <p:nvPicPr>
          <p:cNvPr id="22" name="Graphique 108" descr="Ville avec un remplissage uni">
            <a:extLst>
              <a:ext uri="{FF2B5EF4-FFF2-40B4-BE49-F238E27FC236}">
                <a16:creationId xmlns:a16="http://schemas.microsoft.com/office/drawing/2014/main" id="{B7A7627E-49C1-8F17-523A-687AAD146E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2175" y="904646"/>
            <a:ext cx="1150503" cy="1150503"/>
          </a:xfrm>
          <a:prstGeom prst="rect">
            <a:avLst/>
          </a:prstGeom>
        </p:spPr>
      </p:pic>
      <p:cxnSp>
        <p:nvCxnSpPr>
          <p:cNvPr id="23" name="Connecteur droit avec flèche 110">
            <a:extLst>
              <a:ext uri="{FF2B5EF4-FFF2-40B4-BE49-F238E27FC236}">
                <a16:creationId xmlns:a16="http://schemas.microsoft.com/office/drawing/2014/main" id="{502E6973-23F2-09F9-F0A2-756E6EB319DD}"/>
              </a:ext>
            </a:extLst>
          </p:cNvPr>
          <p:cNvCxnSpPr/>
          <p:nvPr/>
        </p:nvCxnSpPr>
        <p:spPr>
          <a:xfrm>
            <a:off x="7664450" y="1848082"/>
            <a:ext cx="1879600" cy="2046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111">
            <a:extLst>
              <a:ext uri="{FF2B5EF4-FFF2-40B4-BE49-F238E27FC236}">
                <a16:creationId xmlns:a16="http://schemas.microsoft.com/office/drawing/2014/main" id="{1CBB7659-8B0B-3716-7BC1-6FD47C56DD77}"/>
              </a:ext>
            </a:extLst>
          </p:cNvPr>
          <p:cNvCxnSpPr>
            <a:cxnSpLocks/>
          </p:cNvCxnSpPr>
          <p:nvPr/>
        </p:nvCxnSpPr>
        <p:spPr>
          <a:xfrm>
            <a:off x="7550150" y="4134746"/>
            <a:ext cx="1385266" cy="1445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Graphique 115" descr="Ville avec un remplissage uni">
            <a:extLst>
              <a:ext uri="{FF2B5EF4-FFF2-40B4-BE49-F238E27FC236}">
                <a16:creationId xmlns:a16="http://schemas.microsoft.com/office/drawing/2014/main" id="{FD6C06A7-1B79-01A0-40A3-B7A51A7560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7671" y="3185956"/>
            <a:ext cx="1150503" cy="115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8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3BBC6D-457E-05EF-5E2E-F08BB53B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>
                <a:solidFill>
                  <a:srgbClr val="262626"/>
                </a:solidFill>
              </a:rPr>
              <a:t>LE PROBLÈME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49624F-F9B7-5221-6B0D-133F71487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BE"/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76572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54E41D-C29A-98B7-3336-8FCFA9615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51613" y="3645900"/>
            <a:ext cx="2775162" cy="286443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2800">
                <a:solidFill>
                  <a:schemeClr val="accent1"/>
                </a:solidFill>
                <a:cs typeface="Arial"/>
              </a:rPr>
              <a:t>1 </a:t>
            </a:r>
            <a:r>
              <a:rPr lang="en-US" sz="2000" err="1">
                <a:solidFill>
                  <a:schemeClr val="accent1"/>
                </a:solidFill>
                <a:cs typeface="Arial"/>
              </a:rPr>
              <a:t>employeur</a:t>
            </a:r>
            <a:r>
              <a:rPr lang="en-US" sz="2000">
                <a:solidFill>
                  <a:schemeClr val="accent1"/>
                </a:solidFill>
                <a:cs typeface="Arial"/>
              </a:rPr>
              <a:t> sur</a:t>
            </a:r>
            <a:r>
              <a:rPr lang="en-US" sz="2800">
                <a:solidFill>
                  <a:schemeClr val="accent1"/>
                </a:solidFill>
                <a:cs typeface="Arial"/>
              </a:rPr>
              <a:t> 3 </a:t>
            </a:r>
          </a:p>
          <a:p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Affirme 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avoir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déjà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refusé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un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candidat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en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raison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d'une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problématique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de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mobilité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  <a:p>
            <a:pPr algn="ctr"/>
            <a:r>
              <a:rPr lang="en-US" sz="2400">
                <a:solidFill>
                  <a:schemeClr val="accent1"/>
                </a:solidFill>
                <a:cs typeface="Arial"/>
              </a:rPr>
              <a:t>42%</a:t>
            </a:r>
            <a:r>
              <a:rPr lang="en-US" sz="1600">
                <a:cs typeface="Arial"/>
              </a:rPr>
              <a:t> </a:t>
            </a:r>
          </a:p>
          <a:p>
            <a:pPr algn="ctr"/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en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zone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rurale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0FF33-1EEE-DB45-919F-90CC0016D2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053" y="1507221"/>
            <a:ext cx="2589107" cy="49720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>
                <a:cs typeface="Arial"/>
              </a:rPr>
              <a:t>Entreprises</a:t>
            </a: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6E1161-33FB-A86A-564B-116E281DA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3" y="485430"/>
            <a:ext cx="11733107" cy="986025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262626"/>
                </a:solidFill>
              </a:rPr>
              <a:t>Une </a:t>
            </a:r>
            <a:r>
              <a:rPr lang="en-US" sz="2800" err="1">
                <a:solidFill>
                  <a:srgbClr val="262626"/>
                </a:solidFill>
              </a:rPr>
              <a:t>emploi</a:t>
            </a:r>
            <a:r>
              <a:rPr lang="en-US" sz="2800">
                <a:solidFill>
                  <a:srgbClr val="262626"/>
                </a:solidFill>
              </a:rPr>
              <a:t> accessible... à condition de </a:t>
            </a:r>
            <a:r>
              <a:rPr lang="en-US" sz="2800" err="1">
                <a:solidFill>
                  <a:srgbClr val="262626"/>
                </a:solidFill>
              </a:rPr>
              <a:t>pouvoir</a:t>
            </a:r>
            <a:r>
              <a:rPr lang="en-US" sz="2800">
                <a:solidFill>
                  <a:srgbClr val="262626"/>
                </a:solidFill>
              </a:rPr>
              <a:t> y arriver.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0C361-4D40-4A19-E097-688C62CEA8C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82744-765D-BA16-286B-BC2826C200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15E93A-2371-7D45-EE36-9F5E1B27D8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940800" y="2067560"/>
            <a:ext cx="1402080" cy="144272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DF773BC-F124-B095-26F5-89F6ACF233AF}"/>
              </a:ext>
            </a:extLst>
          </p:cNvPr>
          <p:cNvSpPr txBox="1">
            <a:spLocks/>
          </p:cNvSpPr>
          <p:nvPr/>
        </p:nvSpPr>
        <p:spPr>
          <a:xfrm>
            <a:off x="4805680" y="1456421"/>
            <a:ext cx="2578947" cy="5073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cs typeface="Arial"/>
              </a:rPr>
              <a:t>Réseau &amp; </a:t>
            </a:r>
            <a:r>
              <a:rPr lang="en-US" err="1">
                <a:cs typeface="Arial"/>
              </a:rPr>
              <a:t>Territoire</a:t>
            </a:r>
            <a:endParaRPr lang="en-US" err="1"/>
          </a:p>
        </p:txBody>
      </p:sp>
      <p:pic>
        <p:nvPicPr>
          <p:cNvPr id="11" name="Graphic 10" descr="Route (Two Pins With A Path) outline">
            <a:extLst>
              <a:ext uri="{FF2B5EF4-FFF2-40B4-BE49-F238E27FC236}">
                <a16:creationId xmlns:a16="http://schemas.microsoft.com/office/drawing/2014/main" id="{CDE7F94E-87EF-B8A6-72D1-68B600831D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0" y="2311400"/>
            <a:ext cx="1402080" cy="140208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03CF8B0-028F-5D71-CACD-80DB6B6CE6B5}"/>
              </a:ext>
            </a:extLst>
          </p:cNvPr>
          <p:cNvSpPr txBox="1">
            <a:spLocks/>
          </p:cNvSpPr>
          <p:nvPr/>
        </p:nvSpPr>
        <p:spPr>
          <a:xfrm>
            <a:off x="1270000" y="1498600"/>
            <a:ext cx="2578947" cy="5073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err="1">
                <a:cs typeface="Arial"/>
              </a:rPr>
              <a:t>Travailleurs</a:t>
            </a:r>
            <a:endParaRPr lang="en-US" err="1"/>
          </a:p>
        </p:txBody>
      </p:sp>
      <p:pic>
        <p:nvPicPr>
          <p:cNvPr id="15" name="Graphic 12" descr="Electrician male outline">
            <a:extLst>
              <a:ext uri="{FF2B5EF4-FFF2-40B4-BE49-F238E27FC236}">
                <a16:creationId xmlns:a16="http://schemas.microsoft.com/office/drawing/2014/main" id="{1C6B5447-C100-6BE5-6EB2-8D7DE278AC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78000" y="2423160"/>
            <a:ext cx="1046480" cy="1016000"/>
          </a:xfrm>
          <a:prstGeom prst="rect">
            <a:avLst/>
          </a:prstGeom>
        </p:spPr>
      </p:pic>
      <p:pic>
        <p:nvPicPr>
          <p:cNvPr id="17" name="Graphic 13" descr="Office worker female outline">
            <a:extLst>
              <a:ext uri="{FF2B5EF4-FFF2-40B4-BE49-F238E27FC236}">
                <a16:creationId xmlns:a16="http://schemas.microsoft.com/office/drawing/2014/main" id="{030B54F8-8F2C-DF9E-D1CB-9FAD0B3B57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21560" y="2026919"/>
            <a:ext cx="1016000" cy="1016000"/>
          </a:xfrm>
          <a:prstGeom prst="rect">
            <a:avLst/>
          </a:prstGeom>
        </p:spPr>
      </p:pic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660BB51C-3E65-8445-9FE0-E11279904453}"/>
              </a:ext>
            </a:extLst>
          </p:cNvPr>
          <p:cNvSpPr txBox="1">
            <a:spLocks/>
          </p:cNvSpPr>
          <p:nvPr/>
        </p:nvSpPr>
        <p:spPr>
          <a:xfrm>
            <a:off x="1170093" y="3656060"/>
            <a:ext cx="2775162" cy="28644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solidFill>
                  <a:schemeClr val="accent1"/>
                </a:solidFill>
                <a:cs typeface="Arial"/>
              </a:rPr>
              <a:t>36% </a:t>
            </a:r>
          </a:p>
          <a:p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Des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chercheurs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d'emploi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interrogés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ont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déjà au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moins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une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fois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renoncé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à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une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opportuité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professionnelle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pour des raisons de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mobilité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AE1E86AE-7A44-046E-6881-722B200A008F}"/>
              </a:ext>
            </a:extLst>
          </p:cNvPr>
          <p:cNvSpPr txBox="1">
            <a:spLocks/>
          </p:cNvSpPr>
          <p:nvPr/>
        </p:nvSpPr>
        <p:spPr>
          <a:xfrm>
            <a:off x="4705772" y="3910060"/>
            <a:ext cx="2775162" cy="28644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>
                <a:solidFill>
                  <a:schemeClr val="accent1"/>
                </a:solidFill>
                <a:cs typeface="Arial"/>
              </a:rPr>
              <a:t>97%</a:t>
            </a:r>
            <a:r>
              <a:rPr lang="en-US" sz="2000">
                <a:solidFill>
                  <a:schemeClr val="accent1"/>
                </a:solidFill>
                <a:cs typeface="Arial"/>
              </a:rPr>
              <a:t> vs </a:t>
            </a:r>
            <a:r>
              <a:rPr lang="en-US" sz="2400">
                <a:solidFill>
                  <a:schemeClr val="accent1"/>
                </a:solidFill>
                <a:cs typeface="Arial"/>
              </a:rPr>
              <a:t>64%</a:t>
            </a:r>
          </a:p>
          <a:p>
            <a:pPr algn="ctr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Des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entreprises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se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disent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 accessible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  <a:t>en</a:t>
            </a:r>
            <a:b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rPr>
            </a:b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cs typeface="Arial"/>
            </a:endParaRPr>
          </a:p>
          <a:p>
            <a:pPr algn="ctr"/>
            <a:r>
              <a:rPr lang="en-US" sz="1600">
                <a:cs typeface="Arial"/>
              </a:rPr>
              <a:t>VS</a:t>
            </a:r>
            <a:endParaRPr lang="en-US" sz="1600">
              <a:solidFill>
                <a:srgbClr val="262626"/>
              </a:solidFill>
              <a:cs typeface="Arial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93CF6BFF-93D8-29AC-25C2-E0778732FB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0316" y="4997335"/>
            <a:ext cx="914400" cy="9144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A16B049-D4B3-5D03-5AF9-16D4BD72AD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451600" y="4966855"/>
            <a:ext cx="8636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9B44CE3-12FC-30F9-74E3-50ED8A608E18}"/>
              </a:ext>
            </a:extLst>
          </p:cNvPr>
          <p:cNvSpPr txBox="1"/>
          <p:nvPr/>
        </p:nvSpPr>
        <p:spPr>
          <a:xfrm>
            <a:off x="10439400" y="5938520"/>
            <a:ext cx="1727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cs typeface="Arial"/>
              </a:rPr>
              <a:t>Source : Le Forem, 2025</a:t>
            </a:r>
            <a:endParaRPr lang="en-US" sz="11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D1587E-7AC5-D6F7-F3E0-123FC0E8E03F}"/>
              </a:ext>
            </a:extLst>
          </p:cNvPr>
          <p:cNvSpPr txBox="1"/>
          <p:nvPr/>
        </p:nvSpPr>
        <p:spPr>
          <a:xfrm rot="1380000">
            <a:off x="9743703" y="2580615"/>
            <a:ext cx="1915347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  <a:prstDash val="dash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  <a:cs typeface="Arial"/>
              </a:rPr>
              <a:t>PAS D'EXPERTISE  EN MOBILITÉ </a:t>
            </a:r>
          </a:p>
        </p:txBody>
      </p:sp>
    </p:spTree>
    <p:extLst>
      <p:ext uri="{BB962C8B-B14F-4D97-AF65-F5344CB8AC3E}">
        <p14:creationId xmlns:p14="http://schemas.microsoft.com/office/powerpoint/2010/main" val="343883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5AFEF-00EB-B7C2-1C03-B1369822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LA SOLUTION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F7EA0-4CE2-A4F0-AE7B-06AA329D03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#2</a:t>
            </a:r>
          </a:p>
        </p:txBody>
      </p:sp>
    </p:spTree>
    <p:extLst>
      <p:ext uri="{BB962C8B-B14F-4D97-AF65-F5344CB8AC3E}">
        <p14:creationId xmlns:p14="http://schemas.microsoft.com/office/powerpoint/2010/main" val="389407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E732E-46C5-B247-F10A-9EB54FF343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733" y="1194143"/>
            <a:ext cx="9190242" cy="8076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cs typeface="Arial"/>
              </a:rPr>
              <a:t>Pour </a:t>
            </a:r>
            <a:r>
              <a:rPr lang="en-US" sz="2400" err="1">
                <a:cs typeface="Arial"/>
              </a:rPr>
              <a:t>encadrer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notre</a:t>
            </a:r>
            <a:r>
              <a:rPr lang="en-US" sz="2400">
                <a:cs typeface="Arial"/>
              </a:rPr>
              <a:t> mission de facilitation et </a:t>
            </a:r>
            <a:r>
              <a:rPr lang="en-US" sz="2400" err="1">
                <a:cs typeface="Arial"/>
              </a:rPr>
              <a:t>d'accompagnement</a:t>
            </a:r>
            <a:r>
              <a:rPr lang="en-US" sz="2400">
                <a:cs typeface="Arial"/>
              </a:rPr>
              <a:t> à la </a:t>
            </a:r>
            <a:r>
              <a:rPr lang="en-US" sz="2400" err="1">
                <a:cs typeface="Arial"/>
              </a:rPr>
              <a:t>création</a:t>
            </a:r>
            <a:r>
              <a:rPr lang="en-US" sz="2400">
                <a:cs typeface="Arial"/>
              </a:rPr>
              <a:t> de </a:t>
            </a:r>
            <a:r>
              <a:rPr lang="en-US" sz="2400" b="1" err="1">
                <a:cs typeface="Arial"/>
              </a:rPr>
              <a:t>vos</a:t>
            </a:r>
            <a:r>
              <a:rPr lang="en-US" sz="2400" b="1">
                <a:cs typeface="Arial"/>
              </a:rPr>
              <a:t> solutions de </a:t>
            </a:r>
            <a:r>
              <a:rPr lang="en-US" sz="2400" b="1" err="1">
                <a:cs typeface="Arial"/>
              </a:rPr>
              <a:t>mobilité</a:t>
            </a:r>
            <a:r>
              <a:rPr lang="en-US" sz="2400" b="1">
                <a:cs typeface="Arial"/>
              </a:rPr>
              <a:t> à la </a:t>
            </a:r>
            <a:r>
              <a:rPr lang="en-US" sz="2400" b="1" err="1">
                <a:cs typeface="Arial"/>
              </a:rPr>
              <a:t>demande</a:t>
            </a:r>
            <a:r>
              <a:rPr lang="en-US" sz="2400" b="1">
                <a:cs typeface="Arial"/>
              </a:rPr>
              <a:t>.</a:t>
            </a:r>
            <a:endParaRPr lang="en-US" sz="2400" err="1">
              <a:solidFill>
                <a:srgbClr val="000000"/>
              </a:solidFill>
              <a:cs typeface="Arial"/>
            </a:endParaRPr>
          </a:p>
          <a:p>
            <a:endParaRPr lang="en-US" sz="2400"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4A49E1-BE34-0331-E290-14F3C636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UNE CONVENTION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9139B-F225-F51B-6702-E0C51510F91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00880-1BF9-4DA0-FA53-A5BB48E78B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pic>
        <p:nvPicPr>
          <p:cNvPr id="36" name="Picture 35" descr="A yellow and black logo">
            <a:extLst>
              <a:ext uri="{FF2B5EF4-FFF2-40B4-BE49-F238E27FC236}">
                <a16:creationId xmlns:a16="http://schemas.microsoft.com/office/drawing/2014/main" id="{79E96E61-E15B-E84A-4CD6-77377B6D0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00" y="2665054"/>
            <a:ext cx="3565409" cy="1686346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98E27C55-5910-770D-1E12-5410D15C34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2988" y="2003277"/>
            <a:ext cx="2497930" cy="2474118"/>
          </a:xfrm>
          <a:prstGeom prst="rect">
            <a:avLst/>
          </a:prstGeom>
        </p:spPr>
      </p:pic>
      <p:grpSp>
        <p:nvGrpSpPr>
          <p:cNvPr id="50" name="Groupe 34">
            <a:extLst>
              <a:ext uri="{FF2B5EF4-FFF2-40B4-BE49-F238E27FC236}">
                <a16:creationId xmlns:a16="http://schemas.microsoft.com/office/drawing/2014/main" id="{CE68D000-4723-64C0-95DC-B38AFFCA772E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8769816" y="2738156"/>
            <a:ext cx="2677573" cy="1540805"/>
            <a:chOff x="1134078" y="2883088"/>
            <a:chExt cx="3653904" cy="2190760"/>
          </a:xfrm>
        </p:grpSpPr>
        <p:sp>
          <p:nvSpPr>
            <p:cNvPr id="45" name="Forme libre 66">
              <a:extLst>
                <a:ext uri="{FF2B5EF4-FFF2-40B4-BE49-F238E27FC236}">
                  <a16:creationId xmlns:a16="http://schemas.microsoft.com/office/drawing/2014/main" id="{B43B0679-0AE7-CB48-9C84-1047A278C4BB}"/>
                </a:ext>
              </a:extLst>
            </p:cNvPr>
            <p:cNvSpPr/>
            <p:nvPr/>
          </p:nvSpPr>
          <p:spPr>
            <a:xfrm>
              <a:off x="1134078" y="2883088"/>
              <a:ext cx="3653904" cy="1998957"/>
            </a:xfrm>
            <a:custGeom>
              <a:avLst/>
              <a:gdLst>
                <a:gd name="connsiteX0" fmla="*/ 2127163 w 3653905"/>
                <a:gd name="connsiteY0" fmla="*/ 1963657 h 1998957"/>
                <a:gd name="connsiteX1" fmla="*/ 1793032 w 3653905"/>
                <a:gd name="connsiteY1" fmla="*/ 1964524 h 1998957"/>
                <a:gd name="connsiteX2" fmla="*/ 1225280 w 3653905"/>
                <a:gd name="connsiteY2" fmla="*/ 1989687 h 1998957"/>
                <a:gd name="connsiteX3" fmla="*/ 878658 w 3653905"/>
                <a:gd name="connsiteY3" fmla="*/ 1990050 h 1998957"/>
                <a:gd name="connsiteX4" fmla="*/ 777600 w 3653905"/>
                <a:gd name="connsiteY4" fmla="*/ 1968713 h 1998957"/>
                <a:gd name="connsiteX5" fmla="*/ 667367 w 3653905"/>
                <a:gd name="connsiteY5" fmla="*/ 1948104 h 1998957"/>
                <a:gd name="connsiteX6" fmla="*/ 164396 w 3653905"/>
                <a:gd name="connsiteY6" fmla="*/ 1616506 h 1998957"/>
                <a:gd name="connsiteX7" fmla="*/ 28636 w 3653905"/>
                <a:gd name="connsiteY7" fmla="*/ 1329723 h 1998957"/>
                <a:gd name="connsiteX8" fmla="*/ 4177 w 3653905"/>
                <a:gd name="connsiteY8" fmla="*/ 1119985 h 1998957"/>
                <a:gd name="connsiteX9" fmla="*/ 45449 w 3653905"/>
                <a:gd name="connsiteY9" fmla="*/ 692247 h 1998957"/>
                <a:gd name="connsiteX10" fmla="*/ 181681 w 3653905"/>
                <a:gd name="connsiteY10" fmla="*/ 364543 h 1998957"/>
                <a:gd name="connsiteX11" fmla="*/ 232456 w 3653905"/>
                <a:gd name="connsiteY11" fmla="*/ 279353 h 1998957"/>
                <a:gd name="connsiteX12" fmla="*/ 476138 w 3653905"/>
                <a:gd name="connsiteY12" fmla="*/ 95309 h 1998957"/>
                <a:gd name="connsiteX13" fmla="*/ 961749 w 3653905"/>
                <a:gd name="connsiteY13" fmla="*/ 3448 h 1998957"/>
                <a:gd name="connsiteX14" fmla="*/ 1524802 w 3653905"/>
                <a:gd name="connsiteY14" fmla="*/ 20450 h 1998957"/>
                <a:gd name="connsiteX15" fmla="*/ 2021955 w 3653905"/>
                <a:gd name="connsiteY15" fmla="*/ 75270 h 1998957"/>
                <a:gd name="connsiteX16" fmla="*/ 2304201 w 3653905"/>
                <a:gd name="connsiteY16" fmla="*/ 104762 h 1998957"/>
                <a:gd name="connsiteX17" fmla="*/ 2577161 w 3653905"/>
                <a:gd name="connsiteY17" fmla="*/ 131220 h 1998957"/>
                <a:gd name="connsiteX18" fmla="*/ 2910675 w 3653905"/>
                <a:gd name="connsiteY18" fmla="*/ 303414 h 1998957"/>
                <a:gd name="connsiteX19" fmla="*/ 3014924 w 3653905"/>
                <a:gd name="connsiteY19" fmla="*/ 466155 h 1998957"/>
                <a:gd name="connsiteX20" fmla="*/ 3119995 w 3653905"/>
                <a:gd name="connsiteY20" fmla="*/ 670752 h 1998957"/>
                <a:gd name="connsiteX21" fmla="*/ 3307862 w 3653905"/>
                <a:gd name="connsiteY21" fmla="*/ 828537 h 1998957"/>
                <a:gd name="connsiteX22" fmla="*/ 3566873 w 3653905"/>
                <a:gd name="connsiteY22" fmla="*/ 1003522 h 1998957"/>
                <a:gd name="connsiteX23" fmla="*/ 3649464 w 3653905"/>
                <a:gd name="connsiteY23" fmla="*/ 1152306 h 1998957"/>
                <a:gd name="connsiteX24" fmla="*/ 3653816 w 3653905"/>
                <a:gd name="connsiteY24" fmla="*/ 1191984 h 1998957"/>
                <a:gd name="connsiteX25" fmla="*/ 3649327 w 3653905"/>
                <a:gd name="connsiteY25" fmla="*/ 1294809 h 1998957"/>
                <a:gd name="connsiteX26" fmla="*/ 3563481 w 3653905"/>
                <a:gd name="connsiteY26" fmla="*/ 1672192 h 1998957"/>
                <a:gd name="connsiteX27" fmla="*/ 3332948 w 3653905"/>
                <a:gd name="connsiteY27" fmla="*/ 1854093 h 1998957"/>
                <a:gd name="connsiteX28" fmla="*/ 3054231 w 3653905"/>
                <a:gd name="connsiteY28" fmla="*/ 1906022 h 1998957"/>
                <a:gd name="connsiteX29" fmla="*/ 2789771 w 3653905"/>
                <a:gd name="connsiteY29" fmla="*/ 1933781 h 1998957"/>
                <a:gd name="connsiteX30" fmla="*/ 2555673 w 3653905"/>
                <a:gd name="connsiteY30" fmla="*/ 1945436 h 1998957"/>
                <a:gd name="connsiteX31" fmla="*/ 2127197 w 3653905"/>
                <a:gd name="connsiteY31" fmla="*/ 1960534 h 1998957"/>
                <a:gd name="connsiteX32" fmla="*/ 2127163 w 3653905"/>
                <a:gd name="connsiteY32" fmla="*/ 1963657 h 199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53905" h="1998957">
                  <a:moveTo>
                    <a:pt x="2127163" y="1963657"/>
                  </a:moveTo>
                  <a:cubicBezTo>
                    <a:pt x="2015786" y="1963657"/>
                    <a:pt x="1904204" y="1959770"/>
                    <a:pt x="1793032" y="1964524"/>
                  </a:cubicBezTo>
                  <a:cubicBezTo>
                    <a:pt x="1603794" y="1972610"/>
                    <a:pt x="1414179" y="1971274"/>
                    <a:pt x="1225280" y="1989687"/>
                  </a:cubicBezTo>
                  <a:cubicBezTo>
                    <a:pt x="1110051" y="2000924"/>
                    <a:pt x="994093" y="2002990"/>
                    <a:pt x="878658" y="1990050"/>
                  </a:cubicBezTo>
                  <a:cubicBezTo>
                    <a:pt x="844608" y="1986231"/>
                    <a:pt x="811373" y="1975473"/>
                    <a:pt x="777600" y="1968713"/>
                  </a:cubicBezTo>
                  <a:cubicBezTo>
                    <a:pt x="740952" y="1961373"/>
                    <a:pt x="704015" y="1955448"/>
                    <a:pt x="667367" y="1948104"/>
                  </a:cubicBezTo>
                  <a:cubicBezTo>
                    <a:pt x="454894" y="1905518"/>
                    <a:pt x="289165" y="1791635"/>
                    <a:pt x="164396" y="1616506"/>
                  </a:cubicBezTo>
                  <a:cubicBezTo>
                    <a:pt x="102134" y="1529118"/>
                    <a:pt x="47039" y="1437308"/>
                    <a:pt x="28636" y="1329723"/>
                  </a:cubicBezTo>
                  <a:cubicBezTo>
                    <a:pt x="16782" y="1260436"/>
                    <a:pt x="11038" y="1190039"/>
                    <a:pt x="4177" y="1119985"/>
                  </a:cubicBezTo>
                  <a:cubicBezTo>
                    <a:pt x="-10041" y="974817"/>
                    <a:pt x="14102" y="832952"/>
                    <a:pt x="45449" y="692247"/>
                  </a:cubicBezTo>
                  <a:cubicBezTo>
                    <a:pt x="71500" y="575315"/>
                    <a:pt x="128131" y="470360"/>
                    <a:pt x="181681" y="364543"/>
                  </a:cubicBezTo>
                  <a:cubicBezTo>
                    <a:pt x="196575" y="335108"/>
                    <a:pt x="214258" y="306924"/>
                    <a:pt x="232456" y="279353"/>
                  </a:cubicBezTo>
                  <a:cubicBezTo>
                    <a:pt x="291842" y="189379"/>
                    <a:pt x="375405" y="131021"/>
                    <a:pt x="476138" y="95309"/>
                  </a:cubicBezTo>
                  <a:cubicBezTo>
                    <a:pt x="633289" y="39595"/>
                    <a:pt x="795681" y="13418"/>
                    <a:pt x="961749" y="3448"/>
                  </a:cubicBezTo>
                  <a:cubicBezTo>
                    <a:pt x="1150154" y="-7861"/>
                    <a:pt x="1337158" y="11514"/>
                    <a:pt x="1524802" y="20450"/>
                  </a:cubicBezTo>
                  <a:cubicBezTo>
                    <a:pt x="1691902" y="28413"/>
                    <a:pt x="1855952" y="59611"/>
                    <a:pt x="2021955" y="75270"/>
                  </a:cubicBezTo>
                  <a:cubicBezTo>
                    <a:pt x="2116163" y="84157"/>
                    <a:pt x="2211296" y="88322"/>
                    <a:pt x="2304201" y="104762"/>
                  </a:cubicBezTo>
                  <a:cubicBezTo>
                    <a:pt x="2394982" y="120829"/>
                    <a:pt x="2487099" y="115924"/>
                    <a:pt x="2577161" y="131220"/>
                  </a:cubicBezTo>
                  <a:cubicBezTo>
                    <a:pt x="2705947" y="153092"/>
                    <a:pt x="2824692" y="200541"/>
                    <a:pt x="2910675" y="303414"/>
                  </a:cubicBezTo>
                  <a:cubicBezTo>
                    <a:pt x="2951662" y="352494"/>
                    <a:pt x="2983361" y="410009"/>
                    <a:pt x="3014924" y="466155"/>
                  </a:cubicBezTo>
                  <a:cubicBezTo>
                    <a:pt x="3052449" y="532952"/>
                    <a:pt x="3085896" y="602074"/>
                    <a:pt x="3119995" y="670752"/>
                  </a:cubicBezTo>
                  <a:cubicBezTo>
                    <a:pt x="3159782" y="750913"/>
                    <a:pt x="3223832" y="801055"/>
                    <a:pt x="3307862" y="828537"/>
                  </a:cubicBezTo>
                  <a:cubicBezTo>
                    <a:pt x="3410740" y="862173"/>
                    <a:pt x="3493056" y="927272"/>
                    <a:pt x="3566873" y="1003522"/>
                  </a:cubicBezTo>
                  <a:cubicBezTo>
                    <a:pt x="3607243" y="1045214"/>
                    <a:pt x="3630890" y="1097883"/>
                    <a:pt x="3649464" y="1152306"/>
                  </a:cubicBezTo>
                  <a:cubicBezTo>
                    <a:pt x="3653679" y="1164622"/>
                    <a:pt x="3654159" y="1178754"/>
                    <a:pt x="3653816" y="1191984"/>
                  </a:cubicBezTo>
                  <a:cubicBezTo>
                    <a:pt x="3652925" y="1226282"/>
                    <a:pt x="3648093" y="1260634"/>
                    <a:pt x="3649327" y="1294809"/>
                  </a:cubicBezTo>
                  <a:cubicBezTo>
                    <a:pt x="3654056" y="1428389"/>
                    <a:pt x="3626675" y="1553993"/>
                    <a:pt x="3563481" y="1672192"/>
                  </a:cubicBezTo>
                  <a:cubicBezTo>
                    <a:pt x="3512865" y="1766797"/>
                    <a:pt x="3434215" y="1827844"/>
                    <a:pt x="3332948" y="1854093"/>
                  </a:cubicBezTo>
                  <a:cubicBezTo>
                    <a:pt x="3241687" y="1877763"/>
                    <a:pt x="3147719" y="1892373"/>
                    <a:pt x="3054231" y="1906022"/>
                  </a:cubicBezTo>
                  <a:cubicBezTo>
                    <a:pt x="2966569" y="1918818"/>
                    <a:pt x="2878118" y="1926791"/>
                    <a:pt x="2789771" y="1933781"/>
                  </a:cubicBezTo>
                  <a:cubicBezTo>
                    <a:pt x="2711909" y="1939939"/>
                    <a:pt x="2633740" y="1942443"/>
                    <a:pt x="2555673" y="1945436"/>
                  </a:cubicBezTo>
                  <a:cubicBezTo>
                    <a:pt x="2412871" y="1950906"/>
                    <a:pt x="2270000" y="1955547"/>
                    <a:pt x="2127197" y="1960534"/>
                  </a:cubicBezTo>
                  <a:cubicBezTo>
                    <a:pt x="2127163" y="1961575"/>
                    <a:pt x="2127163" y="1962616"/>
                    <a:pt x="2127163" y="196365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42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FFCC00"/>
                </a:solidFill>
                <a:effectLst/>
                <a:highlight>
                  <a:srgbClr val="FFCD00"/>
                </a:highlight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6" name="Graphique 14">
              <a:extLst>
                <a:ext uri="{FF2B5EF4-FFF2-40B4-BE49-F238E27FC236}">
                  <a16:creationId xmlns:a16="http://schemas.microsoft.com/office/drawing/2014/main" id="{F70430B2-6B56-0B1A-0D6A-49CC132D9F4A}"/>
                </a:ext>
              </a:extLst>
            </p:cNvPr>
            <p:cNvGrpSpPr/>
            <p:nvPr/>
          </p:nvGrpSpPr>
          <p:grpSpPr>
            <a:xfrm>
              <a:off x="1517845" y="3203553"/>
              <a:ext cx="2711125" cy="1870295"/>
              <a:chOff x="1517845" y="3203553"/>
              <a:chExt cx="2711125" cy="1870295"/>
            </a:xfrm>
            <a:solidFill>
              <a:srgbClr val="14120A"/>
            </a:solidFill>
          </p:grpSpPr>
          <p:sp>
            <p:nvSpPr>
              <p:cNvPr id="47" name="Forme libre 68">
                <a:extLst>
                  <a:ext uri="{FF2B5EF4-FFF2-40B4-BE49-F238E27FC236}">
                    <a16:creationId xmlns:a16="http://schemas.microsoft.com/office/drawing/2014/main" id="{DDD3E97B-D8CA-7EE8-7C8B-FAE88FF03AF7}"/>
                  </a:ext>
                </a:extLst>
              </p:cNvPr>
              <p:cNvSpPr/>
              <p:nvPr/>
            </p:nvSpPr>
            <p:spPr>
              <a:xfrm>
                <a:off x="1517845" y="3203553"/>
                <a:ext cx="2151870" cy="881533"/>
              </a:xfrm>
              <a:custGeom>
                <a:avLst/>
                <a:gdLst>
                  <a:gd name="connsiteX0" fmla="*/ 698821 w 2151870"/>
                  <a:gd name="connsiteY0" fmla="*/ 881067 h 881533"/>
                  <a:gd name="connsiteX1" fmla="*/ 369402 w 2151870"/>
                  <a:gd name="connsiteY1" fmla="*/ 880465 h 881533"/>
                  <a:gd name="connsiteX2" fmla="*/ 216826 w 2151870"/>
                  <a:gd name="connsiteY2" fmla="*/ 867806 h 881533"/>
                  <a:gd name="connsiteX3" fmla="*/ 94017 w 2151870"/>
                  <a:gd name="connsiteY3" fmla="*/ 815627 h 881533"/>
                  <a:gd name="connsiteX4" fmla="*/ 18955 w 2151870"/>
                  <a:gd name="connsiteY4" fmla="*/ 656975 h 881533"/>
                  <a:gd name="connsiteX5" fmla="*/ 590 w 2151870"/>
                  <a:gd name="connsiteY5" fmla="*/ 410364 h 881533"/>
                  <a:gd name="connsiteX6" fmla="*/ 70915 w 2151870"/>
                  <a:gd name="connsiteY6" fmla="*/ 144864 h 881533"/>
                  <a:gd name="connsiteX7" fmla="*/ 151422 w 2151870"/>
                  <a:gd name="connsiteY7" fmla="*/ 82306 h 881533"/>
                  <a:gd name="connsiteX8" fmla="*/ 419094 w 2151870"/>
                  <a:gd name="connsiteY8" fmla="*/ 23770 h 881533"/>
                  <a:gd name="connsiteX9" fmla="*/ 779996 w 2151870"/>
                  <a:gd name="connsiteY9" fmla="*/ 14054 h 881533"/>
                  <a:gd name="connsiteX10" fmla="*/ 1145203 w 2151870"/>
                  <a:gd name="connsiteY10" fmla="*/ 549 h 881533"/>
                  <a:gd name="connsiteX11" fmla="*/ 1185881 w 2151870"/>
                  <a:gd name="connsiteY11" fmla="*/ 107 h 881533"/>
                  <a:gd name="connsiteX12" fmla="*/ 1759627 w 2151870"/>
                  <a:gd name="connsiteY12" fmla="*/ 354 h 881533"/>
                  <a:gd name="connsiteX13" fmla="*/ 1881148 w 2151870"/>
                  <a:gd name="connsiteY13" fmla="*/ 6368 h 881533"/>
                  <a:gd name="connsiteX14" fmla="*/ 2076520 w 2151870"/>
                  <a:gd name="connsiteY14" fmla="*/ 135921 h 881533"/>
                  <a:gd name="connsiteX15" fmla="*/ 2150474 w 2151870"/>
                  <a:gd name="connsiteY15" fmla="*/ 393479 h 881533"/>
                  <a:gd name="connsiteX16" fmla="*/ 2150338 w 2151870"/>
                  <a:gd name="connsiteY16" fmla="*/ 505821 h 881533"/>
                  <a:gd name="connsiteX17" fmla="*/ 2064937 w 2151870"/>
                  <a:gd name="connsiteY17" fmla="*/ 719957 h 881533"/>
                  <a:gd name="connsiteX18" fmla="*/ 1894582 w 2151870"/>
                  <a:gd name="connsiteY18" fmla="*/ 803064 h 881533"/>
                  <a:gd name="connsiteX19" fmla="*/ 1469019 w 2151870"/>
                  <a:gd name="connsiteY19" fmla="*/ 848431 h 881533"/>
                  <a:gd name="connsiteX20" fmla="*/ 1122893 w 2151870"/>
                  <a:gd name="connsiteY20" fmla="*/ 873646 h 881533"/>
                  <a:gd name="connsiteX21" fmla="*/ 978754 w 2151870"/>
                  <a:gd name="connsiteY21" fmla="*/ 880735 h 881533"/>
                  <a:gd name="connsiteX22" fmla="*/ 698821 w 2151870"/>
                  <a:gd name="connsiteY22" fmla="*/ 881067 h 881533"/>
                  <a:gd name="connsiteX23" fmla="*/ 1462268 w 2151870"/>
                  <a:gd name="connsiteY23" fmla="*/ 24983 h 881533"/>
                  <a:gd name="connsiteX24" fmla="*/ 1462165 w 2151870"/>
                  <a:gd name="connsiteY24" fmla="*/ 32446 h 881533"/>
                  <a:gd name="connsiteX25" fmla="*/ 1182523 w 2151870"/>
                  <a:gd name="connsiteY25" fmla="*/ 33470 h 881533"/>
                  <a:gd name="connsiteX26" fmla="*/ 603486 w 2151870"/>
                  <a:gd name="connsiteY26" fmla="*/ 79840 h 881533"/>
                  <a:gd name="connsiteX27" fmla="*/ 223978 w 2151870"/>
                  <a:gd name="connsiteY27" fmla="*/ 153827 h 881533"/>
                  <a:gd name="connsiteX28" fmla="*/ 94623 w 2151870"/>
                  <a:gd name="connsiteY28" fmla="*/ 268591 h 881533"/>
                  <a:gd name="connsiteX29" fmla="*/ 73678 w 2151870"/>
                  <a:gd name="connsiteY29" fmla="*/ 313489 h 881533"/>
                  <a:gd name="connsiteX30" fmla="*/ 53198 w 2151870"/>
                  <a:gd name="connsiteY30" fmla="*/ 422649 h 881533"/>
                  <a:gd name="connsiteX31" fmla="*/ 69199 w 2151870"/>
                  <a:gd name="connsiteY31" fmla="*/ 642378 h 881533"/>
                  <a:gd name="connsiteX32" fmla="*/ 172628 w 2151870"/>
                  <a:gd name="connsiteY32" fmla="*/ 769037 h 881533"/>
                  <a:gd name="connsiteX33" fmla="*/ 221384 w 2151870"/>
                  <a:gd name="connsiteY33" fmla="*/ 776500 h 881533"/>
                  <a:gd name="connsiteX34" fmla="*/ 365307 w 2151870"/>
                  <a:gd name="connsiteY34" fmla="*/ 784692 h 881533"/>
                  <a:gd name="connsiteX35" fmla="*/ 706721 w 2151870"/>
                  <a:gd name="connsiteY35" fmla="*/ 807691 h 881533"/>
                  <a:gd name="connsiteX36" fmla="*/ 1193695 w 2151870"/>
                  <a:gd name="connsiteY36" fmla="*/ 803122 h 881533"/>
                  <a:gd name="connsiteX37" fmla="*/ 1742663 w 2151870"/>
                  <a:gd name="connsiteY37" fmla="*/ 775798 h 881533"/>
                  <a:gd name="connsiteX38" fmla="*/ 1929366 w 2151870"/>
                  <a:gd name="connsiteY38" fmla="*/ 748288 h 881533"/>
                  <a:gd name="connsiteX39" fmla="*/ 2033923 w 2151870"/>
                  <a:gd name="connsiteY39" fmla="*/ 647019 h 881533"/>
                  <a:gd name="connsiteX40" fmla="*/ 2058220 w 2151870"/>
                  <a:gd name="connsiteY40" fmla="*/ 384241 h 881533"/>
                  <a:gd name="connsiteX41" fmla="*/ 2023094 w 2151870"/>
                  <a:gd name="connsiteY41" fmla="*/ 203756 h 881533"/>
                  <a:gd name="connsiteX42" fmla="*/ 1858016 w 2151870"/>
                  <a:gd name="connsiteY42" fmla="*/ 47533 h 881533"/>
                  <a:gd name="connsiteX43" fmla="*/ 1777824 w 2151870"/>
                  <a:gd name="connsiteY43" fmla="*/ 36491 h 881533"/>
                  <a:gd name="connsiteX44" fmla="*/ 1462268 w 2151870"/>
                  <a:gd name="connsiteY44" fmla="*/ 24983 h 88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151870" h="881533">
                    <a:moveTo>
                      <a:pt x="698821" y="881067"/>
                    </a:moveTo>
                    <a:cubicBezTo>
                      <a:pt x="589000" y="881071"/>
                      <a:pt x="479172" y="882441"/>
                      <a:pt x="369402" y="880465"/>
                    </a:cubicBezTo>
                    <a:cubicBezTo>
                      <a:pt x="318488" y="879550"/>
                      <a:pt x="267724" y="871639"/>
                      <a:pt x="216826" y="867806"/>
                    </a:cubicBezTo>
                    <a:cubicBezTo>
                      <a:pt x="169804" y="864268"/>
                      <a:pt x="129692" y="843554"/>
                      <a:pt x="94017" y="815627"/>
                    </a:cubicBezTo>
                    <a:cubicBezTo>
                      <a:pt x="43277" y="775904"/>
                      <a:pt x="26001" y="716933"/>
                      <a:pt x="18955" y="656975"/>
                    </a:cubicBezTo>
                    <a:cubicBezTo>
                      <a:pt x="9343" y="575170"/>
                      <a:pt x="4562" y="492693"/>
                      <a:pt x="590" y="410364"/>
                    </a:cubicBezTo>
                    <a:cubicBezTo>
                      <a:pt x="-4012" y="314917"/>
                      <a:pt x="18195" y="225717"/>
                      <a:pt x="70915" y="144864"/>
                    </a:cubicBezTo>
                    <a:cubicBezTo>
                      <a:pt x="90686" y="114546"/>
                      <a:pt x="118311" y="94314"/>
                      <a:pt x="151422" y="82306"/>
                    </a:cubicBezTo>
                    <a:cubicBezTo>
                      <a:pt x="237967" y="50924"/>
                      <a:pt x="326791" y="27558"/>
                      <a:pt x="419094" y="23770"/>
                    </a:cubicBezTo>
                    <a:cubicBezTo>
                      <a:pt x="539322" y="18842"/>
                      <a:pt x="659709" y="17835"/>
                      <a:pt x="779996" y="14054"/>
                    </a:cubicBezTo>
                    <a:cubicBezTo>
                      <a:pt x="901757" y="10225"/>
                      <a:pt x="1023477" y="5036"/>
                      <a:pt x="1145203" y="549"/>
                    </a:cubicBezTo>
                    <a:cubicBezTo>
                      <a:pt x="1158740" y="49"/>
                      <a:pt x="1172311" y="107"/>
                      <a:pt x="1185881" y="107"/>
                    </a:cubicBezTo>
                    <a:cubicBezTo>
                      <a:pt x="1377107" y="80"/>
                      <a:pt x="1568367" y="-232"/>
                      <a:pt x="1759627" y="354"/>
                    </a:cubicBezTo>
                    <a:cubicBezTo>
                      <a:pt x="1800168" y="481"/>
                      <a:pt x="1841018" y="1327"/>
                      <a:pt x="1881148" y="6368"/>
                    </a:cubicBezTo>
                    <a:cubicBezTo>
                      <a:pt x="1967028" y="17160"/>
                      <a:pt x="2033786" y="60342"/>
                      <a:pt x="2076520" y="135921"/>
                    </a:cubicBezTo>
                    <a:cubicBezTo>
                      <a:pt x="2121551" y="215558"/>
                      <a:pt x="2146020" y="302011"/>
                      <a:pt x="2150474" y="393479"/>
                    </a:cubicBezTo>
                    <a:cubicBezTo>
                      <a:pt x="2152291" y="430845"/>
                      <a:pt x="2152428" y="468475"/>
                      <a:pt x="2150338" y="505821"/>
                    </a:cubicBezTo>
                    <a:cubicBezTo>
                      <a:pt x="2145848" y="586431"/>
                      <a:pt x="2114628" y="657698"/>
                      <a:pt x="2064937" y="719957"/>
                    </a:cubicBezTo>
                    <a:cubicBezTo>
                      <a:pt x="2022065" y="773671"/>
                      <a:pt x="1959660" y="795073"/>
                      <a:pt x="1894582" y="803064"/>
                    </a:cubicBezTo>
                    <a:cubicBezTo>
                      <a:pt x="1753013" y="820452"/>
                      <a:pt x="1611067" y="835354"/>
                      <a:pt x="1469019" y="848431"/>
                    </a:cubicBezTo>
                    <a:cubicBezTo>
                      <a:pt x="1353838" y="859035"/>
                      <a:pt x="1238314" y="865782"/>
                      <a:pt x="1122893" y="873646"/>
                    </a:cubicBezTo>
                    <a:cubicBezTo>
                      <a:pt x="1074881" y="876916"/>
                      <a:pt x="1026801" y="880163"/>
                      <a:pt x="978754" y="880735"/>
                    </a:cubicBezTo>
                    <a:cubicBezTo>
                      <a:pt x="885455" y="881848"/>
                      <a:pt x="792141" y="881061"/>
                      <a:pt x="698821" y="881067"/>
                    </a:cubicBezTo>
                    <a:close/>
                    <a:moveTo>
                      <a:pt x="1462268" y="24983"/>
                    </a:moveTo>
                    <a:cubicBezTo>
                      <a:pt x="1462233" y="27473"/>
                      <a:pt x="1462199" y="29959"/>
                      <a:pt x="1462165" y="32446"/>
                    </a:cubicBezTo>
                    <a:cubicBezTo>
                      <a:pt x="1368917" y="32446"/>
                      <a:pt x="1275360" y="27545"/>
                      <a:pt x="1182523" y="33470"/>
                    </a:cubicBezTo>
                    <a:cubicBezTo>
                      <a:pt x="989309" y="45793"/>
                      <a:pt x="796381" y="63014"/>
                      <a:pt x="603486" y="79840"/>
                    </a:cubicBezTo>
                    <a:cubicBezTo>
                      <a:pt x="474518" y="91092"/>
                      <a:pt x="348059" y="114573"/>
                      <a:pt x="223978" y="153827"/>
                    </a:cubicBezTo>
                    <a:cubicBezTo>
                      <a:pt x="160816" y="173808"/>
                      <a:pt x="120973" y="211431"/>
                      <a:pt x="94623" y="268591"/>
                    </a:cubicBezTo>
                    <a:cubicBezTo>
                      <a:pt x="87708" y="283592"/>
                      <a:pt x="79287" y="298025"/>
                      <a:pt x="73678" y="313489"/>
                    </a:cubicBezTo>
                    <a:cubicBezTo>
                      <a:pt x="60922" y="348618"/>
                      <a:pt x="48993" y="383111"/>
                      <a:pt x="53198" y="422649"/>
                    </a:cubicBezTo>
                    <a:cubicBezTo>
                      <a:pt x="60957" y="495632"/>
                      <a:pt x="63585" y="569149"/>
                      <a:pt x="69199" y="642378"/>
                    </a:cubicBezTo>
                    <a:cubicBezTo>
                      <a:pt x="73955" y="704414"/>
                      <a:pt x="113019" y="752241"/>
                      <a:pt x="172628" y="769037"/>
                    </a:cubicBezTo>
                    <a:cubicBezTo>
                      <a:pt x="188348" y="773469"/>
                      <a:pt x="205017" y="775397"/>
                      <a:pt x="221384" y="776500"/>
                    </a:cubicBezTo>
                    <a:cubicBezTo>
                      <a:pt x="269324" y="779726"/>
                      <a:pt x="317370" y="781425"/>
                      <a:pt x="365307" y="784692"/>
                    </a:cubicBezTo>
                    <a:cubicBezTo>
                      <a:pt x="479124" y="792450"/>
                      <a:pt x="592818" y="805640"/>
                      <a:pt x="706721" y="807691"/>
                    </a:cubicBezTo>
                    <a:cubicBezTo>
                      <a:pt x="868981" y="810612"/>
                      <a:pt x="1031461" y="808318"/>
                      <a:pt x="1193695" y="803122"/>
                    </a:cubicBezTo>
                    <a:cubicBezTo>
                      <a:pt x="1376799" y="797259"/>
                      <a:pt x="1559799" y="787213"/>
                      <a:pt x="1742663" y="775798"/>
                    </a:cubicBezTo>
                    <a:cubicBezTo>
                      <a:pt x="1805274" y="771890"/>
                      <a:pt x="1867920" y="761406"/>
                      <a:pt x="1929366" y="748288"/>
                    </a:cubicBezTo>
                    <a:cubicBezTo>
                      <a:pt x="1982963" y="736846"/>
                      <a:pt x="2015588" y="700681"/>
                      <a:pt x="2033923" y="647019"/>
                    </a:cubicBezTo>
                    <a:cubicBezTo>
                      <a:pt x="2063429" y="560768"/>
                      <a:pt x="2065520" y="472465"/>
                      <a:pt x="2058220" y="384241"/>
                    </a:cubicBezTo>
                    <a:cubicBezTo>
                      <a:pt x="2053217" y="323442"/>
                      <a:pt x="2040845" y="262179"/>
                      <a:pt x="2023094" y="203756"/>
                    </a:cubicBezTo>
                    <a:cubicBezTo>
                      <a:pt x="1998385" y="122601"/>
                      <a:pt x="1944204" y="66250"/>
                      <a:pt x="1858016" y="47533"/>
                    </a:cubicBezTo>
                    <a:cubicBezTo>
                      <a:pt x="1831697" y="41817"/>
                      <a:pt x="1804692" y="37676"/>
                      <a:pt x="1777824" y="36491"/>
                    </a:cubicBezTo>
                    <a:cubicBezTo>
                      <a:pt x="1672685" y="31857"/>
                      <a:pt x="1567476" y="28695"/>
                      <a:pt x="1462268" y="24983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Forme libre 69">
                <a:extLst>
                  <a:ext uri="{FF2B5EF4-FFF2-40B4-BE49-F238E27FC236}">
                    <a16:creationId xmlns:a16="http://schemas.microsoft.com/office/drawing/2014/main" id="{819EC19E-4EA2-A5FA-7995-9D7D19D25409}"/>
                  </a:ext>
                </a:extLst>
              </p:cNvPr>
              <p:cNvSpPr/>
              <p:nvPr/>
            </p:nvSpPr>
            <p:spPr>
              <a:xfrm>
                <a:off x="3673170" y="4540088"/>
                <a:ext cx="555800" cy="502869"/>
              </a:xfrm>
              <a:custGeom>
                <a:avLst/>
                <a:gdLst>
                  <a:gd name="connsiteX0" fmla="*/ 272427 w 555800"/>
                  <a:gd name="connsiteY0" fmla="*/ 502869 h 502869"/>
                  <a:gd name="connsiteX1" fmla="*/ 17940 w 555800"/>
                  <a:gd name="connsiteY1" fmla="*/ 351982 h 502869"/>
                  <a:gd name="connsiteX2" fmla="*/ 5397 w 555800"/>
                  <a:gd name="connsiteY2" fmla="*/ 220155 h 502869"/>
                  <a:gd name="connsiteX3" fmla="*/ 198782 w 555800"/>
                  <a:gd name="connsiteY3" fmla="*/ 16318 h 502869"/>
                  <a:gd name="connsiteX4" fmla="*/ 431440 w 555800"/>
                  <a:gd name="connsiteY4" fmla="*/ 30374 h 502869"/>
                  <a:gd name="connsiteX5" fmla="*/ 555394 w 555800"/>
                  <a:gd name="connsiteY5" fmla="*/ 229879 h 502869"/>
                  <a:gd name="connsiteX6" fmla="*/ 318109 w 555800"/>
                  <a:gd name="connsiteY6" fmla="*/ 499266 h 502869"/>
                  <a:gd name="connsiteX7" fmla="*/ 272427 w 555800"/>
                  <a:gd name="connsiteY7" fmla="*/ 502869 h 502869"/>
                  <a:gd name="connsiteX8" fmla="*/ 315607 w 555800"/>
                  <a:gd name="connsiteY8" fmla="*/ 44146 h 502869"/>
                  <a:gd name="connsiteX9" fmla="*/ 107041 w 555800"/>
                  <a:gd name="connsiteY9" fmla="*/ 143114 h 502869"/>
                  <a:gd name="connsiteX10" fmla="*/ 63724 w 555800"/>
                  <a:gd name="connsiteY10" fmla="*/ 294456 h 502869"/>
                  <a:gd name="connsiteX11" fmla="*/ 121812 w 555800"/>
                  <a:gd name="connsiteY11" fmla="*/ 384345 h 502869"/>
                  <a:gd name="connsiteX12" fmla="*/ 497581 w 555800"/>
                  <a:gd name="connsiteY12" fmla="*/ 240458 h 502869"/>
                  <a:gd name="connsiteX13" fmla="*/ 418794 w 555800"/>
                  <a:gd name="connsiteY13" fmla="*/ 70433 h 502869"/>
                  <a:gd name="connsiteX14" fmla="*/ 315607 w 555800"/>
                  <a:gd name="connsiteY14" fmla="*/ 44146 h 502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5800" h="502869">
                    <a:moveTo>
                      <a:pt x="272427" y="502869"/>
                    </a:moveTo>
                    <a:cubicBezTo>
                      <a:pt x="161359" y="497465"/>
                      <a:pt x="74382" y="449477"/>
                      <a:pt x="17940" y="351982"/>
                    </a:cubicBezTo>
                    <a:cubicBezTo>
                      <a:pt x="-5741" y="311064"/>
                      <a:pt x="-1457" y="265009"/>
                      <a:pt x="5397" y="220155"/>
                    </a:cubicBezTo>
                    <a:cubicBezTo>
                      <a:pt x="22600" y="107720"/>
                      <a:pt x="100427" y="50691"/>
                      <a:pt x="198782" y="16318"/>
                    </a:cubicBezTo>
                    <a:cubicBezTo>
                      <a:pt x="277157" y="-11071"/>
                      <a:pt x="355977" y="-2365"/>
                      <a:pt x="431440" y="30374"/>
                    </a:cubicBezTo>
                    <a:cubicBezTo>
                      <a:pt x="517422" y="67682"/>
                      <a:pt x="560500" y="136713"/>
                      <a:pt x="555394" y="229879"/>
                    </a:cubicBezTo>
                    <a:cubicBezTo>
                      <a:pt x="547786" y="369645"/>
                      <a:pt x="435209" y="482744"/>
                      <a:pt x="318109" y="499266"/>
                    </a:cubicBezTo>
                    <a:cubicBezTo>
                      <a:pt x="303305" y="501352"/>
                      <a:pt x="288260" y="501664"/>
                      <a:pt x="272427" y="502869"/>
                    </a:cubicBezTo>
                    <a:close/>
                    <a:moveTo>
                      <a:pt x="315607" y="44146"/>
                    </a:moveTo>
                    <a:cubicBezTo>
                      <a:pt x="233634" y="50397"/>
                      <a:pt x="171743" y="77296"/>
                      <a:pt x="107041" y="143114"/>
                    </a:cubicBezTo>
                    <a:cubicBezTo>
                      <a:pt x="65540" y="185330"/>
                      <a:pt x="70647" y="241280"/>
                      <a:pt x="63724" y="294456"/>
                    </a:cubicBezTo>
                    <a:cubicBezTo>
                      <a:pt x="57213" y="344221"/>
                      <a:pt x="88638" y="363062"/>
                      <a:pt x="121812" y="384345"/>
                    </a:cubicBezTo>
                    <a:cubicBezTo>
                      <a:pt x="272427" y="480956"/>
                      <a:pt x="459747" y="388760"/>
                      <a:pt x="497581" y="240458"/>
                    </a:cubicBezTo>
                    <a:cubicBezTo>
                      <a:pt x="516669" y="165739"/>
                      <a:pt x="490212" y="100538"/>
                      <a:pt x="418794" y="70433"/>
                    </a:cubicBezTo>
                    <a:cubicBezTo>
                      <a:pt x="386443" y="56798"/>
                      <a:pt x="350117" y="52616"/>
                      <a:pt x="315607" y="44146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Forme libre 70">
                <a:extLst>
                  <a:ext uri="{FF2B5EF4-FFF2-40B4-BE49-F238E27FC236}">
                    <a16:creationId xmlns:a16="http://schemas.microsoft.com/office/drawing/2014/main" id="{7CB75426-C69E-7240-FF0F-CB7D58ADA2F1}"/>
                  </a:ext>
                </a:extLst>
              </p:cNvPr>
              <p:cNvSpPr/>
              <p:nvPr/>
            </p:nvSpPr>
            <p:spPr>
              <a:xfrm>
                <a:off x="1679785" y="4562625"/>
                <a:ext cx="582347" cy="511223"/>
              </a:xfrm>
              <a:custGeom>
                <a:avLst/>
                <a:gdLst>
                  <a:gd name="connsiteX0" fmla="*/ 268251 w 582347"/>
                  <a:gd name="connsiteY0" fmla="*/ 93 h 511223"/>
                  <a:gd name="connsiteX1" fmla="*/ 490203 w 582347"/>
                  <a:gd name="connsiteY1" fmla="*/ 63887 h 511223"/>
                  <a:gd name="connsiteX2" fmla="*/ 569658 w 582347"/>
                  <a:gd name="connsiteY2" fmla="*/ 315184 h 511223"/>
                  <a:gd name="connsiteX3" fmla="*/ 129753 w 582347"/>
                  <a:gd name="connsiteY3" fmla="*/ 456827 h 511223"/>
                  <a:gd name="connsiteX4" fmla="*/ 3842 w 582347"/>
                  <a:gd name="connsiteY4" fmla="*/ 289267 h 511223"/>
                  <a:gd name="connsiteX5" fmla="*/ 37286 w 582347"/>
                  <a:gd name="connsiteY5" fmla="*/ 145466 h 511223"/>
                  <a:gd name="connsiteX6" fmla="*/ 116288 w 582347"/>
                  <a:gd name="connsiteY6" fmla="*/ 59756 h 511223"/>
                  <a:gd name="connsiteX7" fmla="*/ 268251 w 582347"/>
                  <a:gd name="connsiteY7" fmla="*/ 93 h 511223"/>
                  <a:gd name="connsiteX8" fmla="*/ 534113 w 582347"/>
                  <a:gd name="connsiteY8" fmla="*/ 216397 h 511223"/>
                  <a:gd name="connsiteX9" fmla="*/ 438308 w 582347"/>
                  <a:gd name="connsiteY9" fmla="*/ 70524 h 511223"/>
                  <a:gd name="connsiteX10" fmla="*/ 387654 w 582347"/>
                  <a:gd name="connsiteY10" fmla="*/ 51499 h 511223"/>
                  <a:gd name="connsiteX11" fmla="*/ 83307 w 582347"/>
                  <a:gd name="connsiteY11" fmla="*/ 181305 h 511223"/>
                  <a:gd name="connsiteX12" fmla="*/ 128204 w 582347"/>
                  <a:gd name="connsiteY12" fmla="*/ 380282 h 511223"/>
                  <a:gd name="connsiteX13" fmla="*/ 500868 w 582347"/>
                  <a:gd name="connsiteY13" fmla="*/ 317855 h 511223"/>
                  <a:gd name="connsiteX14" fmla="*/ 534113 w 582347"/>
                  <a:gd name="connsiteY14" fmla="*/ 216397 h 511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2347" h="511223">
                    <a:moveTo>
                      <a:pt x="268251" y="93"/>
                    </a:moveTo>
                    <a:cubicBezTo>
                      <a:pt x="361153" y="-259"/>
                      <a:pt x="428843" y="24952"/>
                      <a:pt x="490203" y="63887"/>
                    </a:cubicBezTo>
                    <a:cubicBezTo>
                      <a:pt x="568701" y="113700"/>
                      <a:pt x="602971" y="228135"/>
                      <a:pt x="569658" y="315184"/>
                    </a:cubicBezTo>
                    <a:cubicBezTo>
                      <a:pt x="504027" y="486668"/>
                      <a:pt x="315201" y="575762"/>
                      <a:pt x="129753" y="456827"/>
                    </a:cubicBezTo>
                    <a:cubicBezTo>
                      <a:pt x="66970" y="416563"/>
                      <a:pt x="17762" y="366332"/>
                      <a:pt x="3842" y="289267"/>
                    </a:cubicBezTo>
                    <a:cubicBezTo>
                      <a:pt x="-5716" y="236355"/>
                      <a:pt x="1529" y="187285"/>
                      <a:pt x="37286" y="145466"/>
                    </a:cubicBezTo>
                    <a:cubicBezTo>
                      <a:pt x="62532" y="115939"/>
                      <a:pt x="87837" y="86060"/>
                      <a:pt x="116288" y="59756"/>
                    </a:cubicBezTo>
                    <a:cubicBezTo>
                      <a:pt x="163803" y="15828"/>
                      <a:pt x="222093" y="-1441"/>
                      <a:pt x="268251" y="93"/>
                    </a:cubicBezTo>
                    <a:close/>
                    <a:moveTo>
                      <a:pt x="534113" y="216397"/>
                    </a:moveTo>
                    <a:cubicBezTo>
                      <a:pt x="529802" y="149806"/>
                      <a:pt x="500816" y="99007"/>
                      <a:pt x="438308" y="70524"/>
                    </a:cubicBezTo>
                    <a:cubicBezTo>
                      <a:pt x="421931" y="63061"/>
                      <a:pt x="404765" y="57181"/>
                      <a:pt x="387654" y="51499"/>
                    </a:cubicBezTo>
                    <a:cubicBezTo>
                      <a:pt x="259690" y="9002"/>
                      <a:pt x="138101" y="58907"/>
                      <a:pt x="83307" y="181305"/>
                    </a:cubicBezTo>
                    <a:cubicBezTo>
                      <a:pt x="43896" y="269344"/>
                      <a:pt x="50096" y="315910"/>
                      <a:pt x="128204" y="380282"/>
                    </a:cubicBezTo>
                    <a:cubicBezTo>
                      <a:pt x="240393" y="472742"/>
                      <a:pt x="422198" y="440668"/>
                      <a:pt x="500868" y="317855"/>
                    </a:cubicBezTo>
                    <a:cubicBezTo>
                      <a:pt x="520586" y="287071"/>
                      <a:pt x="536430" y="254815"/>
                      <a:pt x="534113" y="216397"/>
                    </a:cubicBezTo>
                    <a:close/>
                  </a:path>
                </a:pathLst>
              </a:custGeom>
              <a:solidFill>
                <a:srgbClr val="14120A"/>
              </a:solidFill>
              <a:ln w="3427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FFCC00"/>
                  </a:solidFill>
                  <a:effectLst/>
                  <a:highlight>
                    <a:srgbClr val="FFCD00"/>
                  </a:highlight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FD9C52F-FDCA-21A2-9CFF-9F838B0653CE}"/>
              </a:ext>
            </a:extLst>
          </p:cNvPr>
          <p:cNvCxnSpPr/>
          <p:nvPr/>
        </p:nvCxnSpPr>
        <p:spPr>
          <a:xfrm>
            <a:off x="3528091" y="3503422"/>
            <a:ext cx="1193215" cy="143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AD036BB-2222-9FDA-E86F-ACF2BBC03268}"/>
              </a:ext>
            </a:extLst>
          </p:cNvPr>
          <p:cNvCxnSpPr>
            <a:cxnSpLocks/>
          </p:cNvCxnSpPr>
          <p:nvPr/>
        </p:nvCxnSpPr>
        <p:spPr>
          <a:xfrm flipH="1" flipV="1">
            <a:off x="7383602" y="3504857"/>
            <a:ext cx="1196268" cy="797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4" name="Rectangle: Rounded Corners 943">
            <a:extLst>
              <a:ext uri="{FF2B5EF4-FFF2-40B4-BE49-F238E27FC236}">
                <a16:creationId xmlns:a16="http://schemas.microsoft.com/office/drawing/2014/main" id="{50F0BC71-E8C8-BB67-4E64-49EE2E106C1D}"/>
              </a:ext>
            </a:extLst>
          </p:cNvPr>
          <p:cNvSpPr/>
          <p:nvPr/>
        </p:nvSpPr>
        <p:spPr>
          <a:xfrm>
            <a:off x="1331446" y="4154463"/>
            <a:ext cx="1696226" cy="444458"/>
          </a:xfrm>
          <a:prstGeom prst="roundRect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cs typeface="Arial"/>
              </a:rPr>
              <a:t>Expertise</a:t>
            </a:r>
            <a:endParaRPr lang="en-US"/>
          </a:p>
        </p:txBody>
      </p:sp>
      <p:sp>
        <p:nvSpPr>
          <p:cNvPr id="945" name="Rectangle: Rounded Corners 944">
            <a:extLst>
              <a:ext uri="{FF2B5EF4-FFF2-40B4-BE49-F238E27FC236}">
                <a16:creationId xmlns:a16="http://schemas.microsoft.com/office/drawing/2014/main" id="{938DD422-3A09-B139-F78D-07803AF19FD0}"/>
              </a:ext>
            </a:extLst>
          </p:cNvPr>
          <p:cNvSpPr/>
          <p:nvPr/>
        </p:nvSpPr>
        <p:spPr>
          <a:xfrm>
            <a:off x="1331446" y="4822389"/>
            <a:ext cx="1696226" cy="444458"/>
          </a:xfrm>
          <a:prstGeom prst="roundRect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Arial"/>
              </a:rPr>
              <a:t>Software</a:t>
            </a:r>
            <a:endParaRPr lang="en-US"/>
          </a:p>
        </p:txBody>
      </p:sp>
      <p:sp>
        <p:nvSpPr>
          <p:cNvPr id="946" name="Rectangle: Rounded Corners 945">
            <a:extLst>
              <a:ext uri="{FF2B5EF4-FFF2-40B4-BE49-F238E27FC236}">
                <a16:creationId xmlns:a16="http://schemas.microsoft.com/office/drawing/2014/main" id="{5630E3A2-D293-8D8D-EE1B-A70020ADBA91}"/>
              </a:ext>
            </a:extLst>
          </p:cNvPr>
          <p:cNvSpPr/>
          <p:nvPr/>
        </p:nvSpPr>
        <p:spPr>
          <a:xfrm>
            <a:off x="1331445" y="5490314"/>
            <a:ext cx="2505263" cy="453864"/>
          </a:xfrm>
          <a:prstGeom prst="roundRect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Arial"/>
              </a:rPr>
              <a:t>Support </a:t>
            </a:r>
            <a:r>
              <a:rPr lang="en-US" err="1">
                <a:cs typeface="Arial"/>
              </a:rPr>
              <a:t>Opérationnel</a:t>
            </a:r>
            <a:endParaRPr lang="en-US" err="1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4BE1CA-8A51-F380-5746-1C4258821070}"/>
              </a:ext>
            </a:extLst>
          </p:cNvPr>
          <p:cNvGrpSpPr/>
          <p:nvPr/>
        </p:nvGrpSpPr>
        <p:grpSpPr>
          <a:xfrm>
            <a:off x="872588" y="4131613"/>
            <a:ext cx="371980" cy="1584661"/>
            <a:chOff x="872588" y="4131613"/>
            <a:chExt cx="371980" cy="1584661"/>
          </a:xfrm>
        </p:grpSpPr>
        <p:cxnSp>
          <p:nvCxnSpPr>
            <p:cNvPr id="948" name="Connector: Elbow 947">
              <a:extLst>
                <a:ext uri="{FF2B5EF4-FFF2-40B4-BE49-F238E27FC236}">
                  <a16:creationId xmlns:a16="http://schemas.microsoft.com/office/drawing/2014/main" id="{443D780A-7249-341B-EFBB-284246EBCDDE}"/>
                </a:ext>
              </a:extLst>
            </p:cNvPr>
            <p:cNvCxnSpPr/>
            <p:nvPr/>
          </p:nvCxnSpPr>
          <p:spPr>
            <a:xfrm flipH="1">
              <a:off x="905330" y="4131613"/>
              <a:ext cx="12381" cy="1578056"/>
            </a:xfrm>
            <a:prstGeom prst="bentConnector3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2" name="Minus Sign 951">
              <a:extLst>
                <a:ext uri="{FF2B5EF4-FFF2-40B4-BE49-F238E27FC236}">
                  <a16:creationId xmlns:a16="http://schemas.microsoft.com/office/drawing/2014/main" id="{D5399A60-78EA-320E-4AB0-F2748B5F1A19}"/>
                </a:ext>
              </a:extLst>
            </p:cNvPr>
            <p:cNvSpPr/>
            <p:nvPr/>
          </p:nvSpPr>
          <p:spPr>
            <a:xfrm>
              <a:off x="872589" y="5686516"/>
              <a:ext cx="371979" cy="29758"/>
            </a:xfrm>
            <a:prstGeom prst="mathMinus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3" name="Minus Sign 952">
              <a:extLst>
                <a:ext uri="{FF2B5EF4-FFF2-40B4-BE49-F238E27FC236}">
                  <a16:creationId xmlns:a16="http://schemas.microsoft.com/office/drawing/2014/main" id="{69DC1021-B28C-498A-98EA-79B83776F078}"/>
                </a:ext>
              </a:extLst>
            </p:cNvPr>
            <p:cNvSpPr/>
            <p:nvPr/>
          </p:nvSpPr>
          <p:spPr>
            <a:xfrm>
              <a:off x="872588" y="5027245"/>
              <a:ext cx="371979" cy="29758"/>
            </a:xfrm>
            <a:prstGeom prst="mathMinus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4" name="Minus Sign 953">
              <a:extLst>
                <a:ext uri="{FF2B5EF4-FFF2-40B4-BE49-F238E27FC236}">
                  <a16:creationId xmlns:a16="http://schemas.microsoft.com/office/drawing/2014/main" id="{706121F0-CC39-BE85-FF97-D869B8795179}"/>
                </a:ext>
              </a:extLst>
            </p:cNvPr>
            <p:cNvSpPr/>
            <p:nvPr/>
          </p:nvSpPr>
          <p:spPr>
            <a:xfrm>
              <a:off x="872588" y="4359319"/>
              <a:ext cx="371979" cy="29758"/>
            </a:xfrm>
            <a:prstGeom prst="mathMinus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CF35FB7-11C8-34D1-4C1E-9A5FD6EFC96E}"/>
              </a:ext>
            </a:extLst>
          </p:cNvPr>
          <p:cNvGrpSpPr/>
          <p:nvPr/>
        </p:nvGrpSpPr>
        <p:grpSpPr>
          <a:xfrm>
            <a:off x="10938514" y="4169243"/>
            <a:ext cx="371980" cy="1584661"/>
            <a:chOff x="10938514" y="4169243"/>
            <a:chExt cx="371980" cy="1584661"/>
          </a:xfrm>
        </p:grpSpPr>
        <p:cxnSp>
          <p:nvCxnSpPr>
            <p:cNvPr id="955" name="Connector: Elbow 954">
              <a:extLst>
                <a:ext uri="{FF2B5EF4-FFF2-40B4-BE49-F238E27FC236}">
                  <a16:creationId xmlns:a16="http://schemas.microsoft.com/office/drawing/2014/main" id="{17D26FE6-42F5-B66E-9CDA-FB42778739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72293" y="4169243"/>
              <a:ext cx="12381" cy="1578056"/>
            </a:xfrm>
            <a:prstGeom prst="bentConnector3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6" name="Minus Sign 955">
              <a:extLst>
                <a:ext uri="{FF2B5EF4-FFF2-40B4-BE49-F238E27FC236}">
                  <a16:creationId xmlns:a16="http://schemas.microsoft.com/office/drawing/2014/main" id="{ABFD93FB-6236-7702-2EE7-3AC44B14A32A}"/>
                </a:ext>
              </a:extLst>
            </p:cNvPr>
            <p:cNvSpPr/>
            <p:nvPr/>
          </p:nvSpPr>
          <p:spPr>
            <a:xfrm>
              <a:off x="10938515" y="5724146"/>
              <a:ext cx="371979" cy="29758"/>
            </a:xfrm>
            <a:prstGeom prst="mathMinus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7" name="Minus Sign 956">
              <a:extLst>
                <a:ext uri="{FF2B5EF4-FFF2-40B4-BE49-F238E27FC236}">
                  <a16:creationId xmlns:a16="http://schemas.microsoft.com/office/drawing/2014/main" id="{05A0478B-A749-AEFA-1073-86A9328F774F}"/>
                </a:ext>
              </a:extLst>
            </p:cNvPr>
            <p:cNvSpPr/>
            <p:nvPr/>
          </p:nvSpPr>
          <p:spPr>
            <a:xfrm>
              <a:off x="10938514" y="5064874"/>
              <a:ext cx="371979" cy="29758"/>
            </a:xfrm>
            <a:prstGeom prst="mathMinus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8" name="Rectangle: Rounded Corners 957">
            <a:extLst>
              <a:ext uri="{FF2B5EF4-FFF2-40B4-BE49-F238E27FC236}">
                <a16:creationId xmlns:a16="http://schemas.microsoft.com/office/drawing/2014/main" id="{43C65CE8-4ED2-463C-E28D-26234262DFEB}"/>
              </a:ext>
            </a:extLst>
          </p:cNvPr>
          <p:cNvSpPr/>
          <p:nvPr/>
        </p:nvSpPr>
        <p:spPr>
          <a:xfrm>
            <a:off x="9196039" y="4831796"/>
            <a:ext cx="1696226" cy="44445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Arial"/>
              </a:rPr>
              <a:t>Véhicules</a:t>
            </a:r>
            <a:endParaRPr lang="en-US"/>
          </a:p>
        </p:txBody>
      </p:sp>
      <p:sp>
        <p:nvSpPr>
          <p:cNvPr id="959" name="Rectangle: Rounded Corners 958">
            <a:extLst>
              <a:ext uri="{FF2B5EF4-FFF2-40B4-BE49-F238E27FC236}">
                <a16:creationId xmlns:a16="http://schemas.microsoft.com/office/drawing/2014/main" id="{9DC22623-F634-7910-DAD0-B3AFF2185A6D}"/>
              </a:ext>
            </a:extLst>
          </p:cNvPr>
          <p:cNvSpPr/>
          <p:nvPr/>
        </p:nvSpPr>
        <p:spPr>
          <a:xfrm>
            <a:off x="9186630" y="5490314"/>
            <a:ext cx="1696226" cy="44445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>
                <a:cs typeface="Arial"/>
              </a:rPr>
              <a:t>Conducteurs</a:t>
            </a:r>
          </a:p>
        </p:txBody>
      </p:sp>
      <p:grpSp>
        <p:nvGrpSpPr>
          <p:cNvPr id="966" name="Group 965">
            <a:extLst>
              <a:ext uri="{FF2B5EF4-FFF2-40B4-BE49-F238E27FC236}">
                <a16:creationId xmlns:a16="http://schemas.microsoft.com/office/drawing/2014/main" id="{675396D5-4610-3725-74E3-E9DF2F8BA081}"/>
              </a:ext>
            </a:extLst>
          </p:cNvPr>
          <p:cNvGrpSpPr/>
          <p:nvPr/>
        </p:nvGrpSpPr>
        <p:grpSpPr>
          <a:xfrm>
            <a:off x="3638247" y="3858244"/>
            <a:ext cx="967081" cy="594550"/>
            <a:chOff x="3258726" y="3940761"/>
            <a:chExt cx="1127006" cy="773290"/>
          </a:xfrm>
        </p:grpSpPr>
        <p:pic>
          <p:nvPicPr>
            <p:cNvPr id="962" name="Graphic 961">
              <a:extLst>
                <a:ext uri="{FF2B5EF4-FFF2-40B4-BE49-F238E27FC236}">
                  <a16:creationId xmlns:a16="http://schemas.microsoft.com/office/drawing/2014/main" id="{90075CC2-527F-488A-E956-615E8400B5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58726" y="3940762"/>
              <a:ext cx="839141" cy="773289"/>
            </a:xfrm>
            <a:prstGeom prst="rect">
              <a:avLst/>
            </a:prstGeom>
          </p:spPr>
        </p:pic>
        <p:pic>
          <p:nvPicPr>
            <p:cNvPr id="964" name="Graphic 963">
              <a:extLst>
                <a:ext uri="{FF2B5EF4-FFF2-40B4-BE49-F238E27FC236}">
                  <a16:creationId xmlns:a16="http://schemas.microsoft.com/office/drawing/2014/main" id="{EFD5865E-4531-C84F-77B2-194C5004F1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3522132" y="3940761"/>
              <a:ext cx="863600" cy="7732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5803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6C3B4-1409-D1C3-B02F-4DC0F5C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71EAF7-7D19-9BD5-5389-95F73102B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10" y="434630"/>
            <a:ext cx="10219267" cy="899761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262626"/>
                </a:solidFill>
              </a:rPr>
              <a:t>CO-DÉVELOPPEMENT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772F4-2C74-6B9F-ED00-BF2DF075603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D25D1-93D2-FB81-8146-8F2AF53485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838DBA-D2E7-8CD7-B9F9-D11615004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066" y="2822753"/>
            <a:ext cx="1335665" cy="956661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cs typeface="Arial"/>
              </a:rPr>
              <a:t>Notre Expertise</a:t>
            </a:r>
          </a:p>
        </p:txBody>
      </p: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id="{95F809CD-1E6F-38AA-8BA0-45B245662D8E}"/>
              </a:ext>
            </a:extLst>
          </p:cNvPr>
          <p:cNvSpPr/>
          <p:nvPr/>
        </p:nvSpPr>
        <p:spPr>
          <a:xfrm>
            <a:off x="1950692" y="1821825"/>
            <a:ext cx="3127022" cy="4144433"/>
          </a:xfrm>
          <a:prstGeom prst="round2DiagRect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b="1">
                <a:solidFill>
                  <a:srgbClr val="FFFFFF"/>
                </a:solidFill>
                <a:cs typeface="Arial"/>
              </a:rPr>
              <a:t>CONCEPTION</a:t>
            </a:r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7EFB3053-2EDF-CEB0-012D-7E27FD83D1A6}"/>
              </a:ext>
            </a:extLst>
          </p:cNvPr>
          <p:cNvSpPr/>
          <p:nvPr/>
        </p:nvSpPr>
        <p:spPr>
          <a:xfrm>
            <a:off x="5177433" y="1793603"/>
            <a:ext cx="3136429" cy="4144433"/>
          </a:xfrm>
          <a:prstGeom prst="round2DiagRect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b="1">
                <a:solidFill>
                  <a:srgbClr val="FFFFFF"/>
                </a:solidFill>
                <a:cs typeface="Arial"/>
              </a:rPr>
              <a:t>LANCEMENT</a:t>
            </a:r>
          </a:p>
        </p:txBody>
      </p:sp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3EA6F58C-CB19-A661-374B-403EB9A5A7D8}"/>
              </a:ext>
            </a:extLst>
          </p:cNvPr>
          <p:cNvSpPr/>
          <p:nvPr/>
        </p:nvSpPr>
        <p:spPr>
          <a:xfrm>
            <a:off x="8409147" y="1793602"/>
            <a:ext cx="3127022" cy="4144433"/>
          </a:xfrm>
          <a:prstGeom prst="round2DiagRect">
            <a:avLst/>
          </a:prstGeom>
          <a:solidFill>
            <a:schemeClr val="tx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b="1">
                <a:solidFill>
                  <a:srgbClr val="FFFFFF"/>
                </a:solidFill>
                <a:cs typeface="Arial"/>
              </a:rPr>
              <a:t>RUN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F5B2479C-4DD9-9474-93E8-FA3959DF3A57}"/>
              </a:ext>
            </a:extLst>
          </p:cNvPr>
          <p:cNvSpPr txBox="1">
            <a:spLocks/>
          </p:cNvSpPr>
          <p:nvPr/>
        </p:nvSpPr>
        <p:spPr>
          <a:xfrm>
            <a:off x="364067" y="4730172"/>
            <a:ext cx="1448552" cy="6744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cs typeface="Arial"/>
              </a:rPr>
              <a:t>Notre Suite </a:t>
            </a:r>
            <a:r>
              <a:rPr lang="en-US" sz="1800" err="1">
                <a:cs typeface="Arial"/>
              </a:rPr>
              <a:t>Logicielle</a:t>
            </a:r>
            <a:endParaRPr lang="en-US" sz="20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5D9FD-029E-CFA0-FBAB-DD02AE475E37}"/>
              </a:ext>
            </a:extLst>
          </p:cNvPr>
          <p:cNvSpPr txBox="1"/>
          <p:nvPr/>
        </p:nvSpPr>
        <p:spPr>
          <a:xfrm>
            <a:off x="2032111" y="2633528"/>
            <a:ext cx="3137646" cy="13336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Analyse</a:t>
            </a: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 du 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besoin</a:t>
            </a: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Conception du service</a:t>
            </a: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Sécuriser le cadre (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coûts</a:t>
            </a: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réglementation</a:t>
            </a: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D9B6C2-D457-67CD-DCC3-7B9BDFFC25E9}"/>
              </a:ext>
            </a:extLst>
          </p:cNvPr>
          <p:cNvSpPr txBox="1"/>
          <p:nvPr/>
        </p:nvSpPr>
        <p:spPr>
          <a:xfrm>
            <a:off x="2035742" y="4583752"/>
            <a:ext cx="2944150" cy="9592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Création</a:t>
            </a: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 User Journey</a:t>
            </a:r>
            <a:endParaRPr lang="en-US" sz="1600">
              <a:solidFill>
                <a:srgbClr val="FFFFFF"/>
              </a:solidFill>
              <a:cs typeface="Arial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Maquette interface voyageur</a:t>
            </a:r>
            <a:endParaRPr lang="en-US" sz="1600">
              <a:solidFill>
                <a:srgbClr val="FFFFFF"/>
              </a:solidFill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C01C9-0299-445D-DD04-8A3402588868}"/>
              </a:ext>
            </a:extLst>
          </p:cNvPr>
          <p:cNvSpPr txBox="1"/>
          <p:nvPr/>
        </p:nvSpPr>
        <p:spPr>
          <a:xfrm>
            <a:off x="5277666" y="2738546"/>
            <a:ext cx="3118831" cy="10874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Paramétrage</a:t>
            </a: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 du service</a:t>
            </a:r>
            <a:endParaRPr lang="en-US" sz="2000">
              <a:solidFill>
                <a:srgbClr val="FFFFFF"/>
              </a:solidFill>
            </a:endParaRPr>
          </a:p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Support 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promotionnel</a:t>
            </a:r>
            <a:endParaRPr lang="en-US" sz="1600">
              <a:solidFill>
                <a:srgbClr val="FFFFFF"/>
              </a:solidFill>
              <a:ea typeface="+mn-lt"/>
              <a:cs typeface="+mn-lt"/>
            </a:endParaRPr>
          </a:p>
          <a:p>
            <a:pPr marL="285750" indent="-285750">
              <a:spcBef>
                <a:spcPts val="1000"/>
              </a:spcBef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Assistance au 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déploiement</a:t>
            </a:r>
            <a:endParaRPr lang="en-US" sz="1600">
              <a:solidFill>
                <a:srgbClr val="FFFFFF"/>
              </a:solidFill>
              <a:ea typeface="+mn-lt"/>
              <a:cs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AB0DE9-F4D1-A9DE-9DD6-A7933FFD2EC6}"/>
              </a:ext>
            </a:extLst>
          </p:cNvPr>
          <p:cNvSpPr txBox="1"/>
          <p:nvPr/>
        </p:nvSpPr>
        <p:spPr>
          <a:xfrm>
            <a:off x="5276860" y="4785035"/>
            <a:ext cx="279540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>
                <a:solidFill>
                  <a:srgbClr val="FFFFFF"/>
                </a:solidFill>
                <a:cs typeface="Arial"/>
              </a:rPr>
              <a:t>Mise à disposition des 3 interfaces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9E8E6D-E47A-A1CA-0B24-C6D59E485FBC}"/>
              </a:ext>
            </a:extLst>
          </p:cNvPr>
          <p:cNvSpPr txBox="1"/>
          <p:nvPr/>
        </p:nvSpPr>
        <p:spPr>
          <a:xfrm>
            <a:off x="8518785" y="2922743"/>
            <a:ext cx="3222312" cy="7130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Reporting 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régulier</a:t>
            </a:r>
            <a:endParaRPr lang="en-US" sz="1600">
              <a:solidFill>
                <a:srgbClr val="FFFFFF"/>
              </a:solidFill>
              <a:ea typeface="+mn-lt"/>
              <a:cs typeface="+mn-lt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>
                <a:solidFill>
                  <a:srgbClr val="FFFFFF"/>
                </a:solidFill>
                <a:ea typeface="+mn-lt"/>
                <a:cs typeface="+mn-lt"/>
              </a:rPr>
              <a:t>Conseil </a:t>
            </a:r>
            <a:r>
              <a:rPr lang="en-US" sz="1600" err="1">
                <a:solidFill>
                  <a:srgbClr val="FFFFFF"/>
                </a:solidFill>
                <a:ea typeface="+mn-lt"/>
                <a:cs typeface="+mn-lt"/>
              </a:rPr>
              <a:t>d'évolution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5FBA5F-03B6-492E-279C-C759CABB29D6}"/>
              </a:ext>
            </a:extLst>
          </p:cNvPr>
          <p:cNvSpPr txBox="1"/>
          <p:nvPr/>
        </p:nvSpPr>
        <p:spPr>
          <a:xfrm>
            <a:off x="8517978" y="4789473"/>
            <a:ext cx="2786000" cy="7130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n-US" sz="1600">
                <a:solidFill>
                  <a:srgbClr val="FFFFFF"/>
                </a:solidFill>
                <a:cs typeface="Arial"/>
              </a:rPr>
              <a:t>Support technique</a:t>
            </a:r>
          </a:p>
          <a:p>
            <a:pPr>
              <a:spcBef>
                <a:spcPts val="1000"/>
              </a:spcBef>
            </a:pPr>
            <a:endParaRPr lang="en-US" sz="1600">
              <a:solidFill>
                <a:srgbClr val="FFFFFF"/>
              </a:solidFill>
              <a:cs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30BC04-223C-54FE-DB4C-8E78E617C354}"/>
              </a:ext>
            </a:extLst>
          </p:cNvPr>
          <p:cNvSpPr/>
          <p:nvPr/>
        </p:nvSpPr>
        <p:spPr>
          <a:xfrm>
            <a:off x="197208" y="2606452"/>
            <a:ext cx="11552740" cy="136583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60110A4-E2CA-FC28-8E2B-2EB149C634FD}"/>
              </a:ext>
            </a:extLst>
          </p:cNvPr>
          <p:cNvSpPr/>
          <p:nvPr/>
        </p:nvSpPr>
        <p:spPr>
          <a:xfrm>
            <a:off x="197208" y="4384452"/>
            <a:ext cx="11552740" cy="136583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01C75984-32CC-884C-7BED-6A2E6E265174}"/>
              </a:ext>
            </a:extLst>
          </p:cNvPr>
          <p:cNvSpPr txBox="1">
            <a:spLocks/>
          </p:cNvSpPr>
          <p:nvPr/>
        </p:nvSpPr>
        <p:spPr>
          <a:xfrm>
            <a:off x="467548" y="1110605"/>
            <a:ext cx="11373367" cy="476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>
                <a:cs typeface="Arial"/>
              </a:rPr>
              <a:t>LETEC vous aide à </a:t>
            </a:r>
            <a:r>
              <a:rPr lang="en-US" sz="2400" err="1">
                <a:cs typeface="Arial"/>
              </a:rPr>
              <a:t>concevoir</a:t>
            </a:r>
            <a:r>
              <a:rPr lang="en-US" sz="2400">
                <a:cs typeface="Arial"/>
              </a:rPr>
              <a:t> le service de </a:t>
            </a:r>
            <a:r>
              <a:rPr lang="en-US" sz="2400" err="1">
                <a:cs typeface="Arial"/>
              </a:rPr>
              <a:t>mobilité</a:t>
            </a:r>
            <a:r>
              <a:rPr lang="en-US" sz="2400">
                <a:cs typeface="Arial"/>
              </a:rPr>
              <a:t> qui vous </a:t>
            </a:r>
            <a:r>
              <a:rPr lang="en-US" sz="2400" err="1">
                <a:cs typeface="Arial"/>
              </a:rPr>
              <a:t>convient</a:t>
            </a:r>
          </a:p>
        </p:txBody>
      </p:sp>
    </p:spTree>
    <p:extLst>
      <p:ext uri="{BB962C8B-B14F-4D97-AF65-F5344CB8AC3E}">
        <p14:creationId xmlns:p14="http://schemas.microsoft.com/office/powerpoint/2010/main" val="112352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847FC-926E-9626-825A-AAD2F96CD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809EBC-23FC-695E-167B-510C91077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10" y="434630"/>
            <a:ext cx="10219267" cy="899761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</a:rPr>
              <a:t>UN PRODUIT SUR MESURE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A5EAB-6B28-3CF5-0465-424B4EAAD6B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382B9-B057-44D4-E9BB-31E4D913AC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154475E-0919-4D65-7B75-38885F80C4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7548" y="1072279"/>
            <a:ext cx="11264295" cy="81143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ea typeface="+mn-lt"/>
                <a:cs typeface="+mn-lt"/>
              </a:rPr>
              <a:t>Un service de </a:t>
            </a:r>
            <a:r>
              <a:rPr lang="en-US" sz="2400" err="1">
                <a:ea typeface="+mn-lt"/>
                <a:cs typeface="+mn-lt"/>
              </a:rPr>
              <a:t>mobilité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collectif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adapté</a:t>
            </a:r>
            <a:r>
              <a:rPr lang="en-US" sz="2400">
                <a:ea typeface="+mn-lt"/>
                <a:cs typeface="+mn-lt"/>
              </a:rPr>
              <a:t> et </a:t>
            </a:r>
            <a:r>
              <a:rPr lang="en-US" sz="2400" err="1">
                <a:ea typeface="+mn-lt"/>
                <a:cs typeface="+mn-lt"/>
              </a:rPr>
              <a:t>fiable</a:t>
            </a:r>
          </a:p>
          <a:p>
            <a:pPr>
              <a:lnSpc>
                <a:spcPct val="150000"/>
              </a:lnSpc>
            </a:pPr>
            <a:endParaRPr lang="en-US" sz="2400">
              <a:cs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8FA2AC-4AA3-9E4A-53B6-0C71D77FB216}"/>
              </a:ext>
            </a:extLst>
          </p:cNvPr>
          <p:cNvGrpSpPr/>
          <p:nvPr/>
        </p:nvGrpSpPr>
        <p:grpSpPr>
          <a:xfrm>
            <a:off x="5087868" y="2104979"/>
            <a:ext cx="2069632" cy="4223842"/>
            <a:chOff x="5087868" y="2104979"/>
            <a:chExt cx="2069632" cy="4223842"/>
          </a:xfrm>
        </p:grpSpPr>
        <p:sp>
          <p:nvSpPr>
            <p:cNvPr id="26" name="Text Placeholder 12">
              <a:extLst>
                <a:ext uri="{FF2B5EF4-FFF2-40B4-BE49-F238E27FC236}">
                  <a16:creationId xmlns:a16="http://schemas.microsoft.com/office/drawing/2014/main" id="{70898C7B-3374-4BD2-FD16-8D61F9E75FF8}"/>
                </a:ext>
              </a:extLst>
            </p:cNvPr>
            <p:cNvSpPr txBox="1">
              <a:spLocks/>
            </p:cNvSpPr>
            <p:nvPr/>
          </p:nvSpPr>
          <p:spPr>
            <a:xfrm>
              <a:off x="5087868" y="2467716"/>
              <a:ext cx="1997699" cy="2922164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br>
                <a:rPr lang="en-US" sz="1600"/>
              </a:br>
              <a:r>
                <a:rPr lang="en-US" sz="1600">
                  <a:cs typeface="Arial"/>
                </a:rPr>
                <a:t> </a:t>
              </a:r>
              <a:br>
                <a:rPr lang="en-US" sz="1600">
                  <a:cs typeface="Arial"/>
                </a:rPr>
              </a:br>
              <a:br>
                <a:rPr lang="en-US" sz="1600">
                  <a:cs typeface="Arial"/>
                </a:rPr>
              </a:br>
              <a:r>
                <a:rPr lang="en-US" sz="1600" err="1">
                  <a:solidFill>
                    <a:srgbClr val="FFC000"/>
                  </a:solidFill>
                  <a:cs typeface="Arial"/>
                </a:rPr>
                <a:t>Optimisation</a:t>
              </a:r>
              <a:r>
                <a:rPr lang="en-US" sz="1600">
                  <a:solidFill>
                    <a:srgbClr val="FFC000"/>
                  </a:solidFill>
                  <a:cs typeface="Arial"/>
                </a:rPr>
                <a:t> </a:t>
              </a:r>
              <a:r>
                <a:rPr lang="en-US" sz="1600" err="1">
                  <a:solidFill>
                    <a:srgbClr val="FFC000"/>
                  </a:solidFill>
                  <a:cs typeface="Arial"/>
                </a:rPr>
                <a:t>en</a:t>
              </a:r>
              <a:r>
                <a:rPr lang="en-US" sz="1600">
                  <a:solidFill>
                    <a:srgbClr val="FFC000"/>
                  </a:solidFill>
                  <a:cs typeface="Arial"/>
                </a:rPr>
                <a:t> temps et distance </a:t>
              </a:r>
              <a:r>
                <a:rPr lang="en-US" sz="1600" err="1">
                  <a:solidFill>
                    <a:srgbClr val="FFC000"/>
                  </a:solidFill>
                  <a:cs typeface="Arial"/>
                </a:rPr>
                <a:t>jusqu'à</a:t>
              </a:r>
              <a:r>
                <a:rPr lang="en-US" sz="1600">
                  <a:solidFill>
                    <a:srgbClr val="FFC000"/>
                  </a:solidFill>
                  <a:cs typeface="Arial"/>
                </a:rPr>
                <a:t> Destination</a:t>
              </a:r>
              <a:endParaRPr lang="en-US" sz="1600">
                <a:cs typeface="Arial"/>
              </a:endParaRP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Information de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qualité</a:t>
              </a:r>
              <a:endPara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endParaRPr>
            </a:p>
            <a:p>
              <a:endParaRPr lang="en-US" sz="1600">
                <a:cs typeface="Arial"/>
              </a:endParaRPr>
            </a:p>
            <a:p>
              <a:pPr marL="285750" indent="-285750">
                <a:buFont typeface="Wingdings" panose="020B0604020202020204" pitchFamily="34" charset="0"/>
                <a:buChar char="ü"/>
              </a:pPr>
              <a:endParaRPr lang="en-US" sz="1600">
                <a:cs typeface="Arial"/>
              </a:endParaRPr>
            </a:p>
            <a:p>
              <a:pPr marL="285750" indent="-285750">
                <a:buFont typeface="Wingdings" panose="020B0604020202020204" pitchFamily="34" charset="0"/>
                <a:buChar char="ü"/>
              </a:pPr>
              <a:endParaRPr lang="en-US" sz="1600">
                <a:cs typeface="Arial"/>
              </a:endParaRPr>
            </a:p>
          </p:txBody>
        </p:sp>
        <p:pic>
          <p:nvPicPr>
            <p:cNvPr id="28" name="Graphic 27" descr="Illustrator outline">
              <a:extLst>
                <a:ext uri="{FF2B5EF4-FFF2-40B4-BE49-F238E27FC236}">
                  <a16:creationId xmlns:a16="http://schemas.microsoft.com/office/drawing/2014/main" id="{10F2CD60-8F07-6109-2700-8F31CAB476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364143" y="4775042"/>
              <a:ext cx="1467944" cy="1553779"/>
            </a:xfrm>
            <a:prstGeom prst="rect">
              <a:avLst/>
            </a:prstGeom>
          </p:spPr>
        </p:pic>
        <p:sp>
          <p:nvSpPr>
            <p:cNvPr id="15" name="Rectangle: Diagonal Corners Rounded 14">
              <a:extLst>
                <a:ext uri="{FF2B5EF4-FFF2-40B4-BE49-F238E27FC236}">
                  <a16:creationId xmlns:a16="http://schemas.microsoft.com/office/drawing/2014/main" id="{489490D6-91DC-C19C-6D07-54DAE9DCD398}"/>
                </a:ext>
              </a:extLst>
            </p:cNvPr>
            <p:cNvSpPr/>
            <p:nvPr/>
          </p:nvSpPr>
          <p:spPr>
            <a:xfrm>
              <a:off x="5160676" y="2104979"/>
              <a:ext cx="1996824" cy="714710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600">
                  <a:solidFill>
                    <a:srgbClr val="FFC000"/>
                  </a:solidFill>
                  <a:ea typeface="+mn-lt"/>
                  <a:cs typeface="+mn-lt"/>
                </a:rPr>
                <a:t>CONSTRUCTION DU CIRCUIT</a:t>
              </a:r>
              <a:endParaRPr lang="en-US" sz="16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072EADD-CADB-01A3-3D34-962E86208A69}"/>
              </a:ext>
            </a:extLst>
          </p:cNvPr>
          <p:cNvGrpSpPr/>
          <p:nvPr/>
        </p:nvGrpSpPr>
        <p:grpSpPr>
          <a:xfrm>
            <a:off x="7386527" y="2092487"/>
            <a:ext cx="2032511" cy="4088583"/>
            <a:chOff x="7386527" y="2092487"/>
            <a:chExt cx="2032511" cy="4088583"/>
          </a:xfrm>
        </p:grpSpPr>
        <p:sp>
          <p:nvSpPr>
            <p:cNvPr id="31" name="Text Placeholder 12">
              <a:extLst>
                <a:ext uri="{FF2B5EF4-FFF2-40B4-BE49-F238E27FC236}">
                  <a16:creationId xmlns:a16="http://schemas.microsoft.com/office/drawing/2014/main" id="{CEB086B3-8A74-9A41-8724-E8FC91E3AEAB}"/>
                </a:ext>
              </a:extLst>
            </p:cNvPr>
            <p:cNvSpPr txBox="1">
              <a:spLocks/>
            </p:cNvSpPr>
            <p:nvPr/>
          </p:nvSpPr>
          <p:spPr>
            <a:xfrm>
              <a:off x="7386527" y="2454785"/>
              <a:ext cx="2009243" cy="31161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Arial"/>
              </a:endParaRPr>
            </a:p>
            <a:p>
              <a:pPr algn="ctr"/>
              <a:endPara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endParaRP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Identification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automatique</a:t>
              </a: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Arrêts</a:t>
              </a: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adaptés</a:t>
              </a:r>
              <a:endPara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endParaRP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Véhicules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adaptés</a:t>
              </a: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 </a:t>
              </a:r>
            </a:p>
            <a:p>
              <a:pPr algn="ctr"/>
              <a:endParaRPr lang="en-US" sz="1600">
                <a:cs typeface="Arial"/>
              </a:endParaRPr>
            </a:p>
          </p:txBody>
        </p:sp>
        <p:sp>
          <p:nvSpPr>
            <p:cNvPr id="16" name="Rectangle: Diagonal Corners Rounded 15">
              <a:extLst>
                <a:ext uri="{FF2B5EF4-FFF2-40B4-BE49-F238E27FC236}">
                  <a16:creationId xmlns:a16="http://schemas.microsoft.com/office/drawing/2014/main" id="{CFCDC1CB-9763-7539-EB71-F2492AA42695}"/>
                </a:ext>
              </a:extLst>
            </p:cNvPr>
            <p:cNvSpPr/>
            <p:nvPr/>
          </p:nvSpPr>
          <p:spPr>
            <a:xfrm>
              <a:off x="7672049" y="2092487"/>
              <a:ext cx="1746989" cy="689726"/>
            </a:xfrm>
            <a:prstGeom prst="round2DiagRect">
              <a:avLst/>
            </a:prstGeom>
            <a:solidFill>
              <a:schemeClr val="bg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600">
                  <a:solidFill>
                    <a:srgbClr val="FFC000"/>
                  </a:solidFill>
                  <a:ea typeface="+mn-lt"/>
                  <a:cs typeface="+mn-lt"/>
                </a:rPr>
                <a:t>LE TRAJET</a:t>
              </a:r>
            </a:p>
          </p:txBody>
        </p:sp>
        <p:pic>
          <p:nvPicPr>
            <p:cNvPr id="3" name="Graphic 2" descr="Route (Two Pins With A Path) outline">
              <a:extLst>
                <a:ext uri="{FF2B5EF4-FFF2-40B4-BE49-F238E27FC236}">
                  <a16:creationId xmlns:a16="http://schemas.microsoft.com/office/drawing/2014/main" id="{C8AD6AEC-ADFF-9136-DD4D-A0F2D2C5D6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20338" y="4784246"/>
              <a:ext cx="1376504" cy="1396824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6296FD7-D510-D4DC-CF84-767BF9B56980}"/>
              </a:ext>
            </a:extLst>
          </p:cNvPr>
          <p:cNvGrpSpPr/>
          <p:nvPr/>
        </p:nvGrpSpPr>
        <p:grpSpPr>
          <a:xfrm>
            <a:off x="9748264" y="2092487"/>
            <a:ext cx="1987539" cy="4064567"/>
            <a:chOff x="9748264" y="2092487"/>
            <a:chExt cx="1987539" cy="4064567"/>
          </a:xfrm>
        </p:grpSpPr>
        <p:sp>
          <p:nvSpPr>
            <p:cNvPr id="18" name="Rectangle: Diagonal Corners Rounded 17">
              <a:extLst>
                <a:ext uri="{FF2B5EF4-FFF2-40B4-BE49-F238E27FC236}">
                  <a16:creationId xmlns:a16="http://schemas.microsoft.com/office/drawing/2014/main" id="{E1672C95-4A19-974C-1406-6B4B7A5EB51B}"/>
                </a:ext>
              </a:extLst>
            </p:cNvPr>
            <p:cNvSpPr/>
            <p:nvPr/>
          </p:nvSpPr>
          <p:spPr>
            <a:xfrm>
              <a:off x="9933586" y="2092487"/>
              <a:ext cx="1746989" cy="689726"/>
            </a:xfrm>
            <a:prstGeom prst="round2DiagRect">
              <a:avLst/>
            </a:prstGeom>
            <a:solidFill>
              <a:schemeClr val="bg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600" err="1">
                  <a:solidFill>
                    <a:srgbClr val="FFC000"/>
                  </a:solidFill>
                  <a:ea typeface="+mn-lt"/>
                  <a:cs typeface="+mn-lt"/>
                </a:rPr>
                <a:t>L'ARRIVÉE</a:t>
              </a:r>
              <a:endParaRPr lang="en-US" sz="1600"/>
            </a:p>
          </p:txBody>
        </p:sp>
        <p:sp>
          <p:nvSpPr>
            <p:cNvPr id="22" name="Text Placeholder 12">
              <a:extLst>
                <a:ext uri="{FF2B5EF4-FFF2-40B4-BE49-F238E27FC236}">
                  <a16:creationId xmlns:a16="http://schemas.microsoft.com/office/drawing/2014/main" id="{C992C4B1-DDF6-7A30-1064-C448E393C024}"/>
                </a:ext>
              </a:extLst>
            </p:cNvPr>
            <p:cNvSpPr txBox="1">
              <a:spLocks/>
            </p:cNvSpPr>
            <p:nvPr/>
          </p:nvSpPr>
          <p:spPr>
            <a:xfrm>
              <a:off x="9748264" y="2443239"/>
              <a:ext cx="1987539" cy="31161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>
                <a:cs typeface="Arial"/>
              </a:endParaRPr>
            </a:p>
            <a:p>
              <a:endParaRPr lang="en-US" sz="1600">
                <a:cs typeface="Arial"/>
              </a:endParaRP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En toute sécurité</a:t>
              </a: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Aux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horaires</a:t>
              </a: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convenus</a:t>
              </a:r>
              <a:endPara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endParaRP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endParaRPr lang="en-US" sz="1600">
                <a:cs typeface="Arial"/>
              </a:endParaRPr>
            </a:p>
            <a:p>
              <a:endParaRPr lang="en-US" sz="1600">
                <a:cs typeface="Arial"/>
              </a:endParaRPr>
            </a:p>
          </p:txBody>
        </p:sp>
        <p:pic>
          <p:nvPicPr>
            <p:cNvPr id="12" name="Graphic 11" descr="Target outline">
              <a:extLst>
                <a:ext uri="{FF2B5EF4-FFF2-40B4-BE49-F238E27FC236}">
                  <a16:creationId xmlns:a16="http://schemas.microsoft.com/office/drawing/2014/main" id="{BBE5CCEF-A8A4-DA53-D661-B6FA93428D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35894" y="4780550"/>
              <a:ext cx="1376504" cy="1376504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E27CC60-9BE1-AF52-E535-154AE91306BF}"/>
              </a:ext>
            </a:extLst>
          </p:cNvPr>
          <p:cNvGrpSpPr/>
          <p:nvPr/>
        </p:nvGrpSpPr>
        <p:grpSpPr>
          <a:xfrm>
            <a:off x="459253" y="2103086"/>
            <a:ext cx="1986154" cy="4137096"/>
            <a:chOff x="459253" y="2103086"/>
            <a:chExt cx="1986154" cy="4137096"/>
          </a:xfrm>
        </p:grpSpPr>
        <p:sp>
          <p:nvSpPr>
            <p:cNvPr id="14" name="Text Placeholder 12">
              <a:extLst>
                <a:ext uri="{FF2B5EF4-FFF2-40B4-BE49-F238E27FC236}">
                  <a16:creationId xmlns:a16="http://schemas.microsoft.com/office/drawing/2014/main" id="{4E9960AD-5025-227F-C4E5-BDA309B003FC}"/>
                </a:ext>
              </a:extLst>
            </p:cNvPr>
            <p:cNvSpPr txBox="1">
              <a:spLocks/>
            </p:cNvSpPr>
            <p:nvPr/>
          </p:nvSpPr>
          <p:spPr>
            <a:xfrm>
              <a:off x="459253" y="2443238"/>
              <a:ext cx="1986154" cy="303530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Arial"/>
              </a:endParaRPr>
            </a:p>
            <a:p>
              <a:pPr algn="ctr"/>
              <a:endPara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endParaRP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Capacité</a:t>
              </a: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 </a:t>
              </a: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Véhicules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adaptés</a:t>
              </a:r>
            </a:p>
            <a:p>
              <a:pPr algn="ctr"/>
              <a:endParaRPr lang="en-US" sz="1600">
                <a:cs typeface="Arial"/>
              </a:endParaRPr>
            </a:p>
          </p:txBody>
        </p:sp>
        <p:sp>
          <p:nvSpPr>
            <p:cNvPr id="21" name="Rectangle: Diagonal Corners Rounded 20">
              <a:extLst>
                <a:ext uri="{FF2B5EF4-FFF2-40B4-BE49-F238E27FC236}">
                  <a16:creationId xmlns:a16="http://schemas.microsoft.com/office/drawing/2014/main" id="{FA460353-5E5A-0F2D-0112-1C4DAC6C14D7}"/>
                </a:ext>
              </a:extLst>
            </p:cNvPr>
            <p:cNvSpPr/>
            <p:nvPr/>
          </p:nvSpPr>
          <p:spPr>
            <a:xfrm>
              <a:off x="512684" y="2103086"/>
              <a:ext cx="1871907" cy="714708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600">
                  <a:solidFill>
                    <a:srgbClr val="FFC000"/>
                  </a:solidFill>
                  <a:ea typeface="+mn-lt"/>
                  <a:cs typeface="+mn-lt"/>
                </a:rPr>
                <a:t>PLANIFICATION DE L'OFFRE</a:t>
              </a:r>
            </a:p>
          </p:txBody>
        </p:sp>
        <p:pic>
          <p:nvPicPr>
            <p:cNvPr id="25" name="Graphic 24" descr="Gantt Chart outline">
              <a:extLst>
                <a:ext uri="{FF2B5EF4-FFF2-40B4-BE49-F238E27FC236}">
                  <a16:creationId xmlns:a16="http://schemas.microsoft.com/office/drawing/2014/main" id="{482EF9B4-F6A7-3E10-B04D-756982B519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9974" y="4863678"/>
              <a:ext cx="1376504" cy="137650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E8FF469-2DC1-8445-2B0A-258C16E56B98}"/>
              </a:ext>
            </a:extLst>
          </p:cNvPr>
          <p:cNvGrpSpPr/>
          <p:nvPr/>
        </p:nvGrpSpPr>
        <p:grpSpPr>
          <a:xfrm>
            <a:off x="2778901" y="2092489"/>
            <a:ext cx="1990771" cy="3853803"/>
            <a:chOff x="2778901" y="2092489"/>
            <a:chExt cx="1990771" cy="3853803"/>
          </a:xfrm>
        </p:grpSpPr>
        <p:pic>
          <p:nvPicPr>
            <p:cNvPr id="23" name="Graphic 15" descr="Call center outline">
              <a:extLst>
                <a:ext uri="{FF2B5EF4-FFF2-40B4-BE49-F238E27FC236}">
                  <a16:creationId xmlns:a16="http://schemas.microsoft.com/office/drawing/2014/main" id="{920FD863-69EB-D465-F804-24078581BE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08604" y="5008801"/>
              <a:ext cx="914400" cy="914400"/>
            </a:xfrm>
            <a:prstGeom prst="rect">
              <a:avLst/>
            </a:prstGeom>
          </p:spPr>
        </p:pic>
        <p:sp>
          <p:nvSpPr>
            <p:cNvPr id="10" name="Rectangle: Diagonal Corners Rounded 9">
              <a:extLst>
                <a:ext uri="{FF2B5EF4-FFF2-40B4-BE49-F238E27FC236}">
                  <a16:creationId xmlns:a16="http://schemas.microsoft.com/office/drawing/2014/main" id="{FE8D60BC-629F-D19E-3F52-A5E7FFCF9D20}"/>
                </a:ext>
              </a:extLst>
            </p:cNvPr>
            <p:cNvSpPr/>
            <p:nvPr/>
          </p:nvSpPr>
          <p:spPr>
            <a:xfrm>
              <a:off x="2899139" y="2092489"/>
              <a:ext cx="1746989" cy="689726"/>
            </a:xfrm>
            <a:prstGeom prst="round2DiagRect">
              <a:avLst/>
            </a:prstGeom>
            <a:solidFill>
              <a:schemeClr val="bg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600">
                  <a:solidFill>
                    <a:srgbClr val="FFC000"/>
                  </a:solidFill>
                  <a:cs typeface="Arial"/>
                </a:rPr>
                <a:t> RÉSERVATION</a:t>
              </a:r>
            </a:p>
          </p:txBody>
        </p:sp>
        <p:sp>
          <p:nvSpPr>
            <p:cNvPr id="13" name="Text Placeholder 12">
              <a:extLst>
                <a:ext uri="{FF2B5EF4-FFF2-40B4-BE49-F238E27FC236}">
                  <a16:creationId xmlns:a16="http://schemas.microsoft.com/office/drawing/2014/main" id="{B6792F67-D0B1-DBAC-B5BB-88F87E5F88EF}"/>
                </a:ext>
              </a:extLst>
            </p:cNvPr>
            <p:cNvSpPr txBox="1">
              <a:spLocks/>
            </p:cNvSpPr>
            <p:nvPr/>
          </p:nvSpPr>
          <p:spPr>
            <a:xfrm>
              <a:off x="2778901" y="2823578"/>
              <a:ext cx="1990771" cy="204833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Arial"/>
              </a:endParaRPr>
            </a:p>
            <a:p>
              <a:pPr marL="285750" indent="-285750" algn="ctr">
                <a:buFont typeface="Wingdings" panose="020B0604020202020204" pitchFamily="34" charset="0"/>
                <a:buChar char="ü"/>
              </a:pP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Place </a:t>
              </a:r>
              <a:r>
                <a:rPr lang="en-US" sz="1600" err="1">
                  <a:solidFill>
                    <a:schemeClr val="tx1">
                      <a:lumMod val="85000"/>
                      <a:lumOff val="15000"/>
                    </a:schemeClr>
                  </a:solidFill>
                  <a:cs typeface="Arial"/>
                </a:rPr>
                <a:t>assurée</a:t>
              </a:r>
              <a:endParaRPr lang="en-US" sz="1600">
                <a:solidFill>
                  <a:schemeClr val="tx1">
                    <a:lumMod val="85000"/>
                    <a:lumOff val="15000"/>
                  </a:schemeClr>
                </a:solidFill>
                <a:cs typeface="Arial"/>
              </a:endParaRPr>
            </a:p>
            <a:p>
              <a:pPr algn="ctr"/>
              <a:endParaRPr lang="en-US" sz="1600">
                <a:cs typeface="Arial"/>
              </a:endParaRPr>
            </a:p>
          </p:txBody>
        </p:sp>
        <p:pic>
          <p:nvPicPr>
            <p:cNvPr id="27" name="Graphic 15" descr="Smart Phone with solid fill">
              <a:extLst>
                <a:ext uri="{FF2B5EF4-FFF2-40B4-BE49-F238E27FC236}">
                  <a16:creationId xmlns:a16="http://schemas.microsoft.com/office/drawing/2014/main" id="{E1E54825-4513-90F1-017D-46474CD10F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61878" y="503189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545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1094E-0007-2E22-0D5C-48E238F3B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33236E-2245-F039-E27C-093B6F26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UNE SOLUTION INNOVANTE</a:t>
            </a:r>
            <a:endParaRPr lang="en-US">
              <a:highlight>
                <a:srgbClr val="FFFF00"/>
              </a:highlight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18CB75-B9B5-0909-520D-6224F9AABF1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60341-3B7D-928A-A6B9-E49A2BCBF88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C34DBF-80CA-92AA-D392-3BD0B5360A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8733" y="1530276"/>
            <a:ext cx="5647267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cs typeface="Arial"/>
              </a:rPr>
              <a:t>Ce qui rend TAD </a:t>
            </a:r>
            <a:r>
              <a:rPr lang="en-US" sz="2400" err="1">
                <a:cs typeface="Arial"/>
              </a:rPr>
              <a:t>Partenaires</a:t>
            </a:r>
            <a:r>
              <a:rPr lang="en-US" sz="2400">
                <a:cs typeface="Arial"/>
              </a:rPr>
              <a:t> unique</a:t>
            </a:r>
            <a:endParaRPr lang="en-US" sz="24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37235B1-A260-196A-A82F-DF2812D020F5}"/>
              </a:ext>
            </a:extLst>
          </p:cNvPr>
          <p:cNvSpPr/>
          <p:nvPr/>
        </p:nvSpPr>
        <p:spPr>
          <a:xfrm>
            <a:off x="558545" y="2487449"/>
            <a:ext cx="3388401" cy="3222260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FFCD00"/>
                </a:solidFill>
                <a:cs typeface="Arial"/>
              </a:rPr>
              <a:t>CO-CONSTRUCTION</a:t>
            </a: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r>
              <a:rPr lang="en-US">
                <a:solidFill>
                  <a:srgbClr val="FFCD00"/>
                </a:solidFill>
                <a:cs typeface="Arial"/>
              </a:rPr>
              <a:t>Avec le Partenaire</a:t>
            </a: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773B31F-5896-B907-2F5E-B25B9B605CF7}"/>
              </a:ext>
            </a:extLst>
          </p:cNvPr>
          <p:cNvSpPr/>
          <p:nvPr/>
        </p:nvSpPr>
        <p:spPr>
          <a:xfrm>
            <a:off x="4396767" y="2487449"/>
            <a:ext cx="3388401" cy="3222260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trike="sngStrike">
                <a:solidFill>
                  <a:srgbClr val="FFCD00"/>
                </a:solidFill>
                <a:cs typeface="Arial"/>
              </a:rPr>
              <a:t>SERVICE DE TRANSPORT</a:t>
            </a:r>
            <a:endParaRPr lang="en-US">
              <a:solidFill>
                <a:srgbClr val="000000"/>
              </a:solidFill>
              <a:cs typeface="Arial"/>
            </a:endParaRPr>
          </a:p>
          <a:p>
            <a:pPr algn="ctr"/>
            <a:br>
              <a:rPr lang="en-US" strike="sngStrike">
                <a:solidFill>
                  <a:srgbClr val="FFCD00"/>
                </a:solidFill>
                <a:cs typeface="Arial"/>
              </a:rPr>
            </a:br>
            <a:r>
              <a:rPr lang="en-US">
                <a:solidFill>
                  <a:srgbClr val="FFCD00"/>
                </a:solidFill>
                <a:cs typeface="Arial"/>
              </a:rPr>
              <a:t>UN SERVICE DE MOBILITÉ</a:t>
            </a: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CA54704-0F60-0513-F8D4-B1AA67034457}"/>
              </a:ext>
            </a:extLst>
          </p:cNvPr>
          <p:cNvSpPr/>
          <p:nvPr/>
        </p:nvSpPr>
        <p:spPr>
          <a:xfrm>
            <a:off x="8263211" y="2487449"/>
            <a:ext cx="3388401" cy="3222260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FFCD00"/>
                </a:solidFill>
                <a:cs typeface="Arial"/>
              </a:rPr>
              <a:t>Partenaires</a:t>
            </a: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r>
              <a:rPr lang="en-US">
                <a:solidFill>
                  <a:srgbClr val="FFCD00"/>
                </a:solidFill>
                <a:cs typeface="Arial"/>
              </a:rPr>
              <a:t>PORTEURS DE LEUR PROPRE SOLUTION DE MOBILITÉ</a:t>
            </a: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  <a:p>
            <a:pPr algn="ctr"/>
            <a:endParaRPr lang="en-US">
              <a:solidFill>
                <a:srgbClr val="FFCD00"/>
              </a:solidFill>
              <a:cs typeface="Arial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DBC0FE8-BABE-B0E3-8797-B9B61176C3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88012" y="4455886"/>
            <a:ext cx="1121228" cy="1099457"/>
          </a:xfrm>
          <a:prstGeom prst="rect">
            <a:avLst/>
          </a:prstGeom>
        </p:spPr>
      </p:pic>
      <p:pic>
        <p:nvPicPr>
          <p:cNvPr id="3" name="Graphic 2" descr="Connected with solid fill">
            <a:extLst>
              <a:ext uri="{FF2B5EF4-FFF2-40B4-BE49-F238E27FC236}">
                <a16:creationId xmlns:a16="http://schemas.microsoft.com/office/drawing/2014/main" id="{0E7203D5-1AC3-4FFD-3C1B-6792434692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633720" y="4536440"/>
            <a:ext cx="914400" cy="914400"/>
          </a:xfrm>
          <a:prstGeom prst="rect">
            <a:avLst/>
          </a:prstGeom>
        </p:spPr>
      </p:pic>
      <p:pic>
        <p:nvPicPr>
          <p:cNvPr id="8" name="Graphic 7" descr="Key with solid fill">
            <a:extLst>
              <a:ext uri="{FF2B5EF4-FFF2-40B4-BE49-F238E27FC236}">
                <a16:creationId xmlns:a16="http://schemas.microsoft.com/office/drawing/2014/main" id="{222DD2C9-B697-4BE2-5DD3-448017AD02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33840" y="4556760"/>
            <a:ext cx="914400" cy="9144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5B37A67-B92E-9DDE-454D-27695E4B56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85680" y="4536440"/>
            <a:ext cx="914400" cy="9144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B538F9-B657-E291-B36A-17FFF24C5E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1920" y="4546600"/>
            <a:ext cx="914400" cy="914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AB9D0C4-6FA1-EB1D-0D16-7C81FF5E64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6480" y="4597400"/>
            <a:ext cx="822960" cy="80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75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56DBC-FA33-76AD-83D2-53197B3EC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CD79A-7943-4B4F-4155-DB30062F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422" y="2871471"/>
            <a:ext cx="7180607" cy="1458853"/>
          </a:xfrm>
        </p:spPr>
        <p:txBody>
          <a:bodyPr/>
          <a:lstStyle/>
          <a:p>
            <a:r>
              <a:rPr lang="fr-BE">
                <a:solidFill>
                  <a:srgbClr val="262626"/>
                </a:solidFill>
              </a:rPr>
              <a:t>OÙ EN SOMMES-NOUS ? </a:t>
            </a:r>
            <a:br>
              <a:rPr lang="fr-BE"/>
            </a:br>
            <a:br>
              <a:rPr lang="fr-BE"/>
            </a:br>
            <a:br>
              <a:rPr lang="fr-BE"/>
            </a:br>
            <a:br>
              <a:rPr lang="fr-BE"/>
            </a:br>
            <a:br>
              <a:rPr lang="fr-BE"/>
            </a:br>
            <a:br>
              <a:rPr lang="fr-BE"/>
            </a:br>
            <a:br>
              <a:rPr lang="fr-BE"/>
            </a:br>
            <a:br>
              <a:rPr lang="fr-BE"/>
            </a:br>
            <a:br>
              <a:rPr lang="fr-BE"/>
            </a:br>
            <a:endParaRPr lang="fr-BE">
              <a:solidFill>
                <a:srgbClr val="262626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AFD094-44DC-F9BD-5080-431704FB1B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BE"/>
              <a:t>#3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17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E1DBC-3FC1-6951-A97C-8094966D1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39D668-4EF4-0B47-95AE-C37B26EB4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3" y="485430"/>
            <a:ext cx="11082867" cy="899761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262626"/>
                </a:solidFill>
              </a:rPr>
              <a:t>Processus de Développement d'un </a:t>
            </a:r>
            <a:r>
              <a:rPr lang="en-US" sz="2800" err="1">
                <a:solidFill>
                  <a:srgbClr val="262626"/>
                </a:solidFill>
              </a:rPr>
              <a:t>Projet</a:t>
            </a:r>
            <a:r>
              <a:rPr lang="en-US" sz="2800">
                <a:solidFill>
                  <a:srgbClr val="262626"/>
                </a:solidFill>
              </a:rPr>
              <a:t> </a:t>
            </a:r>
            <a:r>
              <a:rPr lang="en-US" sz="2800" err="1">
                <a:solidFill>
                  <a:srgbClr val="262626"/>
                </a:solidFill>
              </a:rPr>
              <a:t>d'innovation</a:t>
            </a:r>
            <a:r>
              <a:rPr lang="en-US" sz="2800">
                <a:solidFill>
                  <a:srgbClr val="262626"/>
                </a:solidFill>
              </a:rPr>
              <a:t>  </a:t>
            </a:r>
          </a:p>
          <a:p>
            <a:endParaRPr lang="en-US">
              <a:solidFill>
                <a:srgbClr val="262626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70049-AA55-E13B-30B1-E9F9C1CE48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1DDB8-0C78-E52A-C4D2-C35CD3D2926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graphicFrame>
        <p:nvGraphicFramePr>
          <p:cNvPr id="207" name="Diagram 206">
            <a:extLst>
              <a:ext uri="{FF2B5EF4-FFF2-40B4-BE49-F238E27FC236}">
                <a16:creationId xmlns:a16="http://schemas.microsoft.com/office/drawing/2014/main" id="{C70BF130-217A-4528-590C-E0E4543ED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0521943"/>
              </p:ext>
            </p:extLst>
          </p:nvPr>
        </p:nvGraphicFramePr>
        <p:xfrm>
          <a:off x="448733" y="1658007"/>
          <a:ext cx="8199120" cy="384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96" name="Rectangle 2495">
            <a:extLst>
              <a:ext uri="{FF2B5EF4-FFF2-40B4-BE49-F238E27FC236}">
                <a16:creationId xmlns:a16="http://schemas.microsoft.com/office/drawing/2014/main" id="{DF3F1D96-0EC9-B7B9-F16C-18B82D3A531A}"/>
              </a:ext>
            </a:extLst>
          </p:cNvPr>
          <p:cNvSpPr/>
          <p:nvPr/>
        </p:nvSpPr>
        <p:spPr>
          <a:xfrm>
            <a:off x="5159651" y="2902216"/>
            <a:ext cx="3525520" cy="270255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8" name="Text Placeholder 1">
            <a:extLst>
              <a:ext uri="{FF2B5EF4-FFF2-40B4-BE49-F238E27FC236}">
                <a16:creationId xmlns:a16="http://schemas.microsoft.com/office/drawing/2014/main" id="{79CC0D47-0D43-C1A2-A459-895F75D05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42586" y="3439547"/>
            <a:ext cx="2954710" cy="189057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sz="1600">
                <a:solidFill>
                  <a:srgbClr val="FF8533"/>
                </a:solidFill>
                <a:cs typeface="Arial"/>
              </a:rPr>
              <a:t>Challenger </a:t>
            </a:r>
            <a:r>
              <a:rPr lang="en-US" sz="1600" err="1">
                <a:solidFill>
                  <a:srgbClr val="FF8533"/>
                </a:solidFill>
                <a:cs typeface="Arial"/>
              </a:rPr>
              <a:t>nos</a:t>
            </a:r>
            <a:r>
              <a:rPr lang="en-US" sz="1600">
                <a:solidFill>
                  <a:srgbClr val="FF8533"/>
                </a:solidFill>
                <a:cs typeface="Arial"/>
              </a:rPr>
              <a:t> </a:t>
            </a:r>
            <a:r>
              <a:rPr lang="en-US" sz="1600" err="1">
                <a:solidFill>
                  <a:srgbClr val="FF8533"/>
                </a:solidFill>
                <a:cs typeface="Arial"/>
              </a:rPr>
              <a:t>hypothèses</a:t>
            </a:r>
            <a:endParaRPr lang="en-US" sz="1600">
              <a:solidFill>
                <a:srgbClr val="FF8533"/>
              </a:solidFill>
              <a:cs typeface="Aria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sz="1600">
                <a:solidFill>
                  <a:srgbClr val="FF8533"/>
                </a:solidFill>
                <a:cs typeface="Arial"/>
              </a:rPr>
              <a:t>Identifier les </a:t>
            </a:r>
            <a:r>
              <a:rPr lang="en-US" sz="1600" err="1">
                <a:solidFill>
                  <a:srgbClr val="FF8533"/>
                </a:solidFill>
                <a:cs typeface="Arial"/>
              </a:rPr>
              <a:t>besoins</a:t>
            </a:r>
            <a:r>
              <a:rPr lang="en-US" sz="1600">
                <a:solidFill>
                  <a:srgbClr val="FF8533"/>
                </a:solidFill>
                <a:cs typeface="Arial"/>
              </a:rPr>
              <a:t> </a:t>
            </a:r>
            <a:r>
              <a:rPr lang="en-US" sz="1600" err="1">
                <a:solidFill>
                  <a:srgbClr val="FF8533"/>
                </a:solidFill>
                <a:cs typeface="Arial"/>
              </a:rPr>
              <a:t>réels</a:t>
            </a:r>
            <a:r>
              <a:rPr lang="en-US" sz="1600">
                <a:solidFill>
                  <a:srgbClr val="FF8533"/>
                </a:solidFill>
                <a:cs typeface="Arial"/>
              </a:rPr>
              <a:t> </a:t>
            </a:r>
            <a:r>
              <a:rPr lang="en-US" sz="1600" err="1">
                <a:solidFill>
                  <a:srgbClr val="FF8533"/>
                </a:solidFill>
                <a:cs typeface="Arial"/>
              </a:rPr>
              <a:t>majeurs</a:t>
            </a:r>
            <a:endParaRPr lang="en-US" sz="1600">
              <a:solidFill>
                <a:srgbClr val="FF8533"/>
              </a:solidFill>
              <a:cs typeface="Arial"/>
            </a:endParaRPr>
          </a:p>
          <a:p>
            <a:pPr marL="285750" indent="-285750">
              <a:buFont typeface="Wingdings" panose="020B0604020202020204" pitchFamily="34" charset="0"/>
              <a:buChar char="q"/>
            </a:pPr>
            <a:r>
              <a:rPr lang="en-US" sz="1600">
                <a:solidFill>
                  <a:srgbClr val="FF8533"/>
                </a:solidFill>
                <a:cs typeface="Arial"/>
              </a:rPr>
              <a:t>Identifier les premiers </a:t>
            </a:r>
            <a:r>
              <a:rPr lang="en-US" sz="1600" err="1">
                <a:solidFill>
                  <a:srgbClr val="FF8533"/>
                </a:solidFill>
                <a:cs typeface="Arial"/>
              </a:rPr>
              <a:t>partenaires</a:t>
            </a:r>
            <a:r>
              <a:rPr lang="en-US" sz="1600">
                <a:solidFill>
                  <a:srgbClr val="FF8533"/>
                </a:solidFill>
                <a:cs typeface="Arial"/>
              </a:rPr>
              <a:t> </a:t>
            </a:r>
            <a:r>
              <a:rPr lang="en-US" sz="1600" err="1">
                <a:solidFill>
                  <a:srgbClr val="FF8533"/>
                </a:solidFill>
                <a:cs typeface="Arial"/>
              </a:rPr>
              <a:t>pilotes</a:t>
            </a:r>
          </a:p>
        </p:txBody>
      </p:sp>
      <p:sp>
        <p:nvSpPr>
          <p:cNvPr id="2708" name="Arrow: Right 2707">
            <a:extLst>
              <a:ext uri="{FF2B5EF4-FFF2-40B4-BE49-F238E27FC236}">
                <a16:creationId xmlns:a16="http://schemas.microsoft.com/office/drawing/2014/main" id="{C19D449D-6260-B2FA-3982-CFF8F5A0D414}"/>
              </a:ext>
            </a:extLst>
          </p:cNvPr>
          <p:cNvSpPr/>
          <p:nvPr/>
        </p:nvSpPr>
        <p:spPr>
          <a:xfrm>
            <a:off x="6123093" y="4518047"/>
            <a:ext cx="469900" cy="266700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9" name="Arrow: Right 2708">
            <a:extLst>
              <a:ext uri="{FF2B5EF4-FFF2-40B4-BE49-F238E27FC236}">
                <a16:creationId xmlns:a16="http://schemas.microsoft.com/office/drawing/2014/main" id="{9F9DC35C-6A18-C055-2D9E-87617246DE8E}"/>
              </a:ext>
            </a:extLst>
          </p:cNvPr>
          <p:cNvSpPr/>
          <p:nvPr/>
        </p:nvSpPr>
        <p:spPr>
          <a:xfrm>
            <a:off x="7271173" y="4518046"/>
            <a:ext cx="469900" cy="266700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4" name="Arrow: Left 2813">
            <a:extLst>
              <a:ext uri="{FF2B5EF4-FFF2-40B4-BE49-F238E27FC236}">
                <a16:creationId xmlns:a16="http://schemas.microsoft.com/office/drawing/2014/main" id="{A5409010-07FC-00BB-8179-40A9184054C2}"/>
              </a:ext>
            </a:extLst>
          </p:cNvPr>
          <p:cNvSpPr/>
          <p:nvPr/>
        </p:nvSpPr>
        <p:spPr>
          <a:xfrm rot="-2160000">
            <a:off x="9290473" y="1985667"/>
            <a:ext cx="1384300" cy="977900"/>
          </a:xfrm>
          <a:prstGeom prst="leftArrow">
            <a:avLst/>
          </a:prstGeom>
          <a:solidFill>
            <a:schemeClr val="accent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0" name="Graphic 219">
            <a:extLst>
              <a:ext uri="{FF2B5EF4-FFF2-40B4-BE49-F238E27FC236}">
                <a16:creationId xmlns:a16="http://schemas.microsoft.com/office/drawing/2014/main" id="{FDDC51CE-A35D-4412-64B9-A47EF13F2B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 flipV="1">
            <a:off x="3203975" y="5178260"/>
            <a:ext cx="317971" cy="317970"/>
          </a:xfrm>
          <a:prstGeom prst="rect">
            <a:avLst/>
          </a:prstGeom>
        </p:spPr>
      </p:pic>
      <p:pic>
        <p:nvPicPr>
          <p:cNvPr id="221" name="Graphic 220">
            <a:extLst>
              <a:ext uri="{FF2B5EF4-FFF2-40B4-BE49-F238E27FC236}">
                <a16:creationId xmlns:a16="http://schemas.microsoft.com/office/drawing/2014/main" id="{C7E190CE-74CE-5C14-9127-8B047E9F28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 flipV="1">
            <a:off x="4389308" y="5178260"/>
            <a:ext cx="317971" cy="31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4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6" grpId="0" animBg="1"/>
      <p:bldP spid="2498" grpId="0" build="p"/>
      <p:bldP spid="2708" grpId="0" animBg="1"/>
      <p:bldP spid="2709" grpId="0" animBg="1"/>
      <p:bldP spid="28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4713C-3289-BACA-2B5A-032DF677D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EFB99-5B74-E278-62C3-16AC6F6BFC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893" y="1375141"/>
            <a:ext cx="9924627" cy="3752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cs typeface="Arial"/>
              </a:rPr>
              <a:t>Étapes </a:t>
            </a:r>
            <a:r>
              <a:rPr lang="en-US" err="1">
                <a:cs typeface="Arial"/>
              </a:rPr>
              <a:t>suivantes</a:t>
            </a:r>
            <a:r>
              <a:rPr lang="en-US">
                <a:cs typeface="Arial"/>
              </a:rPr>
              <a:t>    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2A32DD-2A4D-797D-19AA-6DF769569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93" y="485430"/>
            <a:ext cx="11123507" cy="899761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262626"/>
                </a:solidFill>
                <a:ea typeface="+mj-lt"/>
                <a:cs typeface="+mj-lt"/>
              </a:rPr>
              <a:t>Processus de Développement d'un </a:t>
            </a:r>
            <a:r>
              <a:rPr lang="en-US" err="1">
                <a:solidFill>
                  <a:srgbClr val="262626"/>
                </a:solidFill>
                <a:ea typeface="+mj-lt"/>
                <a:cs typeface="+mj-lt"/>
              </a:rPr>
              <a:t>Projet</a:t>
            </a:r>
            <a:r>
              <a:rPr lang="en-US">
                <a:solidFill>
                  <a:srgbClr val="262626"/>
                </a:solidFill>
                <a:ea typeface="+mj-lt"/>
                <a:cs typeface="+mj-lt"/>
              </a:rPr>
              <a:t> </a:t>
            </a:r>
            <a:r>
              <a:rPr lang="en-US" err="1">
                <a:solidFill>
                  <a:srgbClr val="262626"/>
                </a:solidFill>
                <a:ea typeface="+mj-lt"/>
                <a:cs typeface="+mj-lt"/>
              </a:rPr>
              <a:t>d'innovation</a:t>
            </a:r>
            <a:r>
              <a:rPr lang="en-US">
                <a:solidFill>
                  <a:srgbClr val="262626"/>
                </a:solidFill>
                <a:ea typeface="+mj-lt"/>
                <a:cs typeface="+mj-lt"/>
              </a:rPr>
              <a:t>  </a:t>
            </a:r>
          </a:p>
          <a:p>
            <a:endParaRPr lang="en-US">
              <a:solidFill>
                <a:srgbClr val="262626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43755-9288-2D6A-0EAE-014636DB5A8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1A3B2-E12A-1071-A69B-D341F16760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20FDBB9-FBE8-71EA-3258-EA87C3F48D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382507"/>
              </p:ext>
            </p:extLst>
          </p:nvPr>
        </p:nvGraphicFramePr>
        <p:xfrm>
          <a:off x="1233714" y="478971"/>
          <a:ext cx="9652000" cy="7731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137" name="Group 9136">
            <a:extLst>
              <a:ext uri="{FF2B5EF4-FFF2-40B4-BE49-F238E27FC236}">
                <a16:creationId xmlns:a16="http://schemas.microsoft.com/office/drawing/2014/main" id="{032BC50C-57F9-B3CB-0476-FD36803DC5F9}"/>
              </a:ext>
            </a:extLst>
          </p:cNvPr>
          <p:cNvGrpSpPr/>
          <p:nvPr/>
        </p:nvGrpSpPr>
        <p:grpSpPr>
          <a:xfrm>
            <a:off x="7833360" y="2331720"/>
            <a:ext cx="914400" cy="914400"/>
            <a:chOff x="7934960" y="2240280"/>
            <a:chExt cx="914400" cy="914400"/>
          </a:xfrm>
        </p:grpSpPr>
        <p:pic>
          <p:nvPicPr>
            <p:cNvPr id="9096" name="Graphic 9095">
              <a:extLst>
                <a:ext uri="{FF2B5EF4-FFF2-40B4-BE49-F238E27FC236}">
                  <a16:creationId xmlns:a16="http://schemas.microsoft.com/office/drawing/2014/main" id="{7D1E8749-5812-E0D6-F5D0-65FD253D45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4960" y="2240280"/>
              <a:ext cx="914400" cy="914400"/>
            </a:xfrm>
            <a:prstGeom prst="rect">
              <a:avLst/>
            </a:prstGeom>
          </p:spPr>
        </p:pic>
        <p:sp>
          <p:nvSpPr>
            <p:cNvPr id="9106" name="Oval 9105">
              <a:extLst>
                <a:ext uri="{FF2B5EF4-FFF2-40B4-BE49-F238E27FC236}">
                  <a16:creationId xmlns:a16="http://schemas.microsoft.com/office/drawing/2014/main" id="{D4391521-3FF5-AAF6-F4A4-727A8C8E9918}"/>
                </a:ext>
              </a:extLst>
            </p:cNvPr>
            <p:cNvSpPr/>
            <p:nvPr/>
          </p:nvSpPr>
          <p:spPr>
            <a:xfrm>
              <a:off x="8326120" y="2410460"/>
              <a:ext cx="139700" cy="1651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07" name="Oval 9106">
              <a:extLst>
                <a:ext uri="{FF2B5EF4-FFF2-40B4-BE49-F238E27FC236}">
                  <a16:creationId xmlns:a16="http://schemas.microsoft.com/office/drawing/2014/main" id="{ADFAD515-FB94-6512-1EDB-01C775E9FE27}"/>
                </a:ext>
              </a:extLst>
            </p:cNvPr>
            <p:cNvSpPr/>
            <p:nvPr/>
          </p:nvSpPr>
          <p:spPr>
            <a:xfrm>
              <a:off x="8326119" y="2623819"/>
              <a:ext cx="139700" cy="1651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27" name="Oval 9126">
              <a:extLst>
                <a:ext uri="{FF2B5EF4-FFF2-40B4-BE49-F238E27FC236}">
                  <a16:creationId xmlns:a16="http://schemas.microsoft.com/office/drawing/2014/main" id="{E6EEC328-2584-77F9-61E6-BFA5B1199A89}"/>
                </a:ext>
              </a:extLst>
            </p:cNvPr>
            <p:cNvSpPr/>
            <p:nvPr/>
          </p:nvSpPr>
          <p:spPr>
            <a:xfrm>
              <a:off x="8326118" y="2837178"/>
              <a:ext cx="139700" cy="1651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66" name="Rectangle: Rounded Corners 9365">
            <a:extLst>
              <a:ext uri="{FF2B5EF4-FFF2-40B4-BE49-F238E27FC236}">
                <a16:creationId xmlns:a16="http://schemas.microsoft.com/office/drawing/2014/main" id="{B57A3E3A-1E7E-04FB-8673-4F2ABAF3CB6D}"/>
              </a:ext>
            </a:extLst>
          </p:cNvPr>
          <p:cNvSpPr/>
          <p:nvPr/>
        </p:nvSpPr>
        <p:spPr>
          <a:xfrm>
            <a:off x="2324100" y="5491479"/>
            <a:ext cx="4528820" cy="736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>
                <a:solidFill>
                  <a:schemeClr val="tx2"/>
                </a:solidFill>
                <a:latin typeface="Arial"/>
                <a:ea typeface="Calibri"/>
                <a:cs typeface="Arial"/>
              </a:rPr>
              <a:t>SELECTION PARTENAIRES PILOTE</a:t>
            </a:r>
            <a:endParaRPr lang="en-US" b="1">
              <a:solidFill>
                <a:schemeClr val="tx2"/>
              </a:solidFill>
              <a:latin typeface="Arial"/>
              <a:cs typeface="Arial"/>
            </a:endParaRPr>
          </a:p>
        </p:txBody>
      </p:sp>
      <p:cxnSp>
        <p:nvCxnSpPr>
          <p:cNvPr id="9485" name="Straight Arrow Connector 9484">
            <a:extLst>
              <a:ext uri="{FF2B5EF4-FFF2-40B4-BE49-F238E27FC236}">
                <a16:creationId xmlns:a16="http://schemas.microsoft.com/office/drawing/2014/main" id="{3456FBEC-0534-71C9-7926-5678314CEDEB}"/>
              </a:ext>
            </a:extLst>
          </p:cNvPr>
          <p:cNvCxnSpPr/>
          <p:nvPr/>
        </p:nvCxnSpPr>
        <p:spPr>
          <a:xfrm>
            <a:off x="2491739" y="4000500"/>
            <a:ext cx="2540" cy="1577340"/>
          </a:xfrm>
          <a:prstGeom prst="straightConnector1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335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F75BF-3B77-369E-00B7-87CCFE44B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2B1E94-4D5B-1DC0-181A-76F3E082A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893" y="485430"/>
            <a:ext cx="11123507" cy="899761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262626"/>
                </a:solidFill>
                <a:ea typeface="+mj-lt"/>
                <a:cs typeface="+mj-lt"/>
              </a:rPr>
              <a:t>Processus de Développement d'un </a:t>
            </a:r>
            <a:r>
              <a:rPr lang="en-US" err="1">
                <a:solidFill>
                  <a:srgbClr val="262626"/>
                </a:solidFill>
                <a:ea typeface="+mj-lt"/>
                <a:cs typeface="+mj-lt"/>
              </a:rPr>
              <a:t>Projet</a:t>
            </a:r>
            <a:r>
              <a:rPr lang="en-US">
                <a:solidFill>
                  <a:srgbClr val="262626"/>
                </a:solidFill>
                <a:ea typeface="+mj-lt"/>
                <a:cs typeface="+mj-lt"/>
              </a:rPr>
              <a:t> </a:t>
            </a:r>
            <a:r>
              <a:rPr lang="en-US" err="1">
                <a:solidFill>
                  <a:srgbClr val="262626"/>
                </a:solidFill>
                <a:ea typeface="+mj-lt"/>
                <a:cs typeface="+mj-lt"/>
              </a:rPr>
              <a:t>d'innovation</a:t>
            </a:r>
            <a:r>
              <a:rPr lang="en-US">
                <a:solidFill>
                  <a:srgbClr val="262626"/>
                </a:solidFill>
                <a:ea typeface="+mj-lt"/>
                <a:cs typeface="+mj-lt"/>
              </a:rPr>
              <a:t>  </a:t>
            </a:r>
          </a:p>
          <a:p>
            <a:endParaRPr lang="en-US">
              <a:solidFill>
                <a:srgbClr val="262626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A31F6-E266-8EEA-993F-3A658C21B4D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F8D5A4-E34B-6740-9F72-F90F850D2245}" type="datetime3">
              <a:rPr lang="fr-BE" smtClean="0"/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44A64-AB0A-E25E-3521-68B2E2735C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TAD Partenaires - Logistics in Wallonia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37DC304-F258-FB6C-114D-7072496812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2538754"/>
            <a:ext cx="670560" cy="6705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754BEB-47C8-63D2-CA60-70737F57F4C5}"/>
              </a:ext>
            </a:extLst>
          </p:cNvPr>
          <p:cNvSpPr txBox="1"/>
          <p:nvPr/>
        </p:nvSpPr>
        <p:spPr>
          <a:xfrm>
            <a:off x="167640" y="3384713"/>
            <a:ext cx="2540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2"/>
                </a:solidFill>
                <a:cs typeface="Arial"/>
              </a:rPr>
              <a:t>COMPRENDRE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D7CB0C-99A8-DC63-5E4F-56313D2C6774}"/>
              </a:ext>
            </a:extLst>
          </p:cNvPr>
          <p:cNvSpPr txBox="1"/>
          <p:nvPr/>
        </p:nvSpPr>
        <p:spPr>
          <a:xfrm>
            <a:off x="2514600" y="3384712"/>
            <a:ext cx="2540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2"/>
                </a:solidFill>
                <a:cs typeface="Arial"/>
              </a:rPr>
              <a:t>CONVAINCRE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0619CA-247E-0BEA-9DC7-AA63606A2BA8}"/>
              </a:ext>
            </a:extLst>
          </p:cNvPr>
          <p:cNvSpPr txBox="1"/>
          <p:nvPr/>
        </p:nvSpPr>
        <p:spPr>
          <a:xfrm>
            <a:off x="4851400" y="3384711"/>
            <a:ext cx="2540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solidFill>
                  <a:schemeClr val="tx2"/>
                </a:solidFill>
                <a:cs typeface="Arial"/>
              </a:rPr>
              <a:t>SÉCURISER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CF3120-D1FB-3817-AE0D-74A22BB33812}"/>
              </a:ext>
            </a:extLst>
          </p:cNvPr>
          <p:cNvSpPr txBox="1"/>
          <p:nvPr/>
        </p:nvSpPr>
        <p:spPr>
          <a:xfrm>
            <a:off x="7188200" y="3384710"/>
            <a:ext cx="2540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2"/>
                </a:solidFill>
                <a:cs typeface="Arial"/>
              </a:rPr>
              <a:t>PÉRENNISER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897318-E72F-538C-5526-CA04FD716429}"/>
              </a:ext>
            </a:extLst>
          </p:cNvPr>
          <p:cNvSpPr txBox="1"/>
          <p:nvPr/>
        </p:nvSpPr>
        <p:spPr>
          <a:xfrm>
            <a:off x="9525000" y="3384710"/>
            <a:ext cx="2540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tx2"/>
                </a:solidFill>
                <a:cs typeface="Arial"/>
              </a:rPr>
              <a:t>INDUSTRIALISER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22" name="Graphic 21" descr="Users outline">
            <a:extLst>
              <a:ext uri="{FF2B5EF4-FFF2-40B4-BE49-F238E27FC236}">
                <a16:creationId xmlns:a16="http://schemas.microsoft.com/office/drawing/2014/main" id="{F465C7CF-AA1B-378A-9859-CB4B57C569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4220" y="2422394"/>
            <a:ext cx="914400" cy="9144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D843B1B-2E8B-D298-D7D4-F30D813785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45480" y="2548914"/>
            <a:ext cx="782320" cy="68072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E06D756-5F73-A187-E7BF-B0E578C0E4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4660" y="2525998"/>
            <a:ext cx="772160" cy="8128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697C20E3-A65A-40B7-3238-4430A564EE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93680" y="2538754"/>
            <a:ext cx="792480" cy="812800"/>
          </a:xfrm>
          <a:prstGeom prst="rect">
            <a:avLst/>
          </a:prstGeom>
        </p:spPr>
      </p:pic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81A81DB9-1E82-B02F-059A-CEE01A008B99}"/>
              </a:ext>
            </a:extLst>
          </p:cNvPr>
          <p:cNvSpPr txBox="1">
            <a:spLocks/>
          </p:cNvSpPr>
          <p:nvPr/>
        </p:nvSpPr>
        <p:spPr>
          <a:xfrm>
            <a:off x="459252" y="4007123"/>
            <a:ext cx="2047605" cy="10565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rgbClr val="262626"/>
                </a:solidFill>
                <a:cs typeface="Arial"/>
              </a:rPr>
              <a:t>Identifier les </a:t>
            </a:r>
            <a:r>
              <a:rPr lang="en-US" sz="1600" err="1">
                <a:solidFill>
                  <a:srgbClr val="262626"/>
                </a:solidFill>
                <a:cs typeface="Arial"/>
              </a:rPr>
              <a:t>besoins</a:t>
            </a:r>
            <a:r>
              <a:rPr lang="en-US" sz="1600">
                <a:solidFill>
                  <a:srgbClr val="262626"/>
                </a:solidFill>
                <a:cs typeface="Arial"/>
              </a:rPr>
              <a:t> </a:t>
            </a:r>
            <a:r>
              <a:rPr lang="en-US" sz="1600" err="1">
                <a:solidFill>
                  <a:srgbClr val="262626"/>
                </a:solidFill>
                <a:cs typeface="Arial"/>
              </a:rPr>
              <a:t>réels</a:t>
            </a:r>
            <a:endParaRPr lang="en-US" sz="1600">
              <a:solidFill>
                <a:srgbClr val="262626"/>
              </a:solidFill>
              <a:cs typeface="Arial"/>
            </a:endParaRPr>
          </a:p>
          <a:p>
            <a:pPr algn="ctr"/>
            <a:endParaRPr lang="en-US" sz="1600">
              <a:solidFill>
                <a:srgbClr val="262626"/>
              </a:solidFill>
              <a:cs typeface="Arial"/>
            </a:endParaRP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213C4904-BC1A-AA53-FFFA-7C2F522359A2}"/>
              </a:ext>
            </a:extLst>
          </p:cNvPr>
          <p:cNvSpPr txBox="1">
            <a:spLocks/>
          </p:cNvSpPr>
          <p:nvPr/>
        </p:nvSpPr>
        <p:spPr>
          <a:xfrm>
            <a:off x="2771918" y="4007122"/>
            <a:ext cx="2047605" cy="10565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rgbClr val="262626"/>
                </a:solidFill>
                <a:cs typeface="Arial"/>
              </a:rPr>
              <a:t>Valider </a:t>
            </a:r>
            <a:r>
              <a:rPr lang="en-US" sz="1600" err="1">
                <a:solidFill>
                  <a:srgbClr val="262626"/>
                </a:solidFill>
                <a:cs typeface="Arial"/>
              </a:rPr>
              <a:t>l'intérêt</a:t>
            </a:r>
            <a:r>
              <a:rPr lang="en-US" sz="1600">
                <a:solidFill>
                  <a:srgbClr val="262626"/>
                </a:solidFill>
                <a:cs typeface="Arial"/>
              </a:rPr>
              <a:t> </a:t>
            </a:r>
            <a:r>
              <a:rPr lang="en-US" sz="1600" err="1">
                <a:solidFill>
                  <a:srgbClr val="262626"/>
                </a:solidFill>
                <a:cs typeface="Arial"/>
              </a:rPr>
              <a:t>utilisateur</a:t>
            </a:r>
          </a:p>
          <a:p>
            <a:pPr algn="ctr"/>
            <a:endParaRPr lang="en-US" sz="1600">
              <a:solidFill>
                <a:srgbClr val="262626"/>
              </a:solidFill>
              <a:cs typeface="Arial"/>
            </a:endParaRP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7A739BBE-1083-5FC9-9629-974D09D9D52C}"/>
              </a:ext>
            </a:extLst>
          </p:cNvPr>
          <p:cNvSpPr txBox="1">
            <a:spLocks/>
          </p:cNvSpPr>
          <p:nvPr/>
        </p:nvSpPr>
        <p:spPr>
          <a:xfrm>
            <a:off x="5115427" y="4007121"/>
            <a:ext cx="2047605" cy="10565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rgbClr val="262626"/>
                </a:solidFill>
                <a:cs typeface="Arial"/>
              </a:rPr>
              <a:t>Clarifier le cadre </a:t>
            </a:r>
            <a:r>
              <a:rPr lang="en-US" sz="1600" err="1">
                <a:solidFill>
                  <a:srgbClr val="262626"/>
                </a:solidFill>
                <a:cs typeface="Arial"/>
              </a:rPr>
              <a:t>juridique</a:t>
            </a:r>
          </a:p>
          <a:p>
            <a:pPr algn="ctr"/>
            <a:endParaRPr lang="en-US" sz="1600">
              <a:solidFill>
                <a:srgbClr val="262626"/>
              </a:solidFill>
              <a:cs typeface="Arial"/>
            </a:endParaRP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B95F2284-3A49-6205-B5B2-D89F8D80D63B}"/>
              </a:ext>
            </a:extLst>
          </p:cNvPr>
          <p:cNvSpPr txBox="1">
            <a:spLocks/>
          </p:cNvSpPr>
          <p:nvPr/>
        </p:nvSpPr>
        <p:spPr>
          <a:xfrm>
            <a:off x="7444559" y="4007120"/>
            <a:ext cx="2047605" cy="10565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err="1">
                <a:solidFill>
                  <a:srgbClr val="262626"/>
                </a:solidFill>
                <a:cs typeface="Arial"/>
              </a:rPr>
              <a:t>Construire</a:t>
            </a:r>
            <a:r>
              <a:rPr lang="en-US" sz="1600">
                <a:solidFill>
                  <a:srgbClr val="262626"/>
                </a:solidFill>
                <a:cs typeface="Arial"/>
              </a:rPr>
              <a:t> un </a:t>
            </a:r>
            <a:r>
              <a:rPr lang="en-US" sz="1600" err="1">
                <a:solidFill>
                  <a:srgbClr val="262626"/>
                </a:solidFill>
                <a:cs typeface="Arial"/>
              </a:rPr>
              <a:t>modèle</a:t>
            </a:r>
            <a:r>
              <a:rPr lang="en-US" sz="1600">
                <a:solidFill>
                  <a:srgbClr val="262626"/>
                </a:solidFill>
                <a:cs typeface="Arial"/>
              </a:rPr>
              <a:t> économique durable</a:t>
            </a:r>
          </a:p>
          <a:p>
            <a:pPr algn="ctr"/>
            <a:endParaRPr lang="en-US" sz="1600">
              <a:solidFill>
                <a:srgbClr val="262626"/>
              </a:solidFill>
              <a:cs typeface="Arial"/>
            </a:endParaRP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1EBF122-EA7F-C870-0FD9-6342F3AD3FD8}"/>
              </a:ext>
            </a:extLst>
          </p:cNvPr>
          <p:cNvSpPr txBox="1">
            <a:spLocks/>
          </p:cNvSpPr>
          <p:nvPr/>
        </p:nvSpPr>
        <p:spPr>
          <a:xfrm>
            <a:off x="9788068" y="4007119"/>
            <a:ext cx="2047605" cy="10565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err="1">
                <a:solidFill>
                  <a:srgbClr val="262626"/>
                </a:solidFill>
                <a:cs typeface="Arial"/>
              </a:rPr>
              <a:t>Préparer</a:t>
            </a:r>
            <a:r>
              <a:rPr lang="en-US" sz="1600">
                <a:solidFill>
                  <a:srgbClr val="262626"/>
                </a:solidFill>
                <a:cs typeface="Arial"/>
              </a:rPr>
              <a:t> le passage à </a:t>
            </a:r>
            <a:r>
              <a:rPr lang="en-US" sz="1600" err="1">
                <a:solidFill>
                  <a:srgbClr val="262626"/>
                </a:solidFill>
                <a:cs typeface="Arial"/>
              </a:rPr>
              <a:t>l'échelle</a:t>
            </a:r>
            <a:endParaRPr lang="en-US" err="1">
              <a:solidFill>
                <a:srgbClr val="262626"/>
              </a:solidFill>
            </a:endParaRPr>
          </a:p>
          <a:p>
            <a:pPr algn="ctr"/>
            <a:endParaRPr lang="en-US" sz="1600">
              <a:solidFill>
                <a:srgbClr val="262626"/>
              </a:solidFill>
              <a:cs typeface="Arial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907B84B-F232-AF9E-AB49-B5176DD42427}"/>
              </a:ext>
            </a:extLst>
          </p:cNvPr>
          <p:cNvSpPr txBox="1">
            <a:spLocks/>
          </p:cNvSpPr>
          <p:nvPr/>
        </p:nvSpPr>
        <p:spPr>
          <a:xfrm>
            <a:off x="458893" y="1375141"/>
            <a:ext cx="9924627" cy="3752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cs typeface="Arial"/>
              </a:rPr>
              <a:t>Nos </a:t>
            </a:r>
            <a:r>
              <a:rPr lang="en-US" err="1">
                <a:cs typeface="Arial"/>
              </a:rPr>
              <a:t>défis</a:t>
            </a:r>
            <a:r>
              <a:rPr lang="en-US">
                <a:cs typeface="Arial"/>
              </a:rPr>
              <a:t>    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F6776F5-89C8-0023-085C-6FBC143D56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87961" y="5024284"/>
            <a:ext cx="914400" cy="9144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F3B36DF-C2F8-D190-155F-7D736CB1BA9F}"/>
              </a:ext>
            </a:extLst>
          </p:cNvPr>
          <p:cNvGrpSpPr/>
          <p:nvPr/>
        </p:nvGrpSpPr>
        <p:grpSpPr>
          <a:xfrm>
            <a:off x="3045543" y="5061155"/>
            <a:ext cx="1664107" cy="1147915"/>
            <a:chOff x="3045543" y="5061155"/>
            <a:chExt cx="1664107" cy="1147915"/>
          </a:xfrm>
        </p:grpSpPr>
        <p:pic>
          <p:nvPicPr>
            <p:cNvPr id="10" name="Graphic 9" descr="Network diagram with solid fill">
              <a:extLst>
                <a:ext uri="{FF2B5EF4-FFF2-40B4-BE49-F238E27FC236}">
                  <a16:creationId xmlns:a16="http://schemas.microsoft.com/office/drawing/2014/main" id="{0504B664-35F6-D71F-01E9-79482520D4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795250" y="5306960"/>
              <a:ext cx="914400" cy="902110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A36CB06F-725E-DBC4-F1A4-04ABC11D20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45543" y="5061155"/>
              <a:ext cx="914400" cy="9144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412263B-CAD7-5CF1-C3F3-82EA67858FF2}"/>
              </a:ext>
            </a:extLst>
          </p:cNvPr>
          <p:cNvGrpSpPr/>
          <p:nvPr/>
        </p:nvGrpSpPr>
        <p:grpSpPr>
          <a:xfrm>
            <a:off x="956186" y="4753897"/>
            <a:ext cx="938982" cy="1467464"/>
            <a:chOff x="956186" y="4753897"/>
            <a:chExt cx="938982" cy="1467464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43A72702-4D9E-D645-964E-B91D6C5D07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80768" y="4753897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1E7DD5CE-4255-25A6-A665-22651DBCA4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6186" y="5306961"/>
              <a:ext cx="914400" cy="914400"/>
            </a:xfrm>
            <a:prstGeom prst="rect">
              <a:avLst/>
            </a:prstGeom>
          </p:spPr>
        </p:pic>
      </p:grpSp>
      <p:pic>
        <p:nvPicPr>
          <p:cNvPr id="36" name="Graphic 35">
            <a:extLst>
              <a:ext uri="{FF2B5EF4-FFF2-40B4-BE49-F238E27FC236}">
                <a16:creationId xmlns:a16="http://schemas.microsoft.com/office/drawing/2014/main" id="{9F4D0828-39AE-3590-1577-2CB03C27A5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58284" y="5061155"/>
            <a:ext cx="914400" cy="9144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29B1C30-4FA8-0279-A7C4-B68196AE962F}"/>
              </a:ext>
            </a:extLst>
          </p:cNvPr>
          <p:cNvGrpSpPr/>
          <p:nvPr/>
        </p:nvGrpSpPr>
        <p:grpSpPr>
          <a:xfrm>
            <a:off x="7666703" y="5085736"/>
            <a:ext cx="1590368" cy="1160206"/>
            <a:chOff x="7556090" y="5061155"/>
            <a:chExt cx="1590368" cy="1160206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F931223A-D4F4-0345-4073-F0597712CB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232058" y="5306961"/>
              <a:ext cx="914400" cy="91440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A2CA273E-C740-A201-AC8D-C847AD603F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556090" y="5061155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69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3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D398F-F0C3-BDA5-386C-A32459667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NOUS AVONS BESOIN DE VOUS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8917C-14D8-8DE2-EE22-88FCE34AD3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408109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1512B-C44A-743E-FFAF-798EB7D4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60C87D-C489-02C7-302A-993E7FA1D7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39983" y="1740853"/>
            <a:ext cx="5824216" cy="4767896"/>
          </a:xfrm>
        </p:spPr>
        <p:txBody>
          <a:bodyPr vert="horz" lIns="774000" tIns="450000" rIns="774000" bIns="666000" rtlCol="0" anchor="t">
            <a:normAutofit/>
          </a:bodyPr>
          <a:lstStyle/>
          <a:p>
            <a:pPr marL="0" indent="0">
              <a:lnSpc>
                <a:spcPct val="190000"/>
              </a:lnSpc>
              <a:buNone/>
            </a:pPr>
            <a:r>
              <a:rPr lang="fr-FR" sz="1400">
                <a:solidFill>
                  <a:srgbClr val="262626"/>
                </a:solidFill>
              </a:rPr>
              <a:t>Nous recherchons</a:t>
            </a:r>
          </a:p>
          <a:p>
            <a:pPr>
              <a:lnSpc>
                <a:spcPct val="190000"/>
              </a:lnSpc>
            </a:pPr>
            <a:r>
              <a:rPr lang="fr-FR" sz="1400" b="0">
                <a:solidFill>
                  <a:srgbClr val="262626"/>
                </a:solidFill>
                <a:cs typeface="Arial"/>
              </a:rPr>
              <a:t>Des entreprises confrontées à des difficultés de recrutement et de rétention liées à l'accessibilité</a:t>
            </a:r>
          </a:p>
          <a:p>
            <a:pPr>
              <a:lnSpc>
                <a:spcPct val="190000"/>
              </a:lnSpc>
            </a:pPr>
            <a:r>
              <a:rPr lang="fr-FR" sz="1400" b="0">
                <a:solidFill>
                  <a:srgbClr val="262626"/>
                </a:solidFill>
                <a:cs typeface="Arial"/>
              </a:rPr>
              <a:t>Des ZAE souhaitant améliorer leur attractivité</a:t>
            </a:r>
          </a:p>
          <a:p>
            <a:pPr>
              <a:lnSpc>
                <a:spcPct val="190000"/>
              </a:lnSpc>
            </a:pPr>
            <a:r>
              <a:rPr lang="fr-FR" sz="1400" b="0">
                <a:solidFill>
                  <a:srgbClr val="262626"/>
                </a:solidFill>
                <a:cs typeface="Arial"/>
              </a:rPr>
              <a:t>Des sites touristiques confrontés à un défi d'accès</a:t>
            </a:r>
          </a:p>
          <a:p>
            <a:pPr>
              <a:lnSpc>
                <a:spcPct val="190000"/>
              </a:lnSpc>
            </a:pPr>
            <a:r>
              <a:rPr lang="fr-FR" sz="1400" b="0">
                <a:solidFill>
                  <a:srgbClr val="262626"/>
                </a:solidFill>
                <a:cs typeface="Arial"/>
              </a:rPr>
              <a:t>Des partenaires prêts à s'impliquer dans un projet pilote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66D426F-7A75-B967-CADE-B28FB6A2F9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83213" y="1588501"/>
            <a:ext cx="4651587" cy="294576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fr-FR">
                <a:ea typeface="+mn-lt"/>
                <a:cs typeface="+mn-lt"/>
              </a:rPr>
              <a:t>Votre organisation est-elle confrontée à un défi concret d'accessibilité? </a:t>
            </a:r>
          </a:p>
          <a:p>
            <a:pPr>
              <a:lnSpc>
                <a:spcPct val="150000"/>
              </a:lnSpc>
            </a:pPr>
            <a:r>
              <a:rPr lang="fr-FR">
                <a:ea typeface="+mn-lt"/>
                <a:cs typeface="+mn-lt"/>
              </a:rPr>
              <a:t>Résolvons-le ensemble.</a:t>
            </a:r>
            <a:endParaRPr lang="fr-FR">
              <a:cs typeface="Arial" panose="020B060402020202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624EFF-9854-C2AF-D668-9990E57C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3" y="485430"/>
            <a:ext cx="5444067" cy="1235041"/>
          </a:xfrm>
        </p:spPr>
        <p:txBody>
          <a:bodyPr vert="horz" lIns="91440" tIns="45720" rIns="91440" bIns="45720" rtlCol="0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262626"/>
                </a:solidFill>
              </a:rPr>
              <a:t>Et </a:t>
            </a:r>
            <a:r>
              <a:rPr lang="en-US" sz="2800" err="1">
                <a:solidFill>
                  <a:srgbClr val="262626"/>
                </a:solidFill>
              </a:rPr>
              <a:t>si</a:t>
            </a:r>
            <a:r>
              <a:rPr lang="en-US" sz="2800">
                <a:solidFill>
                  <a:srgbClr val="262626"/>
                </a:solidFill>
              </a:rPr>
              <a:t> </a:t>
            </a:r>
            <a:r>
              <a:rPr lang="en-US" sz="2800" err="1">
                <a:solidFill>
                  <a:srgbClr val="262626"/>
                </a:solidFill>
              </a:rPr>
              <a:t>votre</a:t>
            </a:r>
            <a:r>
              <a:rPr lang="en-US" sz="2800">
                <a:solidFill>
                  <a:srgbClr val="262626"/>
                </a:solidFill>
              </a:rPr>
              <a:t> </a:t>
            </a:r>
            <a:r>
              <a:rPr lang="en-US" sz="2800" err="1">
                <a:solidFill>
                  <a:srgbClr val="262626"/>
                </a:solidFill>
              </a:rPr>
              <a:t>défi</a:t>
            </a:r>
            <a:r>
              <a:rPr lang="en-US" sz="2800">
                <a:solidFill>
                  <a:srgbClr val="262626"/>
                </a:solidFill>
              </a:rPr>
              <a:t> </a:t>
            </a:r>
            <a:r>
              <a:rPr lang="en-US" sz="2800" err="1">
                <a:solidFill>
                  <a:srgbClr val="262626"/>
                </a:solidFill>
              </a:rPr>
              <a:t>d'attractivité</a:t>
            </a:r>
            <a:r>
              <a:rPr lang="en-US" sz="2800">
                <a:solidFill>
                  <a:srgbClr val="262626"/>
                </a:solidFill>
              </a:rPr>
              <a:t> </a:t>
            </a:r>
            <a:r>
              <a:rPr lang="en-US" sz="2800" err="1">
                <a:solidFill>
                  <a:srgbClr val="262626"/>
                </a:solidFill>
              </a:rPr>
              <a:t>était</a:t>
            </a:r>
            <a:r>
              <a:rPr lang="en-US" sz="2800">
                <a:solidFill>
                  <a:srgbClr val="262626"/>
                </a:solidFill>
              </a:rPr>
              <a:t> </a:t>
            </a:r>
            <a:r>
              <a:rPr lang="en-US" sz="2800" err="1">
                <a:solidFill>
                  <a:srgbClr val="262626"/>
                </a:solidFill>
              </a:rPr>
              <a:t>aussi</a:t>
            </a:r>
            <a:r>
              <a:rPr lang="en-US" sz="2800">
                <a:solidFill>
                  <a:srgbClr val="262626"/>
                </a:solidFill>
              </a:rPr>
              <a:t> un </a:t>
            </a:r>
            <a:r>
              <a:rPr lang="en-US" sz="2800" err="1">
                <a:solidFill>
                  <a:srgbClr val="262626"/>
                </a:solidFill>
              </a:rPr>
              <a:t>défi</a:t>
            </a:r>
            <a:r>
              <a:rPr lang="en-US" sz="2800">
                <a:solidFill>
                  <a:srgbClr val="262626"/>
                </a:solidFill>
              </a:rPr>
              <a:t> </a:t>
            </a:r>
            <a:r>
              <a:rPr lang="en-US" sz="2800" err="1">
                <a:solidFill>
                  <a:srgbClr val="262626"/>
                </a:solidFill>
              </a:rPr>
              <a:t>d'accessibilité</a:t>
            </a:r>
            <a:r>
              <a:rPr lang="en-US" sz="2800">
                <a:solidFill>
                  <a:srgbClr val="262626"/>
                </a:solidFill>
              </a:rPr>
              <a:t>?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58FBD9-B5C3-185A-3E53-5C4595421BB2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44518" y="6366119"/>
            <a:ext cx="106686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5F8D5A4-E34B-6740-9F72-F90F850D2245}" type="datetime3">
              <a:rPr lang="fr-BE" smtClean="0"/>
              <a:pPr>
                <a:spcAft>
                  <a:spcPts val="600"/>
                </a:spcAft>
              </a:pPr>
              <a:t>05/10/2026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BAC6BD-7B31-9E87-818A-D0C6E8CB964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397555" y="6365081"/>
            <a:ext cx="834969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 kern="1200">
                <a:latin typeface="+mn-lt"/>
                <a:ea typeface="+mn-ea"/>
                <a:cs typeface="+mn-cs"/>
              </a:rPr>
              <a:t>TAD Partenaires - Logistics in Wallonia</a:t>
            </a:r>
          </a:p>
        </p:txBody>
      </p:sp>
    </p:spTree>
    <p:extLst>
      <p:ext uri="{BB962C8B-B14F-4D97-AF65-F5344CB8AC3E}">
        <p14:creationId xmlns:p14="http://schemas.microsoft.com/office/powerpoint/2010/main" val="4031839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A729C-6D39-BC5A-98D6-0D746DB32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5429" y="1479639"/>
            <a:ext cx="5647267" cy="3114089"/>
          </a:xfrm>
        </p:spPr>
        <p:txBody>
          <a:bodyPr>
            <a:normAutofit/>
          </a:bodyPr>
          <a:lstStyle/>
          <a:p>
            <a:br>
              <a:rPr lang="fr-BE" sz="2000"/>
            </a:br>
            <a:r>
              <a:rPr lang="fr-BE" sz="18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Le problème n'est pas le manque d'opportunités.</a:t>
            </a:r>
            <a:br>
              <a:rPr lang="fr-BE" sz="1800">
                <a:latin typeface="Arial"/>
                <a:cs typeface="Arial"/>
              </a:rPr>
            </a:br>
            <a:br>
              <a:rPr lang="fr-BE" sz="1800">
                <a:latin typeface="Arial"/>
                <a:cs typeface="Arial"/>
              </a:rPr>
            </a:br>
            <a:r>
              <a:rPr lang="fr-BE" sz="18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Le problème est que certaines restent encore inaccessibles.</a:t>
            </a:r>
            <a:br>
              <a:rPr lang="fr-BE" sz="2000"/>
            </a:br>
            <a:endParaRPr lang="fr-BE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56B104-421F-2409-B20A-59A8E2963BA5}"/>
              </a:ext>
            </a:extLst>
          </p:cNvPr>
          <p:cNvSpPr txBox="1"/>
          <p:nvPr/>
        </p:nvSpPr>
        <p:spPr>
          <a:xfrm>
            <a:off x="3399066" y="3339191"/>
            <a:ext cx="5633355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BE" sz="200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</a:rPr>
              <a:t>Construisons ensemble les solutions de mobilité des employeurs de demain.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latin typeface="Arial Black"/>
            </a:endParaRPr>
          </a:p>
          <a:p>
            <a:pPr algn="l"/>
            <a:endParaRPr lang="en-US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3E6BA-23E9-4965-27A5-02BB55F879D8}"/>
              </a:ext>
            </a:extLst>
          </p:cNvPr>
          <p:cNvSpPr txBox="1"/>
          <p:nvPr/>
        </p:nvSpPr>
        <p:spPr>
          <a:xfrm>
            <a:off x="2856609" y="3343488"/>
            <a:ext cx="6475676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BE" sz="200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</a:rPr>
              <a:t>Construisons ensemble les solutions</a:t>
            </a:r>
            <a:br>
              <a:rPr lang="fr-BE" sz="200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</a:rPr>
            </a:br>
            <a:r>
              <a:rPr lang="fr-BE" sz="2000">
                <a:solidFill>
                  <a:schemeClr val="tx1">
                    <a:lumMod val="85000"/>
                    <a:lumOff val="15000"/>
                  </a:schemeClr>
                </a:solidFill>
                <a:latin typeface="Arial Black"/>
              </a:rPr>
              <a:t>de mobilité des sites touristiques de demain.</a:t>
            </a:r>
            <a:endParaRPr lang="en-US" sz="2000">
              <a:solidFill>
                <a:schemeClr val="tx1">
                  <a:lumMod val="85000"/>
                  <a:lumOff val="15000"/>
                </a:schemeClr>
              </a:solidFill>
              <a:latin typeface="Arial Black"/>
            </a:endParaRPr>
          </a:p>
          <a:p>
            <a:pPr algn="l"/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075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31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ETEC">
      <a:dk1>
        <a:srgbClr val="000000"/>
      </a:dk1>
      <a:lt1>
        <a:srgbClr val="FFFFFF"/>
      </a:lt1>
      <a:dk2>
        <a:srgbClr val="FFCD00"/>
      </a:dk2>
      <a:lt2>
        <a:srgbClr val="FFF5CC"/>
      </a:lt2>
      <a:accent1>
        <a:srgbClr val="FF8533"/>
      </a:accent1>
      <a:accent2>
        <a:srgbClr val="F23636"/>
      </a:accent2>
      <a:accent3>
        <a:srgbClr val="A1DB5D"/>
      </a:accent3>
      <a:accent4>
        <a:srgbClr val="FFCEAD"/>
      </a:accent4>
      <a:accent5>
        <a:srgbClr val="FAAFAF"/>
      </a:accent5>
      <a:accent6>
        <a:srgbClr val="D9F1BE"/>
      </a:accent6>
      <a:hlink>
        <a:srgbClr val="00007C"/>
      </a:hlink>
      <a:folHlink>
        <a:srgbClr val="0000C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174f7e-eeca-4096-a6b8-c834e79f5258">
      <Terms xmlns="http://schemas.microsoft.com/office/infopath/2007/PartnerControls"/>
    </lcf76f155ced4ddcb4097134ff3c332f>
    <TaxCatchAll xmlns="2795a394-4a68-4878-b107-eeba780120a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5A750699F0F54D8B27FC83272BFEE6" ma:contentTypeVersion="16" ma:contentTypeDescription="Crée un document." ma:contentTypeScope="" ma:versionID="8e9847e40e98da132156fc4072fffc42">
  <xsd:schema xmlns:xsd="http://www.w3.org/2001/XMLSchema" xmlns:xs="http://www.w3.org/2001/XMLSchema" xmlns:p="http://schemas.microsoft.com/office/2006/metadata/properties" xmlns:ns2="04174f7e-eeca-4096-a6b8-c834e79f5258" xmlns:ns3="2795a394-4a68-4878-b107-eeba780120ae" targetNamespace="http://schemas.microsoft.com/office/2006/metadata/properties" ma:root="true" ma:fieldsID="e5bd38d10e1f99f2b5242a62abf6d4e5" ns2:_="" ns3:_="">
    <xsd:import namespace="04174f7e-eeca-4096-a6b8-c834e79f5258"/>
    <xsd:import namespace="2795a394-4a68-4878-b107-eeba780120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174f7e-eeca-4096-a6b8-c834e79f52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6be6a12-d3f7-4764-a83e-2c363cffdd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95a394-4a68-4878-b107-eeba780120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d08a320-d060-4026-8320-644e96358f0e}" ma:internalName="TaxCatchAll" ma:showField="CatchAllData" ma:web="2795a394-4a68-4878-b107-eeba780120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86D1B9-60E5-4AC5-AB26-3C17E31C0086}">
  <ds:schemaRefs>
    <ds:schemaRef ds:uri="04a56e9d-83e8-4cd8-a490-4b2602b26920"/>
    <ds:schemaRef ds:uri="31918f4c-e2d1-4e49-a90b-a1f72152cadc"/>
    <ds:schemaRef ds:uri="4e7b489c-0cfe-44da-bde0-bfb0822f1b6d"/>
    <ds:schemaRef ds:uri="84434069-fbd0-4898-a42f-f3209430f6e3"/>
    <ds:schemaRef ds:uri="98547d99-e94b-4cef-b7aa-bd59706bf8fb"/>
    <ds:schemaRef ds:uri="d7eb510d-eb62-4744-bfc6-d2b87e2fa25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ABCEF7E-2A32-4E74-8B6A-9A580CD08431}"/>
</file>

<file path=customXml/itemProps3.xml><?xml version="1.0" encoding="utf-8"?>
<ds:datastoreItem xmlns:ds="http://schemas.openxmlformats.org/officeDocument/2006/customXml" ds:itemID="{A13BE6BA-0268-46EE-B564-A651CD8012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663</Words>
  <Application>Microsoft Office PowerPoint</Application>
  <PresentationFormat>Grand écran</PresentationFormat>
  <Paragraphs>168</Paragraphs>
  <Slides>16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Aptos</vt:lpstr>
      <vt:lpstr>Arial</vt:lpstr>
      <vt:lpstr>Arial Black</vt:lpstr>
      <vt:lpstr>Arial,Sans-Serif</vt:lpstr>
      <vt:lpstr>Calibri</vt:lpstr>
      <vt:lpstr>Wingdings</vt:lpstr>
      <vt:lpstr>Office Theme</vt:lpstr>
      <vt:lpstr>TAD PARTENAIRES</vt:lpstr>
      <vt:lpstr>LE PROBLÈME</vt:lpstr>
      <vt:lpstr>Une emploi accessible... à condition de pouvoir y arriver.</vt:lpstr>
      <vt:lpstr>LA SOLUTION</vt:lpstr>
      <vt:lpstr>UNE CONVENTION</vt:lpstr>
      <vt:lpstr>CO-DÉVELOPPEMENT</vt:lpstr>
      <vt:lpstr>UN PRODUIT SUR MESURE</vt:lpstr>
      <vt:lpstr>UNE SOLUTION INNOVANTE</vt:lpstr>
      <vt:lpstr>OÙ EN SOMMES-NOUS ?          </vt:lpstr>
      <vt:lpstr>Processus de Développement d'un Projet d'innovation   </vt:lpstr>
      <vt:lpstr>Processus de Développement d'un Projet d'innovation   </vt:lpstr>
      <vt:lpstr>Processus de Développement d'un Projet d'innovation   </vt:lpstr>
      <vt:lpstr>NOUS AVONS BESOIN DE VOUS</vt:lpstr>
      <vt:lpstr>Et si votre défi d'attractivité était aussi un défi d'accessibilité?</vt:lpstr>
      <vt:lpstr> Le problème n'est pas le manque d'opportunités.  Le problème est que certaines restent encore inaccessibles.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Lucas Jassogne</dc:creator>
  <cp:lastModifiedBy>CORDEMANS Aude</cp:lastModifiedBy>
  <cp:revision>11</cp:revision>
  <dcterms:created xsi:type="dcterms:W3CDTF">2024-08-22T15:00:39Z</dcterms:created>
  <dcterms:modified xsi:type="dcterms:W3CDTF">2026-10-05T11:54:56Z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0x010100D15A750699F0F54D8B27FC83272BFEE6</vt:lpwstr>
  </property>
  <property fmtid="{D5CDD505-2E9C-101B-9397-08002B2CF9AE}" pid="3" name="MediaServiceImageTags">
    <vt:lpwstr/>
  </property>
</Properties>
</file>