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8"/>
  </p:notesMasterIdLst>
  <p:sldIdLst>
    <p:sldId id="2147480213" r:id="rId5"/>
    <p:sldId id="2147480268" r:id="rId6"/>
    <p:sldId id="2147480275" r:id="rId7"/>
    <p:sldId id="2147480270" r:id="rId8"/>
    <p:sldId id="2147480216" r:id="rId9"/>
    <p:sldId id="2147479861" r:id="rId10"/>
    <p:sldId id="2147480243" r:id="rId11"/>
    <p:sldId id="2147480272" r:id="rId12"/>
    <p:sldId id="2147480274" r:id="rId13"/>
    <p:sldId id="2147480217" r:id="rId14"/>
    <p:sldId id="2147479835" r:id="rId15"/>
    <p:sldId id="2147480255" r:id="rId16"/>
    <p:sldId id="2147480259" r:id="rId17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CE5A65-E5C7-426A-B9A1-42CA44F2EC1D}">
          <p14:sldIdLst>
            <p14:sldId id="2147480213"/>
            <p14:sldId id="2147480268"/>
            <p14:sldId id="2147480275"/>
            <p14:sldId id="2147480270"/>
            <p14:sldId id="2147480216"/>
            <p14:sldId id="2147479861"/>
            <p14:sldId id="2147480243"/>
            <p14:sldId id="2147480272"/>
            <p14:sldId id="2147480274"/>
          </p14:sldIdLst>
        </p14:section>
        <p14:section name="Untitled Section" id="{B3670D1A-D9FF-4628-B67A-3C339200670A}">
          <p14:sldIdLst>
            <p14:sldId id="2147480217"/>
            <p14:sldId id="2147479835"/>
            <p14:sldId id="2147480255"/>
            <p14:sldId id="2147480259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3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7C85D17-0694-1839-8CC9-E178A35F515B}" name="Lavinia Baitoiu" initials="LB" userId="S::lavinia.baitoiu_milence.com#ext#@pitch2perfect.onmicrosoft.com::4c9dbb50-cc1f-4fdb-9e40-5be52c254d5e" providerId="AD"/>
  <p188:author id="{FFCA6C2C-157F-CAC8-B3B8-6E7352992D7F}" name="Mari Grimont" initials="MG" userId="S::mari.grimont@milence.com::18ca56ab-2f8d-4884-976a-53496a0635d8" providerId="AD"/>
  <p188:author id="{0E00683D-92DB-B09F-71FA-74BE7694ADBC}" name="Reshma Kannathusery Gopalakrishnan" initials="" userId="S::reshma@pitch-experts.com::ed0b3aa3-0237-4738-835c-b58f6d375884" providerId="AD"/>
  <p188:author id="{0F355455-9591-C679-6D14-64409CD1B288}" name="Benjamin Ehrhardt" initials="BE" userId="S::be@pitch-executive.com::85c264bb-4b11-49ba-85ee-5ad5932322d9" providerId="AD"/>
  <p188:author id="{B3AC4A69-551D-7A52-B8EE-5671B7C71427}" name="Guest User" initials="GU" userId="S::urn:spo:tenantanon#3d5a9a67-ba9d-41ec-916f-3ce911e34359::" providerId="AD"/>
  <p188:author id="{B2BB248C-D4C3-128E-8ADE-D59B15FE4CE5}" name="Benjamin Ehrhardt" initials="BE" userId="S::ben@pitch-experts.com::85c264bb-4b11-49ba-85ee-5ad5932322d9" providerId="AD"/>
  <p188:author id="{D332A4AC-83BD-876F-C66C-A2E0F438938D}" name="Reshma Kannathusery Gopalakrishnan" initials="" userId="S::reshma@pitch-executive.com::ed0b3aa3-0237-4738-835c-b58f6d375884" providerId="AD"/>
  <p188:author id="{841F26BA-2A2B-4AC4-2E94-9AE639001C30}" name="Mike Kok" initials="MK" userId="S::Mike.kok@milence.com::76c9fe62-0b4f-49ed-8ef0-3a71606589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7DD"/>
    <a:srgbClr val="B9D7C6"/>
    <a:srgbClr val="13322B"/>
    <a:srgbClr val="163B30"/>
    <a:srgbClr val="F4A071"/>
    <a:srgbClr val="89D9B4"/>
    <a:srgbClr val="15372F"/>
    <a:srgbClr val="1B434D"/>
    <a:srgbClr val="14332D"/>
    <a:srgbClr val="102A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D154B7-0403-4CCF-9B1E-910E47767D83}" v="568" dt="2026-08-18T10:04:05.4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0" y="68"/>
      </p:cViewPr>
      <p:guideLst>
        <p:guide pos="3840"/>
        <p:guide orient="horz" pos="21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ny Silva" userId="3b40f2a9-1d4a-40d7-af5d-4e419c516810" providerId="ADAL" clId="{AE6006B7-A069-4FAB-8B77-8AE5820C4A35}"/>
    <pc:docChg chg="undo custSel addSld delSld modSld sldOrd addSection modSection">
      <pc:chgData name="Tony Silva" userId="3b40f2a9-1d4a-40d7-af5d-4e419c516810" providerId="ADAL" clId="{AE6006B7-A069-4FAB-8B77-8AE5820C4A35}" dt="2026-08-18T10:05:04.539" v="4742" actId="47"/>
      <pc:docMkLst>
        <pc:docMk/>
      </pc:docMkLst>
      <pc:sldChg chg="addSp delSp modSp mod">
        <pc:chgData name="Tony Silva" userId="3b40f2a9-1d4a-40d7-af5d-4e419c516810" providerId="ADAL" clId="{AE6006B7-A069-4FAB-8B77-8AE5820C4A35}" dt="2026-08-18T10:04:57.266" v="4741" actId="207"/>
        <pc:sldMkLst>
          <pc:docMk/>
          <pc:sldMk cId="810704964" sldId="2147479835"/>
        </pc:sldMkLst>
        <pc:spChg chg="add del mod">
          <ac:chgData name="Tony Silva" userId="3b40f2a9-1d4a-40d7-af5d-4e419c516810" providerId="ADAL" clId="{AE6006B7-A069-4FAB-8B77-8AE5820C4A35}" dt="2026-08-18T10:03:56.635" v="4716" actId="478"/>
          <ac:spMkLst>
            <pc:docMk/>
            <pc:sldMk cId="810704964" sldId="2147479835"/>
            <ac:spMk id="4" creationId="{C7D1A41A-67E4-289B-7873-F4E90F3C9F0E}"/>
          </ac:spMkLst>
        </pc:spChg>
        <pc:spChg chg="add del mod">
          <ac:chgData name="Tony Silva" userId="3b40f2a9-1d4a-40d7-af5d-4e419c516810" providerId="ADAL" clId="{AE6006B7-A069-4FAB-8B77-8AE5820C4A35}" dt="2026-08-18T10:03:56.635" v="4716" actId="478"/>
          <ac:spMkLst>
            <pc:docMk/>
            <pc:sldMk cId="810704964" sldId="2147479835"/>
            <ac:spMk id="5" creationId="{2CEB618B-4324-AEE9-784E-6F6E0E374DCE}"/>
          </ac:spMkLst>
        </pc:spChg>
        <pc:spChg chg="mod">
          <ac:chgData name="Tony Silva" userId="3b40f2a9-1d4a-40d7-af5d-4e419c516810" providerId="ADAL" clId="{AE6006B7-A069-4FAB-8B77-8AE5820C4A35}" dt="2026-08-18T10:04:12.684" v="4719" actId="20577"/>
          <ac:spMkLst>
            <pc:docMk/>
            <pc:sldMk cId="810704964" sldId="2147479835"/>
            <ac:spMk id="12" creationId="{64C5A8DE-1A19-CCD8-2897-CCD126DBC91D}"/>
          </ac:spMkLst>
        </pc:spChg>
        <pc:spChg chg="mod">
          <ac:chgData name="Tony Silva" userId="3b40f2a9-1d4a-40d7-af5d-4e419c516810" providerId="ADAL" clId="{AE6006B7-A069-4FAB-8B77-8AE5820C4A35}" dt="2026-08-18T10:04:57.266" v="4741" actId="207"/>
          <ac:spMkLst>
            <pc:docMk/>
            <pc:sldMk cId="810704964" sldId="2147479835"/>
            <ac:spMk id="14" creationId="{209B3E03-524C-6370-C604-8F21EF757937}"/>
          </ac:spMkLst>
        </pc:spChg>
        <pc:picChg chg="add del mod">
          <ac:chgData name="Tony Silva" userId="3b40f2a9-1d4a-40d7-af5d-4e419c516810" providerId="ADAL" clId="{AE6006B7-A069-4FAB-8B77-8AE5820C4A35}" dt="2026-08-18T10:03:56.635" v="4716" actId="478"/>
          <ac:picMkLst>
            <pc:docMk/>
            <pc:sldMk cId="810704964" sldId="2147479835"/>
            <ac:picMk id="2" creationId="{0B090D8E-8350-D71E-533B-CCF3C41A4808}"/>
          </ac:picMkLst>
        </pc:picChg>
        <pc:picChg chg="add del mod">
          <ac:chgData name="Tony Silva" userId="3b40f2a9-1d4a-40d7-af5d-4e419c516810" providerId="ADAL" clId="{AE6006B7-A069-4FAB-8B77-8AE5820C4A35}" dt="2026-08-18T10:03:56.635" v="4716" actId="478"/>
          <ac:picMkLst>
            <pc:docMk/>
            <pc:sldMk cId="810704964" sldId="2147479835"/>
            <ac:picMk id="3" creationId="{915082C3-02B9-E02F-B223-A2D0A9C3D8A9}"/>
          </ac:picMkLst>
        </pc:picChg>
        <pc:picChg chg="mod">
          <ac:chgData name="Tony Silva" userId="3b40f2a9-1d4a-40d7-af5d-4e419c516810" providerId="ADAL" clId="{AE6006B7-A069-4FAB-8B77-8AE5820C4A35}" dt="2026-08-18T10:04:05.429" v="4717" actId="1076"/>
          <ac:picMkLst>
            <pc:docMk/>
            <pc:sldMk cId="810704964" sldId="2147479835"/>
            <ac:picMk id="10" creationId="{E81FB443-64FE-70FC-B5AF-3F80C5E317AE}"/>
          </ac:picMkLst>
        </pc:picChg>
        <pc:picChg chg="mod">
          <ac:chgData name="Tony Silva" userId="3b40f2a9-1d4a-40d7-af5d-4e419c516810" providerId="ADAL" clId="{AE6006B7-A069-4FAB-8B77-8AE5820C4A35}" dt="2026-08-18T10:04:05.429" v="4717" actId="1076"/>
          <ac:picMkLst>
            <pc:docMk/>
            <pc:sldMk cId="810704964" sldId="2147479835"/>
            <ac:picMk id="11" creationId="{2AAE5874-52A1-3452-25F2-00388C0AA5F9}"/>
          </ac:picMkLst>
        </pc:picChg>
      </pc:sldChg>
      <pc:sldChg chg="modSp mod ord">
        <pc:chgData name="Tony Silva" userId="3b40f2a9-1d4a-40d7-af5d-4e419c516810" providerId="ADAL" clId="{AE6006B7-A069-4FAB-8B77-8AE5820C4A35}" dt="2026-08-17T13:47:56.644" v="2707" actId="20577"/>
        <pc:sldMkLst>
          <pc:docMk/>
          <pc:sldMk cId="335400372" sldId="2147479861"/>
        </pc:sldMkLst>
        <pc:spChg chg="mod">
          <ac:chgData name="Tony Silva" userId="3b40f2a9-1d4a-40d7-af5d-4e419c516810" providerId="ADAL" clId="{AE6006B7-A069-4FAB-8B77-8AE5820C4A35}" dt="2026-08-17T13:47:56.644" v="2707" actId="20577"/>
          <ac:spMkLst>
            <pc:docMk/>
            <pc:sldMk cId="335400372" sldId="2147479861"/>
            <ac:spMk id="14" creationId="{D3B88D6A-0747-4701-0490-086EC187AACB}"/>
          </ac:spMkLst>
        </pc:spChg>
      </pc:sldChg>
      <pc:sldChg chg="addSp delSp modSp mod">
        <pc:chgData name="Tony Silva" userId="3b40f2a9-1d4a-40d7-af5d-4e419c516810" providerId="ADAL" clId="{AE6006B7-A069-4FAB-8B77-8AE5820C4A35}" dt="2026-08-17T14:13:09.942" v="3091" actId="1076"/>
        <pc:sldMkLst>
          <pc:docMk/>
          <pc:sldMk cId="2168649473" sldId="2147480213"/>
        </pc:sldMkLst>
        <pc:spChg chg="mod">
          <ac:chgData name="Tony Silva" userId="3b40f2a9-1d4a-40d7-af5d-4e419c516810" providerId="ADAL" clId="{AE6006B7-A069-4FAB-8B77-8AE5820C4A35}" dt="2026-08-17T14:13:09.942" v="3091" actId="1076"/>
          <ac:spMkLst>
            <pc:docMk/>
            <pc:sldMk cId="2168649473" sldId="2147480213"/>
            <ac:spMk id="3" creationId="{A520BE90-75F0-01BA-5FCE-C23D51931E34}"/>
          </ac:spMkLst>
        </pc:spChg>
        <pc:spChg chg="add del mod">
          <ac:chgData name="Tony Silva" userId="3b40f2a9-1d4a-40d7-af5d-4e419c516810" providerId="ADAL" clId="{AE6006B7-A069-4FAB-8B77-8AE5820C4A35}" dt="2026-08-17T13:51:59.821" v="2719" actId="931"/>
          <ac:spMkLst>
            <pc:docMk/>
            <pc:sldMk cId="2168649473" sldId="2147480213"/>
            <ac:spMk id="6" creationId="{9171EB7D-4C49-DBBE-41AE-150740B6DB06}"/>
          </ac:spMkLst>
        </pc:spChg>
        <pc:spChg chg="mod">
          <ac:chgData name="Tony Silva" userId="3b40f2a9-1d4a-40d7-af5d-4e419c516810" providerId="ADAL" clId="{AE6006B7-A069-4FAB-8B77-8AE5820C4A35}" dt="2026-08-17T14:13:09.942" v="3091" actId="1076"/>
          <ac:spMkLst>
            <pc:docMk/>
            <pc:sldMk cId="2168649473" sldId="2147480213"/>
            <ac:spMk id="12" creationId="{087D6A78-460C-E16E-B324-2EEA740A117D}"/>
          </ac:spMkLst>
        </pc:spChg>
        <pc:picChg chg="mod">
          <ac:chgData name="Tony Silva" userId="3b40f2a9-1d4a-40d7-af5d-4e419c516810" providerId="ADAL" clId="{AE6006B7-A069-4FAB-8B77-8AE5820C4A35}" dt="2026-08-17T14:13:09.942" v="3091" actId="1076"/>
          <ac:picMkLst>
            <pc:docMk/>
            <pc:sldMk cId="2168649473" sldId="2147480213"/>
            <ac:picMk id="5" creationId="{2483B5B0-D7AB-2992-3206-E89763F0E7FA}"/>
          </ac:picMkLst>
        </pc:picChg>
        <pc:picChg chg="add mod ord">
          <ac:chgData name="Tony Silva" userId="3b40f2a9-1d4a-40d7-af5d-4e419c516810" providerId="ADAL" clId="{AE6006B7-A069-4FAB-8B77-8AE5820C4A35}" dt="2026-08-17T13:51:59.821" v="2719" actId="931"/>
          <ac:picMkLst>
            <pc:docMk/>
            <pc:sldMk cId="2168649473" sldId="2147480213"/>
            <ac:picMk id="8" creationId="{6E943695-1769-D32A-6244-A10EE00CB1A7}"/>
          </ac:picMkLst>
        </pc:picChg>
        <pc:picChg chg="add mod">
          <ac:chgData name="Tony Silva" userId="3b40f2a9-1d4a-40d7-af5d-4e419c516810" providerId="ADAL" clId="{AE6006B7-A069-4FAB-8B77-8AE5820C4A35}" dt="2026-08-17T14:13:09.942" v="3091" actId="1076"/>
          <ac:picMkLst>
            <pc:docMk/>
            <pc:sldMk cId="2168649473" sldId="2147480213"/>
            <ac:picMk id="10" creationId="{674DF0BB-318C-79BF-2479-6496A1B056FC}"/>
          </ac:picMkLst>
        </pc:picChg>
        <pc:picChg chg="del">
          <ac:chgData name="Tony Silva" userId="3b40f2a9-1d4a-40d7-af5d-4e419c516810" providerId="ADAL" clId="{AE6006B7-A069-4FAB-8B77-8AE5820C4A35}" dt="2026-08-17T13:51:40.829" v="2718" actId="478"/>
          <ac:picMkLst>
            <pc:docMk/>
            <pc:sldMk cId="2168649473" sldId="2147480213"/>
            <ac:picMk id="17" creationId="{4BAA62C0-4482-5574-1C70-725ADD837869}"/>
          </ac:picMkLst>
        </pc:picChg>
      </pc:sldChg>
      <pc:sldChg chg="modSp mod">
        <pc:chgData name="Tony Silva" userId="3b40f2a9-1d4a-40d7-af5d-4e419c516810" providerId="ADAL" clId="{AE6006B7-A069-4FAB-8B77-8AE5820C4A35}" dt="2026-08-17T13:07:33.313" v="2594" actId="207"/>
        <pc:sldMkLst>
          <pc:docMk/>
          <pc:sldMk cId="3924517357" sldId="2147480216"/>
        </pc:sldMkLst>
        <pc:spChg chg="mod">
          <ac:chgData name="Tony Silva" userId="3b40f2a9-1d4a-40d7-af5d-4e419c516810" providerId="ADAL" clId="{AE6006B7-A069-4FAB-8B77-8AE5820C4A35}" dt="2026-08-17T13:07:33.313" v="2594" actId="207"/>
          <ac:spMkLst>
            <pc:docMk/>
            <pc:sldMk cId="3924517357" sldId="2147480216"/>
            <ac:spMk id="8" creationId="{56E94CD0-C0C2-203A-B2E9-00D0AB995414}"/>
          </ac:spMkLst>
        </pc:spChg>
      </pc:sldChg>
      <pc:sldChg chg="addSp delSp modSp mod modClrScheme modAnim chgLayout">
        <pc:chgData name="Tony Silva" userId="3b40f2a9-1d4a-40d7-af5d-4e419c516810" providerId="ADAL" clId="{AE6006B7-A069-4FAB-8B77-8AE5820C4A35}" dt="2026-08-18T09:58:18.798" v="4622" actId="20577"/>
        <pc:sldMkLst>
          <pc:docMk/>
          <pc:sldMk cId="2552783345" sldId="2147480217"/>
        </pc:sldMkLst>
        <pc:spChg chg="mod ord">
          <ac:chgData name="Tony Silva" userId="3b40f2a9-1d4a-40d7-af5d-4e419c516810" providerId="ADAL" clId="{AE6006B7-A069-4FAB-8B77-8AE5820C4A35}" dt="2026-08-17T12:22:07.726" v="1592" actId="700"/>
          <ac:spMkLst>
            <pc:docMk/>
            <pc:sldMk cId="2552783345" sldId="2147480217"/>
            <ac:spMk id="3" creationId="{2430BB14-AC23-5A68-7764-16AB024CF9F0}"/>
          </ac:spMkLst>
        </pc:spChg>
        <pc:spChg chg="add del mod">
          <ac:chgData name="Tony Silva" userId="3b40f2a9-1d4a-40d7-af5d-4e419c516810" providerId="ADAL" clId="{AE6006B7-A069-4FAB-8B77-8AE5820C4A35}" dt="2026-08-17T12:21:27.869" v="1591"/>
          <ac:spMkLst>
            <pc:docMk/>
            <pc:sldMk cId="2552783345" sldId="2147480217"/>
            <ac:spMk id="6" creationId="{39DBD56C-ECA4-2EA1-77E0-D49851CC18D1}"/>
          </ac:spMkLst>
        </pc:spChg>
        <pc:spChg chg="add del mod ord">
          <ac:chgData name="Tony Silva" userId="3b40f2a9-1d4a-40d7-af5d-4e419c516810" providerId="ADAL" clId="{AE6006B7-A069-4FAB-8B77-8AE5820C4A35}" dt="2026-08-18T09:58:12.042" v="4620" actId="478"/>
          <ac:spMkLst>
            <pc:docMk/>
            <pc:sldMk cId="2552783345" sldId="2147480217"/>
            <ac:spMk id="8" creationId="{EA003F65-216C-E880-4885-B4F1C6F8C3BA}"/>
          </ac:spMkLst>
        </pc:spChg>
        <pc:spChg chg="add del mod ord">
          <ac:chgData name="Tony Silva" userId="3b40f2a9-1d4a-40d7-af5d-4e419c516810" providerId="ADAL" clId="{AE6006B7-A069-4FAB-8B77-8AE5820C4A35}" dt="2026-08-18T09:58:10.578" v="4619" actId="478"/>
          <ac:spMkLst>
            <pc:docMk/>
            <pc:sldMk cId="2552783345" sldId="2147480217"/>
            <ac:spMk id="9" creationId="{F9C41C11-CF2D-ADD6-648F-FAC651BA0C69}"/>
          </ac:spMkLst>
        </pc:spChg>
        <pc:spChg chg="add del mod ord">
          <ac:chgData name="Tony Silva" userId="3b40f2a9-1d4a-40d7-af5d-4e419c516810" providerId="ADAL" clId="{AE6006B7-A069-4FAB-8B77-8AE5820C4A35}" dt="2026-08-17T12:22:19.804" v="1593" actId="931"/>
          <ac:spMkLst>
            <pc:docMk/>
            <pc:sldMk cId="2552783345" sldId="2147480217"/>
            <ac:spMk id="11" creationId="{573F5AA0-462D-B7AA-A9F0-A665255589C6}"/>
          </ac:spMkLst>
        </pc:spChg>
        <pc:spChg chg="add mod">
          <ac:chgData name="Tony Silva" userId="3b40f2a9-1d4a-40d7-af5d-4e419c516810" providerId="ADAL" clId="{AE6006B7-A069-4FAB-8B77-8AE5820C4A35}" dt="2026-08-17T12:32:07.446" v="1719" actId="14100"/>
          <ac:spMkLst>
            <pc:docMk/>
            <pc:sldMk cId="2552783345" sldId="2147480217"/>
            <ac:spMk id="16" creationId="{F53106F1-885B-6203-0917-39104B30D266}"/>
          </ac:spMkLst>
        </pc:spChg>
        <pc:spChg chg="mod">
          <ac:chgData name="Tony Silva" userId="3b40f2a9-1d4a-40d7-af5d-4e419c516810" providerId="ADAL" clId="{AE6006B7-A069-4FAB-8B77-8AE5820C4A35}" dt="2026-08-17T12:36:38.871" v="1790" actId="207"/>
          <ac:spMkLst>
            <pc:docMk/>
            <pc:sldMk cId="2552783345" sldId="2147480217"/>
            <ac:spMk id="216" creationId="{DAE15B25-3F08-A03D-3142-FDB353A74770}"/>
          </ac:spMkLst>
        </pc:spChg>
        <pc:spChg chg="mod">
          <ac:chgData name="Tony Silva" userId="3b40f2a9-1d4a-40d7-af5d-4e419c516810" providerId="ADAL" clId="{AE6006B7-A069-4FAB-8B77-8AE5820C4A35}" dt="2026-08-18T09:58:18.798" v="4622" actId="20577"/>
          <ac:spMkLst>
            <pc:docMk/>
            <pc:sldMk cId="2552783345" sldId="2147480217"/>
            <ac:spMk id="217" creationId="{63348F27-60A6-F1C3-3E18-3E73CC3770BC}"/>
          </ac:spMkLst>
        </pc:spChg>
        <pc:picChg chg="del">
          <ac:chgData name="Tony Silva" userId="3b40f2a9-1d4a-40d7-af5d-4e419c516810" providerId="ADAL" clId="{AE6006B7-A069-4FAB-8B77-8AE5820C4A35}" dt="2026-08-17T12:08:25.423" v="1422" actId="478"/>
          <ac:picMkLst>
            <pc:docMk/>
            <pc:sldMk cId="2552783345" sldId="2147480217"/>
            <ac:picMk id="4" creationId="{2B3612F0-FAAF-EE00-221B-E074B2970061}"/>
          </ac:picMkLst>
        </pc:picChg>
        <pc:picChg chg="add del mod">
          <ac:chgData name="Tony Silva" userId="3b40f2a9-1d4a-40d7-af5d-4e419c516810" providerId="ADAL" clId="{AE6006B7-A069-4FAB-8B77-8AE5820C4A35}" dt="2026-08-17T12:21:26.023" v="1588" actId="478"/>
          <ac:picMkLst>
            <pc:docMk/>
            <pc:sldMk cId="2552783345" sldId="2147480217"/>
            <ac:picMk id="5" creationId="{B7CA5067-73BB-C873-8B0E-A4450D7077A6}"/>
          </ac:picMkLst>
        </pc:picChg>
        <pc:picChg chg="add mod ord">
          <ac:chgData name="Tony Silva" userId="3b40f2a9-1d4a-40d7-af5d-4e419c516810" providerId="ADAL" clId="{AE6006B7-A069-4FAB-8B77-8AE5820C4A35}" dt="2026-08-17T12:22:19.804" v="1593" actId="931"/>
          <ac:picMkLst>
            <pc:docMk/>
            <pc:sldMk cId="2552783345" sldId="2147480217"/>
            <ac:picMk id="13" creationId="{C99E8B46-5B04-27EF-CC7C-562E4D27E4D7}"/>
          </ac:picMkLst>
        </pc:picChg>
        <pc:picChg chg="add mod">
          <ac:chgData name="Tony Silva" userId="3b40f2a9-1d4a-40d7-af5d-4e419c516810" providerId="ADAL" clId="{AE6006B7-A069-4FAB-8B77-8AE5820C4A35}" dt="2026-08-17T13:59:18.367" v="2872" actId="11530"/>
          <ac:picMkLst>
            <pc:docMk/>
            <pc:sldMk cId="2552783345" sldId="2147480217"/>
            <ac:picMk id="15" creationId="{FEEB0F69-9A8A-DBB7-A162-67AEDD030A75}"/>
          </ac:picMkLst>
        </pc:picChg>
      </pc:sldChg>
      <pc:sldChg chg="modSp del mod modShow">
        <pc:chgData name="Tony Silva" userId="3b40f2a9-1d4a-40d7-af5d-4e419c516810" providerId="ADAL" clId="{AE6006B7-A069-4FAB-8B77-8AE5820C4A35}" dt="2026-08-18T10:05:04.539" v="4742" actId="47"/>
        <pc:sldMkLst>
          <pc:docMk/>
          <pc:sldMk cId="1908814017" sldId="2147480241"/>
        </pc:sldMkLst>
        <pc:spChg chg="mod">
          <ac:chgData name="Tony Silva" userId="3b40f2a9-1d4a-40d7-af5d-4e419c516810" providerId="ADAL" clId="{AE6006B7-A069-4FAB-8B77-8AE5820C4A35}" dt="2026-08-17T14:05:34.349" v="2975" actId="20577"/>
          <ac:spMkLst>
            <pc:docMk/>
            <pc:sldMk cId="1908814017" sldId="2147480241"/>
            <ac:spMk id="2" creationId="{DEA5924D-68B2-3B3F-2910-6D559E5FB4B3}"/>
          </ac:spMkLst>
        </pc:spChg>
        <pc:spChg chg="mod">
          <ac:chgData name="Tony Silva" userId="3b40f2a9-1d4a-40d7-af5d-4e419c516810" providerId="ADAL" clId="{AE6006B7-A069-4FAB-8B77-8AE5820C4A35}" dt="2026-08-17T14:08:53.864" v="3030" actId="113"/>
          <ac:spMkLst>
            <pc:docMk/>
            <pc:sldMk cId="1908814017" sldId="2147480241"/>
            <ac:spMk id="3" creationId="{E3847763-9BE8-4E67-D497-4444B0494A8B}"/>
          </ac:spMkLst>
        </pc:spChg>
        <pc:picChg chg="mod">
          <ac:chgData name="Tony Silva" userId="3b40f2a9-1d4a-40d7-af5d-4e419c516810" providerId="ADAL" clId="{AE6006B7-A069-4FAB-8B77-8AE5820C4A35}" dt="2026-08-17T14:05:24.106" v="2966" actId="1076"/>
          <ac:picMkLst>
            <pc:docMk/>
            <pc:sldMk cId="1908814017" sldId="2147480241"/>
            <ac:picMk id="15" creationId="{6069BAE7-39F8-A251-7584-91C2A8B92865}"/>
          </ac:picMkLst>
        </pc:picChg>
      </pc:sldChg>
      <pc:sldChg chg="addSp delSp modSp mod modClrScheme chgLayout">
        <pc:chgData name="Tony Silva" userId="3b40f2a9-1d4a-40d7-af5d-4e419c516810" providerId="ADAL" clId="{AE6006B7-A069-4FAB-8B77-8AE5820C4A35}" dt="2026-08-17T13:56:02.849" v="2779" actId="20577"/>
        <pc:sldMkLst>
          <pc:docMk/>
          <pc:sldMk cId="2513489940" sldId="2147480243"/>
        </pc:sldMkLst>
        <pc:spChg chg="add del mod">
          <ac:chgData name="Tony Silva" userId="3b40f2a9-1d4a-40d7-af5d-4e419c516810" providerId="ADAL" clId="{AE6006B7-A069-4FAB-8B77-8AE5820C4A35}" dt="2026-08-17T13:49:13.311" v="2711"/>
          <ac:spMkLst>
            <pc:docMk/>
            <pc:sldMk cId="2513489940" sldId="2147480243"/>
            <ac:spMk id="3" creationId="{2E4F3D89-BBDC-AA0F-DE0D-3A70827BB32E}"/>
          </ac:spMkLst>
        </pc:spChg>
        <pc:spChg chg="add del mod ord">
          <ac:chgData name="Tony Silva" userId="3b40f2a9-1d4a-40d7-af5d-4e419c516810" providerId="ADAL" clId="{AE6006B7-A069-4FAB-8B77-8AE5820C4A35}" dt="2026-08-17T13:49:54.721" v="2713" actId="478"/>
          <ac:spMkLst>
            <pc:docMk/>
            <pc:sldMk cId="2513489940" sldId="2147480243"/>
            <ac:spMk id="4" creationId="{8619FDC3-D435-4B05-37A1-EDCFE7B1CE9B}"/>
          </ac:spMkLst>
        </pc:spChg>
        <pc:spChg chg="add del mod ord">
          <ac:chgData name="Tony Silva" userId="3b40f2a9-1d4a-40d7-af5d-4e419c516810" providerId="ADAL" clId="{AE6006B7-A069-4FAB-8B77-8AE5820C4A35}" dt="2026-08-17T13:49:57.820" v="2714" actId="478"/>
          <ac:spMkLst>
            <pc:docMk/>
            <pc:sldMk cId="2513489940" sldId="2147480243"/>
            <ac:spMk id="5" creationId="{B1BA534F-458B-6DD0-AC3A-71B8E20A33E2}"/>
          </ac:spMkLst>
        </pc:spChg>
        <pc:spChg chg="add del mod ord">
          <ac:chgData name="Tony Silva" userId="3b40f2a9-1d4a-40d7-af5d-4e419c516810" providerId="ADAL" clId="{AE6006B7-A069-4FAB-8B77-8AE5820C4A35}" dt="2026-08-17T13:50:12.707" v="2715" actId="931"/>
          <ac:spMkLst>
            <pc:docMk/>
            <pc:sldMk cId="2513489940" sldId="2147480243"/>
            <ac:spMk id="6" creationId="{16310032-0638-178D-AF8C-4A83ABAFFFE6}"/>
          </ac:spMkLst>
        </pc:spChg>
        <pc:spChg chg="add del mod">
          <ac:chgData name="Tony Silva" userId="3b40f2a9-1d4a-40d7-af5d-4e419c516810" providerId="ADAL" clId="{AE6006B7-A069-4FAB-8B77-8AE5820C4A35}" dt="2026-08-17T13:50:36.912" v="2717" actId="931"/>
          <ac:spMkLst>
            <pc:docMk/>
            <pc:sldMk cId="2513489940" sldId="2147480243"/>
            <ac:spMk id="10" creationId="{AB6328DC-0812-2E85-772C-5E76BC745080}"/>
          </ac:spMkLst>
        </pc:spChg>
        <pc:spChg chg="mod">
          <ac:chgData name="Tony Silva" userId="3b40f2a9-1d4a-40d7-af5d-4e419c516810" providerId="ADAL" clId="{AE6006B7-A069-4FAB-8B77-8AE5820C4A35}" dt="2026-08-17T13:56:02.849" v="2779" actId="20577"/>
          <ac:spMkLst>
            <pc:docMk/>
            <pc:sldMk cId="2513489940" sldId="2147480243"/>
            <ac:spMk id="27" creationId="{44D8256B-E153-AC68-2877-3C05BD523A70}"/>
          </ac:spMkLst>
        </pc:spChg>
        <pc:picChg chg="add del mod ord">
          <ac:chgData name="Tony Silva" userId="3b40f2a9-1d4a-40d7-af5d-4e419c516810" providerId="ADAL" clId="{AE6006B7-A069-4FAB-8B77-8AE5820C4A35}" dt="2026-08-17T13:50:26.434" v="2716" actId="478"/>
          <ac:picMkLst>
            <pc:docMk/>
            <pc:sldMk cId="2513489940" sldId="2147480243"/>
            <ac:picMk id="8" creationId="{549C7AA6-DAF0-97AB-183F-86CF67A63DCF}"/>
          </ac:picMkLst>
        </pc:picChg>
        <pc:picChg chg="add mod ord">
          <ac:chgData name="Tony Silva" userId="3b40f2a9-1d4a-40d7-af5d-4e419c516810" providerId="ADAL" clId="{AE6006B7-A069-4FAB-8B77-8AE5820C4A35}" dt="2026-08-17T13:50:36.912" v="2717" actId="931"/>
          <ac:picMkLst>
            <pc:docMk/>
            <pc:sldMk cId="2513489940" sldId="2147480243"/>
            <ac:picMk id="12" creationId="{ABFABF7F-5CE1-3CEF-12A6-42EC24626FDE}"/>
          </ac:picMkLst>
        </pc:picChg>
        <pc:picChg chg="del">
          <ac:chgData name="Tony Silva" userId="3b40f2a9-1d4a-40d7-af5d-4e419c516810" providerId="ADAL" clId="{AE6006B7-A069-4FAB-8B77-8AE5820C4A35}" dt="2026-08-17T13:49:10.580" v="2708" actId="478"/>
          <ac:picMkLst>
            <pc:docMk/>
            <pc:sldMk cId="2513489940" sldId="2147480243"/>
            <ac:picMk id="22" creationId="{155B3170-0D9F-F334-A1BA-E323B5DF22F9}"/>
          </ac:picMkLst>
        </pc:picChg>
      </pc:sldChg>
      <pc:sldChg chg="modSp mod">
        <pc:chgData name="Tony Silva" userId="3b40f2a9-1d4a-40d7-af5d-4e419c516810" providerId="ADAL" clId="{AE6006B7-A069-4FAB-8B77-8AE5820C4A35}" dt="2026-08-18T09:59:00.672" v="4627" actId="20577"/>
        <pc:sldMkLst>
          <pc:docMk/>
          <pc:sldMk cId="120327202" sldId="2147480255"/>
        </pc:sldMkLst>
        <pc:spChg chg="mod">
          <ac:chgData name="Tony Silva" userId="3b40f2a9-1d4a-40d7-af5d-4e419c516810" providerId="ADAL" clId="{AE6006B7-A069-4FAB-8B77-8AE5820C4A35}" dt="2026-08-18T09:59:00.672" v="4627" actId="20577"/>
          <ac:spMkLst>
            <pc:docMk/>
            <pc:sldMk cId="120327202" sldId="2147480255"/>
            <ac:spMk id="6" creationId="{1658F869-C0B6-0D0E-1505-566B3431038F}"/>
          </ac:spMkLst>
        </pc:spChg>
      </pc:sldChg>
      <pc:sldChg chg="addSp delSp modSp mod">
        <pc:chgData name="Tony Silva" userId="3b40f2a9-1d4a-40d7-af5d-4e419c516810" providerId="ADAL" clId="{AE6006B7-A069-4FAB-8B77-8AE5820C4A35}" dt="2026-08-18T10:01:59.794" v="4652" actId="14100"/>
        <pc:sldMkLst>
          <pc:docMk/>
          <pc:sldMk cId="2839137194" sldId="2147480268"/>
        </pc:sldMkLst>
        <pc:spChg chg="add del mod">
          <ac:chgData name="Tony Silva" userId="3b40f2a9-1d4a-40d7-af5d-4e419c516810" providerId="ADAL" clId="{AE6006B7-A069-4FAB-8B77-8AE5820C4A35}" dt="2026-08-18T07:59:08.974" v="3682"/>
          <ac:spMkLst>
            <pc:docMk/>
            <pc:sldMk cId="2839137194" sldId="2147480268"/>
            <ac:spMk id="2" creationId="{844E43F1-8AC7-F232-8BE0-C157CA4F53B8}"/>
          </ac:spMkLst>
        </pc:spChg>
        <pc:spChg chg="mod">
          <ac:chgData name="Tony Silva" userId="3b40f2a9-1d4a-40d7-af5d-4e419c516810" providerId="ADAL" clId="{AE6006B7-A069-4FAB-8B77-8AE5820C4A35}" dt="2026-08-18T10:01:59.794" v="4652" actId="14100"/>
          <ac:spMkLst>
            <pc:docMk/>
            <pc:sldMk cId="2839137194" sldId="2147480268"/>
            <ac:spMk id="9" creationId="{79AD87B1-6046-E998-A842-56B3AA6A8E18}"/>
          </ac:spMkLst>
        </pc:spChg>
        <pc:picChg chg="del mod">
          <ac:chgData name="Tony Silva" userId="3b40f2a9-1d4a-40d7-af5d-4e419c516810" providerId="ADAL" clId="{AE6006B7-A069-4FAB-8B77-8AE5820C4A35}" dt="2026-08-17T12:36:22.789" v="1789" actId="478"/>
          <ac:picMkLst>
            <pc:docMk/>
            <pc:sldMk cId="2839137194" sldId="2147480268"/>
            <ac:picMk id="15" creationId="{38A1EDEA-59C7-2250-1800-A5AFAAB7EFBC}"/>
          </ac:picMkLst>
        </pc:picChg>
      </pc:sldChg>
      <pc:sldChg chg="addSp delSp modSp mod ord modClrScheme chgLayout">
        <pc:chgData name="Tony Silva" userId="3b40f2a9-1d4a-40d7-af5d-4e419c516810" providerId="ADAL" clId="{AE6006B7-A069-4FAB-8B77-8AE5820C4A35}" dt="2026-08-18T10:02:43.345" v="4694" actId="20577"/>
        <pc:sldMkLst>
          <pc:docMk/>
          <pc:sldMk cId="414046917" sldId="2147480270"/>
        </pc:sldMkLst>
        <pc:spChg chg="del">
          <ac:chgData name="Tony Silva" userId="3b40f2a9-1d4a-40d7-af5d-4e419c516810" providerId="ADAL" clId="{AE6006B7-A069-4FAB-8B77-8AE5820C4A35}" dt="2026-08-17T12:50:08.125" v="2055" actId="478"/>
          <ac:spMkLst>
            <pc:docMk/>
            <pc:sldMk cId="414046917" sldId="2147480270"/>
            <ac:spMk id="2" creationId="{53FF8C06-5065-F33F-386A-5F2BE9CF3DA4}"/>
          </ac:spMkLst>
        </pc:spChg>
        <pc:spChg chg="mod ord">
          <ac:chgData name="Tony Silva" userId="3b40f2a9-1d4a-40d7-af5d-4e419c516810" providerId="ADAL" clId="{AE6006B7-A069-4FAB-8B77-8AE5820C4A35}" dt="2026-08-17T12:50:42.974" v="2056" actId="700"/>
          <ac:spMkLst>
            <pc:docMk/>
            <pc:sldMk cId="414046917" sldId="2147480270"/>
            <ac:spMk id="3" creationId="{29B5F9D5-9DB4-8430-CE71-E299F1FD0DAB}"/>
          </ac:spMkLst>
        </pc:spChg>
        <pc:spChg chg="add del mod">
          <ac:chgData name="Tony Silva" userId="3b40f2a9-1d4a-40d7-af5d-4e419c516810" providerId="ADAL" clId="{AE6006B7-A069-4FAB-8B77-8AE5820C4A35}" dt="2026-08-17T12:47:46.368" v="1974"/>
          <ac:spMkLst>
            <pc:docMk/>
            <pc:sldMk cId="414046917" sldId="2147480270"/>
            <ac:spMk id="4" creationId="{4D209B28-E170-AF52-AB7E-8541A72FA463}"/>
          </ac:spMkLst>
        </pc:spChg>
        <pc:spChg chg="mod">
          <ac:chgData name="Tony Silva" userId="3b40f2a9-1d4a-40d7-af5d-4e419c516810" providerId="ADAL" clId="{AE6006B7-A069-4FAB-8B77-8AE5820C4A35}" dt="2026-08-18T10:02:43.345" v="4694" actId="20577"/>
          <ac:spMkLst>
            <pc:docMk/>
            <pc:sldMk cId="414046917" sldId="2147480270"/>
            <ac:spMk id="5" creationId="{5832ECAF-2D69-CA0D-69A0-6EC62B94348C}"/>
          </ac:spMkLst>
        </pc:spChg>
        <pc:spChg chg="del">
          <ac:chgData name="Tony Silva" userId="3b40f2a9-1d4a-40d7-af5d-4e419c516810" providerId="ADAL" clId="{AE6006B7-A069-4FAB-8B77-8AE5820C4A35}" dt="2026-08-17T12:47:41.199" v="1971" actId="478"/>
          <ac:spMkLst>
            <pc:docMk/>
            <pc:sldMk cId="414046917" sldId="2147480270"/>
            <ac:spMk id="6" creationId="{5294E5A9-E4E3-1F0E-2BF5-86EBFE448E36}"/>
          </ac:spMkLst>
        </pc:spChg>
        <pc:spChg chg="add del mod ord">
          <ac:chgData name="Tony Silva" userId="3b40f2a9-1d4a-40d7-af5d-4e419c516810" providerId="ADAL" clId="{AE6006B7-A069-4FAB-8B77-8AE5820C4A35}" dt="2026-08-17T12:50:52.591" v="2058" actId="478"/>
          <ac:spMkLst>
            <pc:docMk/>
            <pc:sldMk cId="414046917" sldId="2147480270"/>
            <ac:spMk id="7" creationId="{60021B6E-840D-17CF-489B-224C689D8133}"/>
          </ac:spMkLst>
        </pc:spChg>
        <pc:spChg chg="add del mod ord">
          <ac:chgData name="Tony Silva" userId="3b40f2a9-1d4a-40d7-af5d-4e419c516810" providerId="ADAL" clId="{AE6006B7-A069-4FAB-8B77-8AE5820C4A35}" dt="2026-08-17T12:50:53.899" v="2059" actId="478"/>
          <ac:spMkLst>
            <pc:docMk/>
            <pc:sldMk cId="414046917" sldId="2147480270"/>
            <ac:spMk id="9" creationId="{12FE13AF-46D6-AA2D-896D-EB442B1CE380}"/>
          </ac:spMkLst>
        </pc:spChg>
        <pc:spChg chg="add del mod ord">
          <ac:chgData name="Tony Silva" userId="3b40f2a9-1d4a-40d7-af5d-4e419c516810" providerId="ADAL" clId="{AE6006B7-A069-4FAB-8B77-8AE5820C4A35}" dt="2026-08-17T12:53:17.739" v="2161" actId="931"/>
          <ac:spMkLst>
            <pc:docMk/>
            <pc:sldMk cId="414046917" sldId="2147480270"/>
            <ac:spMk id="10" creationId="{3A26441F-1C1D-FC00-F0DD-9E276003A9F6}"/>
          </ac:spMkLst>
        </pc:spChg>
        <pc:picChg chg="add mod ord">
          <ac:chgData name="Tony Silva" userId="3b40f2a9-1d4a-40d7-af5d-4e419c516810" providerId="ADAL" clId="{AE6006B7-A069-4FAB-8B77-8AE5820C4A35}" dt="2026-08-17T12:59:13.349" v="2306" actId="14100"/>
          <ac:picMkLst>
            <pc:docMk/>
            <pc:sldMk cId="414046917" sldId="2147480270"/>
            <ac:picMk id="12" creationId="{3F760A6E-67D3-2F3D-075C-5BC3B72631C9}"/>
          </ac:picMkLst>
        </pc:picChg>
      </pc:sldChg>
      <pc:sldChg chg="modSp del mod ord modShow">
        <pc:chgData name="Tony Silva" userId="3b40f2a9-1d4a-40d7-af5d-4e419c516810" providerId="ADAL" clId="{AE6006B7-A069-4FAB-8B77-8AE5820C4A35}" dt="2026-08-18T10:01:08.768" v="4628" actId="47"/>
        <pc:sldMkLst>
          <pc:docMk/>
          <pc:sldMk cId="4170805296" sldId="2147480271"/>
        </pc:sldMkLst>
        <pc:spChg chg="mod">
          <ac:chgData name="Tony Silva" userId="3b40f2a9-1d4a-40d7-af5d-4e419c516810" providerId="ADAL" clId="{AE6006B7-A069-4FAB-8B77-8AE5820C4A35}" dt="2026-08-17T14:15:07.398" v="3139" actId="20577"/>
          <ac:spMkLst>
            <pc:docMk/>
            <pc:sldMk cId="4170805296" sldId="2147480271"/>
            <ac:spMk id="3" creationId="{66A706E9-E5BE-FD49-BFE4-02DC5CAA0E52}"/>
          </ac:spMkLst>
        </pc:spChg>
        <pc:picChg chg="mod">
          <ac:chgData name="Tony Silva" userId="3b40f2a9-1d4a-40d7-af5d-4e419c516810" providerId="ADAL" clId="{AE6006B7-A069-4FAB-8B77-8AE5820C4A35}" dt="2026-08-17T14:15:19.293" v="3140" actId="1076"/>
          <ac:picMkLst>
            <pc:docMk/>
            <pc:sldMk cId="4170805296" sldId="2147480271"/>
            <ac:picMk id="7" creationId="{B97C54CE-D1A3-9857-BD33-97BBFC301796}"/>
          </ac:picMkLst>
        </pc:picChg>
      </pc:sldChg>
      <pc:sldChg chg="addSp delSp modSp mod">
        <pc:chgData name="Tony Silva" userId="3b40f2a9-1d4a-40d7-af5d-4e419c516810" providerId="ADAL" clId="{AE6006B7-A069-4FAB-8B77-8AE5820C4A35}" dt="2026-08-17T13:57:28.874" v="2862" actId="20577"/>
        <pc:sldMkLst>
          <pc:docMk/>
          <pc:sldMk cId="1178797608" sldId="2147480272"/>
        </pc:sldMkLst>
        <pc:spChg chg="add del mod">
          <ac:chgData name="Tony Silva" userId="3b40f2a9-1d4a-40d7-af5d-4e419c516810" providerId="ADAL" clId="{AE6006B7-A069-4FAB-8B77-8AE5820C4A35}" dt="2026-08-17T12:26:37.259" v="1612" actId="931"/>
          <ac:spMkLst>
            <pc:docMk/>
            <pc:sldMk cId="1178797608" sldId="2147480272"/>
            <ac:spMk id="6" creationId="{15600483-82FC-B935-639C-903C9F8F9A03}"/>
          </ac:spMkLst>
        </pc:spChg>
        <pc:spChg chg="mod">
          <ac:chgData name="Tony Silva" userId="3b40f2a9-1d4a-40d7-af5d-4e419c516810" providerId="ADAL" clId="{AE6006B7-A069-4FAB-8B77-8AE5820C4A35}" dt="2026-08-17T13:57:28.874" v="2862" actId="20577"/>
          <ac:spMkLst>
            <pc:docMk/>
            <pc:sldMk cId="1178797608" sldId="2147480272"/>
            <ac:spMk id="216" creationId="{94972AE7-7EBB-7517-2550-4F7099B7FCFF}"/>
          </ac:spMkLst>
        </pc:spChg>
        <pc:spChg chg="mod">
          <ac:chgData name="Tony Silva" userId="3b40f2a9-1d4a-40d7-af5d-4e419c516810" providerId="ADAL" clId="{AE6006B7-A069-4FAB-8B77-8AE5820C4A35}" dt="2026-08-17T12:27:36.649" v="1617" actId="255"/>
          <ac:spMkLst>
            <pc:docMk/>
            <pc:sldMk cId="1178797608" sldId="2147480272"/>
            <ac:spMk id="217" creationId="{4AAD3BE5-4ECE-3D6F-4DFD-5C3B11C436C9}"/>
          </ac:spMkLst>
        </pc:spChg>
        <pc:picChg chg="add mod ord">
          <ac:chgData name="Tony Silva" userId="3b40f2a9-1d4a-40d7-af5d-4e419c516810" providerId="ADAL" clId="{AE6006B7-A069-4FAB-8B77-8AE5820C4A35}" dt="2026-08-17T12:26:37.259" v="1612" actId="931"/>
          <ac:picMkLst>
            <pc:docMk/>
            <pc:sldMk cId="1178797608" sldId="2147480272"/>
            <ac:picMk id="11" creationId="{53EE3644-828D-8D64-3210-9310F10CB908}"/>
          </ac:picMkLst>
        </pc:picChg>
        <pc:picChg chg="del mod">
          <ac:chgData name="Tony Silva" userId="3b40f2a9-1d4a-40d7-af5d-4e419c516810" providerId="ADAL" clId="{AE6006B7-A069-4FAB-8B77-8AE5820C4A35}" dt="2026-08-17T12:23:33.848" v="1609" actId="478"/>
          <ac:picMkLst>
            <pc:docMk/>
            <pc:sldMk cId="1178797608" sldId="2147480272"/>
            <ac:picMk id="12" creationId="{3717C071-2D80-5C75-60A5-6D068D8D8E80}"/>
          </ac:picMkLst>
        </pc:picChg>
      </pc:sldChg>
      <pc:sldChg chg="new del">
        <pc:chgData name="Tony Silva" userId="3b40f2a9-1d4a-40d7-af5d-4e419c516810" providerId="ADAL" clId="{AE6006B7-A069-4FAB-8B77-8AE5820C4A35}" dt="2026-08-17T12:23:48.062" v="1611" actId="47"/>
        <pc:sldMkLst>
          <pc:docMk/>
          <pc:sldMk cId="587851598" sldId="2147480273"/>
        </pc:sldMkLst>
      </pc:sldChg>
      <pc:sldChg chg="addSp delSp modSp add mod delAnim">
        <pc:chgData name="Tony Silva" userId="3b40f2a9-1d4a-40d7-af5d-4e419c516810" providerId="ADAL" clId="{AE6006B7-A069-4FAB-8B77-8AE5820C4A35}" dt="2026-08-17T14:11:07.041" v="3083" actId="14100"/>
        <pc:sldMkLst>
          <pc:docMk/>
          <pc:sldMk cId="1200920921" sldId="2147480274"/>
        </pc:sldMkLst>
        <pc:spChg chg="del">
          <ac:chgData name="Tony Silva" userId="3b40f2a9-1d4a-40d7-af5d-4e419c516810" providerId="ADAL" clId="{AE6006B7-A069-4FAB-8B77-8AE5820C4A35}" dt="2026-08-17T12:27:06.562" v="1613" actId="931"/>
          <ac:spMkLst>
            <pc:docMk/>
            <pc:sldMk cId="1200920921" sldId="2147480274"/>
            <ac:spMk id="6" creationId="{F46302FD-7192-48F3-80EF-9E865B293BB0}"/>
          </ac:spMkLst>
        </pc:spChg>
        <pc:spChg chg="mod">
          <ac:chgData name="Tony Silva" userId="3b40f2a9-1d4a-40d7-af5d-4e419c516810" providerId="ADAL" clId="{AE6006B7-A069-4FAB-8B77-8AE5820C4A35}" dt="2026-08-17T13:58:59.975" v="2871" actId="20577"/>
          <ac:spMkLst>
            <pc:docMk/>
            <pc:sldMk cId="1200920921" sldId="2147480274"/>
            <ac:spMk id="216" creationId="{6514C7BD-58B7-A668-94BE-9465F7161E82}"/>
          </ac:spMkLst>
        </pc:spChg>
        <pc:spChg chg="del">
          <ac:chgData name="Tony Silva" userId="3b40f2a9-1d4a-40d7-af5d-4e419c516810" providerId="ADAL" clId="{AE6006B7-A069-4FAB-8B77-8AE5820C4A35}" dt="2026-08-17T12:28:22.079" v="1668" actId="478"/>
          <ac:spMkLst>
            <pc:docMk/>
            <pc:sldMk cId="1200920921" sldId="2147480274"/>
            <ac:spMk id="217" creationId="{073F1264-CA7F-AC04-DB91-DA01A902F4AF}"/>
          </ac:spMkLst>
        </pc:spChg>
        <pc:picChg chg="add mod ord">
          <ac:chgData name="Tony Silva" userId="3b40f2a9-1d4a-40d7-af5d-4e419c516810" providerId="ADAL" clId="{AE6006B7-A069-4FAB-8B77-8AE5820C4A35}" dt="2026-08-17T12:27:06.562" v="1613" actId="931"/>
          <ac:picMkLst>
            <pc:docMk/>
            <pc:sldMk cId="1200920921" sldId="2147480274"/>
            <ac:picMk id="7" creationId="{FBBAC783-8CFF-DEB9-C680-F2A95C9E34FE}"/>
          </ac:picMkLst>
        </pc:picChg>
        <pc:picChg chg="add del mod">
          <ac:chgData name="Tony Silva" userId="3b40f2a9-1d4a-40d7-af5d-4e419c516810" providerId="ADAL" clId="{AE6006B7-A069-4FAB-8B77-8AE5820C4A35}" dt="2026-08-17T13:58:36.440" v="2865" actId="478"/>
          <ac:picMkLst>
            <pc:docMk/>
            <pc:sldMk cId="1200920921" sldId="2147480274"/>
            <ac:picMk id="12" creationId="{79112589-7039-713C-C32C-F18E2763738A}"/>
          </ac:picMkLst>
        </pc:picChg>
        <pc:picChg chg="add mod">
          <ac:chgData name="Tony Silva" userId="3b40f2a9-1d4a-40d7-af5d-4e419c516810" providerId="ADAL" clId="{AE6006B7-A069-4FAB-8B77-8AE5820C4A35}" dt="2026-08-17T14:11:07.041" v="3083" actId="14100"/>
          <ac:picMkLst>
            <pc:docMk/>
            <pc:sldMk cId="1200920921" sldId="2147480274"/>
            <ac:picMk id="14" creationId="{CE7B92CA-A039-BE93-43F8-9571C20CA2F2}"/>
          </ac:picMkLst>
        </pc:picChg>
      </pc:sldChg>
      <pc:sldChg chg="addSp delSp modSp new mod">
        <pc:chgData name="Tony Silva" userId="3b40f2a9-1d4a-40d7-af5d-4e419c516810" providerId="ADAL" clId="{AE6006B7-A069-4FAB-8B77-8AE5820C4A35}" dt="2026-08-18T09:56:50.256" v="4496" actId="113"/>
        <pc:sldMkLst>
          <pc:docMk/>
          <pc:sldMk cId="1448415707" sldId="2147480275"/>
        </pc:sldMkLst>
        <pc:spChg chg="mod">
          <ac:chgData name="Tony Silva" userId="3b40f2a9-1d4a-40d7-af5d-4e419c516810" providerId="ADAL" clId="{AE6006B7-A069-4FAB-8B77-8AE5820C4A35}" dt="2026-08-18T09:53:05.430" v="4373" actId="1076"/>
          <ac:spMkLst>
            <pc:docMk/>
            <pc:sldMk cId="1448415707" sldId="2147480275"/>
            <ac:spMk id="2" creationId="{56542AC0-363C-191A-AA48-84376C93AD60}"/>
          </ac:spMkLst>
        </pc:spChg>
        <pc:spChg chg="mod">
          <ac:chgData name="Tony Silva" userId="3b40f2a9-1d4a-40d7-af5d-4e419c516810" providerId="ADAL" clId="{AE6006B7-A069-4FAB-8B77-8AE5820C4A35}" dt="2026-08-18T09:56:50.256" v="4496" actId="113"/>
          <ac:spMkLst>
            <pc:docMk/>
            <pc:sldMk cId="1448415707" sldId="2147480275"/>
            <ac:spMk id="3" creationId="{752857CA-C172-FE6E-5546-4628A8618FCD}"/>
          </ac:spMkLst>
        </pc:spChg>
        <pc:spChg chg="del">
          <ac:chgData name="Tony Silva" userId="3b40f2a9-1d4a-40d7-af5d-4e419c516810" providerId="ADAL" clId="{AE6006B7-A069-4FAB-8B77-8AE5820C4A35}" dt="2026-08-18T09:42:51.942" v="3862" actId="478"/>
          <ac:spMkLst>
            <pc:docMk/>
            <pc:sldMk cId="1448415707" sldId="2147480275"/>
            <ac:spMk id="4" creationId="{96BCF380-6107-B8D8-CDF3-CB983F1630D0}"/>
          </ac:spMkLst>
        </pc:spChg>
        <pc:spChg chg="mod">
          <ac:chgData name="Tony Silva" userId="3b40f2a9-1d4a-40d7-af5d-4e419c516810" providerId="ADAL" clId="{AE6006B7-A069-4FAB-8B77-8AE5820C4A35}" dt="2026-08-18T09:43:18.277" v="3865" actId="26606"/>
          <ac:spMkLst>
            <pc:docMk/>
            <pc:sldMk cId="1448415707" sldId="2147480275"/>
            <ac:spMk id="5" creationId="{E90DDDA2-D6CE-1F4C-D230-77E4114816A1}"/>
          </ac:spMkLst>
        </pc:spChg>
        <pc:spChg chg="del">
          <ac:chgData name="Tony Silva" userId="3b40f2a9-1d4a-40d7-af5d-4e419c516810" providerId="ADAL" clId="{AE6006B7-A069-4FAB-8B77-8AE5820C4A35}" dt="2026-08-18T09:36:16.327" v="3861" actId="931"/>
          <ac:spMkLst>
            <pc:docMk/>
            <pc:sldMk cId="1448415707" sldId="2147480275"/>
            <ac:spMk id="6" creationId="{B81A4A51-1322-646A-A15E-765C56ED1BF4}"/>
          </ac:spMkLst>
        </pc:spChg>
        <pc:spChg chg="add del mod">
          <ac:chgData name="Tony Silva" userId="3b40f2a9-1d4a-40d7-af5d-4e419c516810" providerId="ADAL" clId="{AE6006B7-A069-4FAB-8B77-8AE5820C4A35}" dt="2026-08-18T09:43:18.277" v="3865" actId="26606"/>
          <ac:spMkLst>
            <pc:docMk/>
            <pc:sldMk cId="1448415707" sldId="2147480275"/>
            <ac:spMk id="10" creationId="{A8046681-D40B-58FE-C9C5-332F285F65AB}"/>
          </ac:spMkLst>
        </pc:spChg>
        <pc:spChg chg="add del">
          <ac:chgData name="Tony Silva" userId="3b40f2a9-1d4a-40d7-af5d-4e419c516810" providerId="ADAL" clId="{AE6006B7-A069-4FAB-8B77-8AE5820C4A35}" dt="2026-08-18T09:43:52.702" v="3889" actId="478"/>
          <ac:spMkLst>
            <pc:docMk/>
            <pc:sldMk cId="1448415707" sldId="2147480275"/>
            <ac:spMk id="17" creationId="{962DEDD0-CE3C-58B0-00F3-12240AAF70F5}"/>
          </ac:spMkLst>
        </pc:spChg>
        <pc:picChg chg="add del mod ord">
          <ac:chgData name="Tony Silva" userId="3b40f2a9-1d4a-40d7-af5d-4e419c516810" providerId="ADAL" clId="{AE6006B7-A069-4FAB-8B77-8AE5820C4A35}" dt="2026-08-18T09:42:54.575" v="3863" actId="478"/>
          <ac:picMkLst>
            <pc:docMk/>
            <pc:sldMk cId="1448415707" sldId="2147480275"/>
            <ac:picMk id="8" creationId="{8E005EBC-B531-5769-8584-F594C189BA8A}"/>
          </ac:picMkLst>
        </pc:picChg>
        <pc:picChg chg="add mod">
          <ac:chgData name="Tony Silva" userId="3b40f2a9-1d4a-40d7-af5d-4e419c516810" providerId="ADAL" clId="{AE6006B7-A069-4FAB-8B77-8AE5820C4A35}" dt="2026-08-18T09:53:16.578" v="4375" actId="1076"/>
          <ac:picMkLst>
            <pc:docMk/>
            <pc:sldMk cId="1448415707" sldId="2147480275"/>
            <ac:picMk id="12" creationId="{2D444145-A470-6B33-738B-697FBA9358C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63AF7-A736-4112-BED8-F748AF2E7327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DAAF4-4150-4BD9-8B6D-D289A80EB7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658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DAAF4-4150-4BD9-8B6D-D289A80EB73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687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CAD51-EAAD-12B4-799B-3B2C1B43A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38BE4-50A6-0A14-8901-8C1B8044E0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32917C-753C-D861-DA3B-5C8DC0586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F31C0-1585-0F14-D7BC-9559C49B94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DAAF4-4150-4BD9-8B6D-D289A80EB73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813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DA885-5C2A-5232-5AB2-64A27DC65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CDD44D-D130-5B9C-1049-833FC31CB7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909FB1-2F10-766B-C005-3F3E30A0C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9EFFB-4148-1EEA-6245-C1829F670F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DAAF4-4150-4BD9-8B6D-D289A80EB73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984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DDAAF4-4150-4BD9-8B6D-D289A80EB73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976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DDAAF4-4150-4BD9-8B6D-D289A80EB73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805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5EEEEE1-94EF-C393-E673-AFD0156287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4" t="13528" r="6774" b="1352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0A4792F9-15EA-E5FA-33C8-28175630089F}"/>
              </a:ext>
            </a:extLst>
          </p:cNvPr>
          <p:cNvSpPr/>
          <p:nvPr userDrawn="1"/>
        </p:nvSpPr>
        <p:spPr>
          <a:xfrm>
            <a:off x="-1" y="1816100"/>
            <a:ext cx="7124701" cy="5041901"/>
          </a:xfrm>
          <a:custGeom>
            <a:avLst/>
            <a:gdLst>
              <a:gd name="connsiteX0" fmla="*/ 0 w 8010524"/>
              <a:gd name="connsiteY0" fmla="*/ 0 h 5354705"/>
              <a:gd name="connsiteX1" fmla="*/ 6763658 w 8010524"/>
              <a:gd name="connsiteY1" fmla="*/ 0 h 5354705"/>
              <a:gd name="connsiteX2" fmla="*/ 8010524 w 8010524"/>
              <a:gd name="connsiteY2" fmla="*/ 1246866 h 5354705"/>
              <a:gd name="connsiteX3" fmla="*/ 8010524 w 8010524"/>
              <a:gd name="connsiteY3" fmla="*/ 5354705 h 5354705"/>
              <a:gd name="connsiteX4" fmla="*/ 0 w 8010524"/>
              <a:gd name="connsiteY4" fmla="*/ 5354705 h 5354705"/>
              <a:gd name="connsiteX5" fmla="*/ 0 w 8010524"/>
              <a:gd name="connsiteY5" fmla="*/ 0 h 5354705"/>
              <a:gd name="connsiteX0" fmla="*/ 0 w 8010524"/>
              <a:gd name="connsiteY0" fmla="*/ 0 h 5354705"/>
              <a:gd name="connsiteX1" fmla="*/ 6763658 w 8010524"/>
              <a:gd name="connsiteY1" fmla="*/ 0 h 5354705"/>
              <a:gd name="connsiteX2" fmla="*/ 8010524 w 8010524"/>
              <a:gd name="connsiteY2" fmla="*/ 1246866 h 5354705"/>
              <a:gd name="connsiteX3" fmla="*/ 7423045 w 8010524"/>
              <a:gd name="connsiteY3" fmla="*/ 5354705 h 5354705"/>
              <a:gd name="connsiteX4" fmla="*/ 0 w 8010524"/>
              <a:gd name="connsiteY4" fmla="*/ 5354705 h 5354705"/>
              <a:gd name="connsiteX5" fmla="*/ 0 w 8010524"/>
              <a:gd name="connsiteY5" fmla="*/ 0 h 535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10524" h="5354705">
                <a:moveTo>
                  <a:pt x="0" y="0"/>
                </a:moveTo>
                <a:lnTo>
                  <a:pt x="6763658" y="0"/>
                </a:lnTo>
                <a:cubicBezTo>
                  <a:pt x="7452283" y="0"/>
                  <a:pt x="8010524" y="558241"/>
                  <a:pt x="8010524" y="1246866"/>
                </a:cubicBezTo>
                <a:lnTo>
                  <a:pt x="7423045" y="5354705"/>
                </a:lnTo>
                <a:lnTo>
                  <a:pt x="0" y="535470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9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B9E95-121A-60E0-D269-04AD9D7B03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90100" y="444501"/>
            <a:ext cx="2056874" cy="434318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3FC9DE7-D1F7-2535-AC5B-41684C6B0D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913" y="3111500"/>
            <a:ext cx="5208587" cy="2126979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lang="en-GB" sz="6000" b="0" kern="1200" cap="none" baseline="0" dirty="0">
                <a:solidFill>
                  <a:schemeClr val="bg1"/>
                </a:solidFill>
                <a:latin typeface="+mj-lt"/>
                <a:ea typeface="Lato"/>
                <a:cs typeface="Lato"/>
              </a:defRPr>
            </a:lvl1pPr>
          </a:lstStyle>
          <a:p>
            <a:r>
              <a:rPr lang="en-US"/>
              <a:t>Click to edit title style</a:t>
            </a:r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9CE0165-7327-62E7-D511-ECC9EC54F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5516474"/>
            <a:ext cx="4557712" cy="54311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14957B8-A3C2-A3AF-5BC1-70C393509645}"/>
              </a:ext>
            </a:extLst>
          </p:cNvPr>
          <p:cNvCxnSpPr>
            <a:cxnSpLocks/>
          </p:cNvCxnSpPr>
          <p:nvPr userDrawn="1"/>
        </p:nvCxnSpPr>
        <p:spPr>
          <a:xfrm>
            <a:off x="442913" y="5293973"/>
            <a:ext cx="520858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77800">
              <a:schemeClr val="accent1">
                <a:alpha val="16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277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0">
            <a:extLst>
              <a:ext uri="{FF2B5EF4-FFF2-40B4-BE49-F238E27FC236}">
                <a16:creationId xmlns:a16="http://schemas.microsoft.com/office/drawing/2014/main" id="{01F00F5D-B6A8-E1C2-1D33-B529646CB549}"/>
              </a:ext>
            </a:extLst>
          </p:cNvPr>
          <p:cNvSpPr/>
          <p:nvPr userDrawn="1"/>
        </p:nvSpPr>
        <p:spPr>
          <a:xfrm>
            <a:off x="-11444" y="2052013"/>
            <a:ext cx="11053612" cy="4835015"/>
          </a:xfrm>
          <a:custGeom>
            <a:avLst/>
            <a:gdLst>
              <a:gd name="connsiteX0" fmla="*/ 0 w 11988800"/>
              <a:gd name="connsiteY0" fmla="*/ 964123 h 5784623"/>
              <a:gd name="connsiteX1" fmla="*/ 964123 w 11988800"/>
              <a:gd name="connsiteY1" fmla="*/ 0 h 5784623"/>
              <a:gd name="connsiteX2" fmla="*/ 11024677 w 11988800"/>
              <a:gd name="connsiteY2" fmla="*/ 0 h 5784623"/>
              <a:gd name="connsiteX3" fmla="*/ 11988800 w 11988800"/>
              <a:gd name="connsiteY3" fmla="*/ 964123 h 5784623"/>
              <a:gd name="connsiteX4" fmla="*/ 11988800 w 11988800"/>
              <a:gd name="connsiteY4" fmla="*/ 4820500 h 5784623"/>
              <a:gd name="connsiteX5" fmla="*/ 11024677 w 11988800"/>
              <a:gd name="connsiteY5" fmla="*/ 5784623 h 5784623"/>
              <a:gd name="connsiteX6" fmla="*/ 964123 w 11988800"/>
              <a:gd name="connsiteY6" fmla="*/ 5784623 h 5784623"/>
              <a:gd name="connsiteX7" fmla="*/ 0 w 11988800"/>
              <a:gd name="connsiteY7" fmla="*/ 4820500 h 5784623"/>
              <a:gd name="connsiteX8" fmla="*/ 0 w 11988800"/>
              <a:gd name="connsiteY8" fmla="*/ 964123 h 5784623"/>
              <a:gd name="connsiteX0" fmla="*/ 0 w 11988800"/>
              <a:gd name="connsiteY0" fmla="*/ 4820500 h 5784623"/>
              <a:gd name="connsiteX1" fmla="*/ 964123 w 11988800"/>
              <a:gd name="connsiteY1" fmla="*/ 0 h 5784623"/>
              <a:gd name="connsiteX2" fmla="*/ 11024677 w 11988800"/>
              <a:gd name="connsiteY2" fmla="*/ 0 h 5784623"/>
              <a:gd name="connsiteX3" fmla="*/ 11988800 w 11988800"/>
              <a:gd name="connsiteY3" fmla="*/ 964123 h 5784623"/>
              <a:gd name="connsiteX4" fmla="*/ 11988800 w 11988800"/>
              <a:gd name="connsiteY4" fmla="*/ 4820500 h 5784623"/>
              <a:gd name="connsiteX5" fmla="*/ 11024677 w 11988800"/>
              <a:gd name="connsiteY5" fmla="*/ 5784623 h 5784623"/>
              <a:gd name="connsiteX6" fmla="*/ 964123 w 11988800"/>
              <a:gd name="connsiteY6" fmla="*/ 5784623 h 5784623"/>
              <a:gd name="connsiteX7" fmla="*/ 0 w 11988800"/>
              <a:gd name="connsiteY7" fmla="*/ 4820500 h 5784623"/>
              <a:gd name="connsiteX0" fmla="*/ 0 w 11988800"/>
              <a:gd name="connsiteY0" fmla="*/ 4820500 h 5784623"/>
              <a:gd name="connsiteX1" fmla="*/ 964123 w 11988800"/>
              <a:gd name="connsiteY1" fmla="*/ 0 h 5784623"/>
              <a:gd name="connsiteX2" fmla="*/ 11024677 w 11988800"/>
              <a:gd name="connsiteY2" fmla="*/ 0 h 5784623"/>
              <a:gd name="connsiteX3" fmla="*/ 11988800 w 11988800"/>
              <a:gd name="connsiteY3" fmla="*/ 964123 h 5784623"/>
              <a:gd name="connsiteX4" fmla="*/ 11988800 w 11988800"/>
              <a:gd name="connsiteY4" fmla="*/ 4820500 h 5784623"/>
              <a:gd name="connsiteX5" fmla="*/ 11024677 w 11988800"/>
              <a:gd name="connsiteY5" fmla="*/ 5784623 h 5784623"/>
              <a:gd name="connsiteX6" fmla="*/ 0 w 11988800"/>
              <a:gd name="connsiteY6" fmla="*/ 4820500 h 5784623"/>
              <a:gd name="connsiteX0" fmla="*/ 0 w 11988800"/>
              <a:gd name="connsiteY0" fmla="*/ 4820500 h 5364468"/>
              <a:gd name="connsiteX1" fmla="*/ 964123 w 11988800"/>
              <a:gd name="connsiteY1" fmla="*/ 0 h 5364468"/>
              <a:gd name="connsiteX2" fmla="*/ 11024677 w 11988800"/>
              <a:gd name="connsiteY2" fmla="*/ 0 h 5364468"/>
              <a:gd name="connsiteX3" fmla="*/ 11988800 w 11988800"/>
              <a:gd name="connsiteY3" fmla="*/ 964123 h 5364468"/>
              <a:gd name="connsiteX4" fmla="*/ 11988800 w 11988800"/>
              <a:gd name="connsiteY4" fmla="*/ 4820500 h 5364468"/>
              <a:gd name="connsiteX5" fmla="*/ 0 w 11988800"/>
              <a:gd name="connsiteY5" fmla="*/ 4820500 h 5364468"/>
              <a:gd name="connsiteX0" fmla="*/ 0 w 11988800"/>
              <a:gd name="connsiteY0" fmla="*/ 4820500 h 4820500"/>
              <a:gd name="connsiteX1" fmla="*/ 964123 w 11988800"/>
              <a:gd name="connsiteY1" fmla="*/ 0 h 4820500"/>
              <a:gd name="connsiteX2" fmla="*/ 11024677 w 11988800"/>
              <a:gd name="connsiteY2" fmla="*/ 0 h 4820500"/>
              <a:gd name="connsiteX3" fmla="*/ 11988800 w 11988800"/>
              <a:gd name="connsiteY3" fmla="*/ 964123 h 4820500"/>
              <a:gd name="connsiteX4" fmla="*/ 11988800 w 11988800"/>
              <a:gd name="connsiteY4" fmla="*/ 4820500 h 4820500"/>
              <a:gd name="connsiteX5" fmla="*/ 0 w 11988800"/>
              <a:gd name="connsiteY5" fmla="*/ 4820500 h 4820500"/>
              <a:gd name="connsiteX0" fmla="*/ 0 w 11059886"/>
              <a:gd name="connsiteY0" fmla="*/ 4835015 h 4835015"/>
              <a:gd name="connsiteX1" fmla="*/ 35209 w 11059886"/>
              <a:gd name="connsiteY1" fmla="*/ 0 h 4835015"/>
              <a:gd name="connsiteX2" fmla="*/ 10095763 w 11059886"/>
              <a:gd name="connsiteY2" fmla="*/ 0 h 4835015"/>
              <a:gd name="connsiteX3" fmla="*/ 11059886 w 11059886"/>
              <a:gd name="connsiteY3" fmla="*/ 964123 h 4835015"/>
              <a:gd name="connsiteX4" fmla="*/ 11059886 w 11059886"/>
              <a:gd name="connsiteY4" fmla="*/ 4820500 h 4835015"/>
              <a:gd name="connsiteX5" fmla="*/ 0 w 11059886"/>
              <a:gd name="connsiteY5" fmla="*/ 4835015 h 4835015"/>
              <a:gd name="connsiteX0" fmla="*/ 0 w 11059886"/>
              <a:gd name="connsiteY0" fmla="*/ 4835015 h 4835015"/>
              <a:gd name="connsiteX1" fmla="*/ 35209 w 11059886"/>
              <a:gd name="connsiteY1" fmla="*/ 0 h 4835015"/>
              <a:gd name="connsiteX2" fmla="*/ 10095763 w 11059886"/>
              <a:gd name="connsiteY2" fmla="*/ 0 h 4835015"/>
              <a:gd name="connsiteX3" fmla="*/ 11059886 w 11059886"/>
              <a:gd name="connsiteY3" fmla="*/ 964123 h 4835015"/>
              <a:gd name="connsiteX4" fmla="*/ 11059886 w 11059886"/>
              <a:gd name="connsiteY4" fmla="*/ 4820500 h 4835015"/>
              <a:gd name="connsiteX5" fmla="*/ 9881118 w 11059886"/>
              <a:gd name="connsiteY5" fmla="*/ 4815318 h 4835015"/>
              <a:gd name="connsiteX6" fmla="*/ 0 w 11059886"/>
              <a:gd name="connsiteY6" fmla="*/ 4835015 h 4835015"/>
              <a:gd name="connsiteX0" fmla="*/ 0 w 11059886"/>
              <a:gd name="connsiteY0" fmla="*/ 4835015 h 4835015"/>
              <a:gd name="connsiteX1" fmla="*/ 35209 w 11059886"/>
              <a:gd name="connsiteY1" fmla="*/ 0 h 4835015"/>
              <a:gd name="connsiteX2" fmla="*/ 10095763 w 11059886"/>
              <a:gd name="connsiteY2" fmla="*/ 0 h 4835015"/>
              <a:gd name="connsiteX3" fmla="*/ 11059886 w 11059886"/>
              <a:gd name="connsiteY3" fmla="*/ 964123 h 4835015"/>
              <a:gd name="connsiteX4" fmla="*/ 11059886 w 11059886"/>
              <a:gd name="connsiteY4" fmla="*/ 4820500 h 4835015"/>
              <a:gd name="connsiteX5" fmla="*/ 10384971 w 11059886"/>
              <a:gd name="connsiteY5" fmla="*/ 4824648 h 4835015"/>
              <a:gd name="connsiteX6" fmla="*/ 0 w 11059886"/>
              <a:gd name="connsiteY6" fmla="*/ 4835015 h 4835015"/>
              <a:gd name="connsiteX0" fmla="*/ 0 w 11059886"/>
              <a:gd name="connsiteY0" fmla="*/ 4835015 h 4835015"/>
              <a:gd name="connsiteX1" fmla="*/ 35209 w 11059886"/>
              <a:gd name="connsiteY1" fmla="*/ 0 h 4835015"/>
              <a:gd name="connsiteX2" fmla="*/ 10095763 w 11059886"/>
              <a:gd name="connsiteY2" fmla="*/ 0 h 4835015"/>
              <a:gd name="connsiteX3" fmla="*/ 11059886 w 11059886"/>
              <a:gd name="connsiteY3" fmla="*/ 964123 h 4835015"/>
              <a:gd name="connsiteX4" fmla="*/ 10384971 w 11059886"/>
              <a:gd name="connsiteY4" fmla="*/ 4824648 h 4835015"/>
              <a:gd name="connsiteX5" fmla="*/ 0 w 11059886"/>
              <a:gd name="connsiteY5" fmla="*/ 4835015 h 4835015"/>
              <a:gd name="connsiteX0" fmla="*/ 0 w 11059886"/>
              <a:gd name="connsiteY0" fmla="*/ 4835015 h 4835015"/>
              <a:gd name="connsiteX1" fmla="*/ 35209 w 11059886"/>
              <a:gd name="connsiteY1" fmla="*/ 0 h 4835015"/>
              <a:gd name="connsiteX2" fmla="*/ 10095763 w 11059886"/>
              <a:gd name="connsiteY2" fmla="*/ 0 h 4835015"/>
              <a:gd name="connsiteX3" fmla="*/ 11059886 w 11059886"/>
              <a:gd name="connsiteY3" fmla="*/ 964123 h 4835015"/>
              <a:gd name="connsiteX4" fmla="*/ 10384971 w 11059886"/>
              <a:gd name="connsiteY4" fmla="*/ 4824648 h 4835015"/>
              <a:gd name="connsiteX5" fmla="*/ 0 w 11059886"/>
              <a:gd name="connsiteY5" fmla="*/ 4835015 h 4835015"/>
              <a:gd name="connsiteX0" fmla="*/ 0 w 11059886"/>
              <a:gd name="connsiteY0" fmla="*/ 4835015 h 4835015"/>
              <a:gd name="connsiteX1" fmla="*/ 35209 w 11059886"/>
              <a:gd name="connsiteY1" fmla="*/ 0 h 4835015"/>
              <a:gd name="connsiteX2" fmla="*/ 10095763 w 11059886"/>
              <a:gd name="connsiteY2" fmla="*/ 0 h 4835015"/>
              <a:gd name="connsiteX3" fmla="*/ 11059886 w 11059886"/>
              <a:gd name="connsiteY3" fmla="*/ 964123 h 4835015"/>
              <a:gd name="connsiteX4" fmla="*/ 10384971 w 11059886"/>
              <a:gd name="connsiteY4" fmla="*/ 4824648 h 4835015"/>
              <a:gd name="connsiteX5" fmla="*/ 0 w 11059886"/>
              <a:gd name="connsiteY5" fmla="*/ 4835015 h 4835015"/>
              <a:gd name="connsiteX0" fmla="*/ 0 w 11063038"/>
              <a:gd name="connsiteY0" fmla="*/ 4835015 h 4835015"/>
              <a:gd name="connsiteX1" fmla="*/ 35209 w 11063038"/>
              <a:gd name="connsiteY1" fmla="*/ 0 h 4835015"/>
              <a:gd name="connsiteX2" fmla="*/ 10095763 w 11063038"/>
              <a:gd name="connsiteY2" fmla="*/ 0 h 4835015"/>
              <a:gd name="connsiteX3" fmla="*/ 11059886 w 11063038"/>
              <a:gd name="connsiteY3" fmla="*/ 964123 h 4835015"/>
              <a:gd name="connsiteX4" fmla="*/ 10384971 w 11063038"/>
              <a:gd name="connsiteY4" fmla="*/ 4824648 h 4835015"/>
              <a:gd name="connsiteX5" fmla="*/ 0 w 11063038"/>
              <a:gd name="connsiteY5" fmla="*/ 4835015 h 4835015"/>
              <a:gd name="connsiteX0" fmla="*/ 11444 w 11074482"/>
              <a:gd name="connsiteY0" fmla="*/ 4835015 h 4835015"/>
              <a:gd name="connsiteX1" fmla="*/ 0 w 11074482"/>
              <a:gd name="connsiteY1" fmla="*/ 0 h 4835015"/>
              <a:gd name="connsiteX2" fmla="*/ 10107207 w 11074482"/>
              <a:gd name="connsiteY2" fmla="*/ 0 h 4835015"/>
              <a:gd name="connsiteX3" fmla="*/ 11071330 w 11074482"/>
              <a:gd name="connsiteY3" fmla="*/ 964123 h 4835015"/>
              <a:gd name="connsiteX4" fmla="*/ 10396415 w 11074482"/>
              <a:gd name="connsiteY4" fmla="*/ 4824648 h 4835015"/>
              <a:gd name="connsiteX5" fmla="*/ 11444 w 11074482"/>
              <a:gd name="connsiteY5" fmla="*/ 4835015 h 4835015"/>
              <a:gd name="connsiteX0" fmla="*/ 11444 w 11074482"/>
              <a:gd name="connsiteY0" fmla="*/ 4835015 h 4835015"/>
              <a:gd name="connsiteX1" fmla="*/ 0 w 11074482"/>
              <a:gd name="connsiteY1" fmla="*/ 9330 h 4835015"/>
              <a:gd name="connsiteX2" fmla="*/ 10107207 w 11074482"/>
              <a:gd name="connsiteY2" fmla="*/ 0 h 4835015"/>
              <a:gd name="connsiteX3" fmla="*/ 11071330 w 11074482"/>
              <a:gd name="connsiteY3" fmla="*/ 964123 h 4835015"/>
              <a:gd name="connsiteX4" fmla="*/ 10396415 w 11074482"/>
              <a:gd name="connsiteY4" fmla="*/ 4824648 h 4835015"/>
              <a:gd name="connsiteX5" fmla="*/ 11444 w 11074482"/>
              <a:gd name="connsiteY5" fmla="*/ 4835015 h 4835015"/>
              <a:gd name="connsiteX0" fmla="*/ 11444 w 11078677"/>
              <a:gd name="connsiteY0" fmla="*/ 4835015 h 4835015"/>
              <a:gd name="connsiteX1" fmla="*/ 0 w 11078677"/>
              <a:gd name="connsiteY1" fmla="*/ 9330 h 4835015"/>
              <a:gd name="connsiteX2" fmla="*/ 10107207 w 11078677"/>
              <a:gd name="connsiteY2" fmla="*/ 0 h 4835015"/>
              <a:gd name="connsiteX3" fmla="*/ 11071330 w 11078677"/>
              <a:gd name="connsiteY3" fmla="*/ 964123 h 4835015"/>
              <a:gd name="connsiteX4" fmla="*/ 10396415 w 11078677"/>
              <a:gd name="connsiteY4" fmla="*/ 4824648 h 4835015"/>
              <a:gd name="connsiteX5" fmla="*/ 11444 w 11078677"/>
              <a:gd name="connsiteY5" fmla="*/ 4835015 h 4835015"/>
              <a:gd name="connsiteX0" fmla="*/ 11444 w 11053612"/>
              <a:gd name="connsiteY0" fmla="*/ 4835015 h 4835015"/>
              <a:gd name="connsiteX1" fmla="*/ 0 w 11053612"/>
              <a:gd name="connsiteY1" fmla="*/ 9330 h 4835015"/>
              <a:gd name="connsiteX2" fmla="*/ 10107207 w 11053612"/>
              <a:gd name="connsiteY2" fmla="*/ 0 h 4835015"/>
              <a:gd name="connsiteX3" fmla="*/ 11045930 w 11053612"/>
              <a:gd name="connsiteY3" fmla="*/ 1205423 h 4835015"/>
              <a:gd name="connsiteX4" fmla="*/ 10396415 w 11053612"/>
              <a:gd name="connsiteY4" fmla="*/ 4824648 h 4835015"/>
              <a:gd name="connsiteX5" fmla="*/ 11444 w 11053612"/>
              <a:gd name="connsiteY5" fmla="*/ 4835015 h 483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53612" h="4835015">
                <a:moveTo>
                  <a:pt x="11444" y="4835015"/>
                </a:moveTo>
                <a:cubicBezTo>
                  <a:pt x="7629" y="3223343"/>
                  <a:pt x="3815" y="1621002"/>
                  <a:pt x="0" y="9330"/>
                </a:cubicBezTo>
                <a:lnTo>
                  <a:pt x="10107207" y="0"/>
                </a:lnTo>
                <a:cubicBezTo>
                  <a:pt x="10639677" y="0"/>
                  <a:pt x="11120575" y="579648"/>
                  <a:pt x="11045930" y="1205423"/>
                </a:cubicBezTo>
                <a:cubicBezTo>
                  <a:pt x="10886272" y="2585571"/>
                  <a:pt x="10621387" y="3537806"/>
                  <a:pt x="10396415" y="4824648"/>
                </a:cubicBezTo>
                <a:lnTo>
                  <a:pt x="11444" y="4835015"/>
                </a:lnTo>
                <a:close/>
              </a:path>
            </a:pathLst>
          </a:custGeom>
          <a:gradFill>
            <a:gsLst>
              <a:gs pos="49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A green machine with a black background&#10;&#10;AI-generated content may be incorrect.">
            <a:extLst>
              <a:ext uri="{FF2B5EF4-FFF2-40B4-BE49-F238E27FC236}">
                <a16:creationId xmlns:a16="http://schemas.microsoft.com/office/drawing/2014/main" id="{B4A63C91-B268-7613-2661-BB1104D19D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35"/>
          <a:stretch>
            <a:fillRect/>
          </a:stretch>
        </p:blipFill>
        <p:spPr>
          <a:xfrm>
            <a:off x="0" y="943651"/>
            <a:ext cx="3491706" cy="5914349"/>
          </a:xfrm>
          <a:prstGeom prst="rect">
            <a:avLst/>
          </a:prstGeom>
        </p:spPr>
      </p:pic>
      <p:pic>
        <p:nvPicPr>
          <p:cNvPr id="18" name="Afbeelding 7">
            <a:extLst>
              <a:ext uri="{FF2B5EF4-FFF2-40B4-BE49-F238E27FC236}">
                <a16:creationId xmlns:a16="http://schemas.microsoft.com/office/drawing/2014/main" id="{251ADAF9-6E06-6833-2FB5-8A99B298CD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6925" y="444501"/>
            <a:ext cx="2070416" cy="441612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1675A0CE-D63C-60C2-4850-DB90E7D1FF7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15116" y="3217760"/>
            <a:ext cx="7200000" cy="2126979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lang="en-GB" sz="6000" b="0" kern="1200" cap="none" baseline="0" dirty="0">
                <a:solidFill>
                  <a:schemeClr val="bg1"/>
                </a:solidFill>
                <a:latin typeface="+mj-lt"/>
                <a:ea typeface="Lato"/>
                <a:cs typeface="Lato"/>
              </a:defRPr>
            </a:lvl1pPr>
          </a:lstStyle>
          <a:p>
            <a:r>
              <a:rPr lang="en-US"/>
              <a:t>Click to edit title style</a:t>
            </a:r>
            <a:endParaRPr lang="en-GB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04245238-501D-1D5F-3071-F9323254DE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5116" y="5622734"/>
            <a:ext cx="4557712" cy="543116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AA7581C-9D40-1074-62D1-6C8CB9E47EEC}"/>
              </a:ext>
            </a:extLst>
          </p:cNvPr>
          <p:cNvCxnSpPr>
            <a:cxnSpLocks/>
          </p:cNvCxnSpPr>
          <p:nvPr userDrawn="1"/>
        </p:nvCxnSpPr>
        <p:spPr>
          <a:xfrm>
            <a:off x="3115116" y="5400233"/>
            <a:ext cx="4557712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77800">
              <a:schemeClr val="accent1">
                <a:alpha val="16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735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through a forest&#10;&#10;Description automatically generated">
            <a:extLst>
              <a:ext uri="{FF2B5EF4-FFF2-40B4-BE49-F238E27FC236}">
                <a16:creationId xmlns:a16="http://schemas.microsoft.com/office/drawing/2014/main" id="{4083DC5B-CD6C-98A3-D850-B00E049883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: Rounded Corners 20">
            <a:extLst>
              <a:ext uri="{FF2B5EF4-FFF2-40B4-BE49-F238E27FC236}">
                <a16:creationId xmlns:a16="http://schemas.microsoft.com/office/drawing/2014/main" id="{914982A9-3365-F747-5AA8-5B20FD55E192}"/>
              </a:ext>
            </a:extLst>
          </p:cNvPr>
          <p:cNvSpPr/>
          <p:nvPr userDrawn="1"/>
        </p:nvSpPr>
        <p:spPr>
          <a:xfrm>
            <a:off x="-11444" y="2052013"/>
            <a:ext cx="11053612" cy="4835015"/>
          </a:xfrm>
          <a:custGeom>
            <a:avLst/>
            <a:gdLst>
              <a:gd name="connsiteX0" fmla="*/ 0 w 11988800"/>
              <a:gd name="connsiteY0" fmla="*/ 964123 h 5784623"/>
              <a:gd name="connsiteX1" fmla="*/ 964123 w 11988800"/>
              <a:gd name="connsiteY1" fmla="*/ 0 h 5784623"/>
              <a:gd name="connsiteX2" fmla="*/ 11024677 w 11988800"/>
              <a:gd name="connsiteY2" fmla="*/ 0 h 5784623"/>
              <a:gd name="connsiteX3" fmla="*/ 11988800 w 11988800"/>
              <a:gd name="connsiteY3" fmla="*/ 964123 h 5784623"/>
              <a:gd name="connsiteX4" fmla="*/ 11988800 w 11988800"/>
              <a:gd name="connsiteY4" fmla="*/ 4820500 h 5784623"/>
              <a:gd name="connsiteX5" fmla="*/ 11024677 w 11988800"/>
              <a:gd name="connsiteY5" fmla="*/ 5784623 h 5784623"/>
              <a:gd name="connsiteX6" fmla="*/ 964123 w 11988800"/>
              <a:gd name="connsiteY6" fmla="*/ 5784623 h 5784623"/>
              <a:gd name="connsiteX7" fmla="*/ 0 w 11988800"/>
              <a:gd name="connsiteY7" fmla="*/ 4820500 h 5784623"/>
              <a:gd name="connsiteX8" fmla="*/ 0 w 11988800"/>
              <a:gd name="connsiteY8" fmla="*/ 964123 h 5784623"/>
              <a:gd name="connsiteX0" fmla="*/ 0 w 11988800"/>
              <a:gd name="connsiteY0" fmla="*/ 4820500 h 5784623"/>
              <a:gd name="connsiteX1" fmla="*/ 964123 w 11988800"/>
              <a:gd name="connsiteY1" fmla="*/ 0 h 5784623"/>
              <a:gd name="connsiteX2" fmla="*/ 11024677 w 11988800"/>
              <a:gd name="connsiteY2" fmla="*/ 0 h 5784623"/>
              <a:gd name="connsiteX3" fmla="*/ 11988800 w 11988800"/>
              <a:gd name="connsiteY3" fmla="*/ 964123 h 5784623"/>
              <a:gd name="connsiteX4" fmla="*/ 11988800 w 11988800"/>
              <a:gd name="connsiteY4" fmla="*/ 4820500 h 5784623"/>
              <a:gd name="connsiteX5" fmla="*/ 11024677 w 11988800"/>
              <a:gd name="connsiteY5" fmla="*/ 5784623 h 5784623"/>
              <a:gd name="connsiteX6" fmla="*/ 964123 w 11988800"/>
              <a:gd name="connsiteY6" fmla="*/ 5784623 h 5784623"/>
              <a:gd name="connsiteX7" fmla="*/ 0 w 11988800"/>
              <a:gd name="connsiteY7" fmla="*/ 4820500 h 5784623"/>
              <a:gd name="connsiteX0" fmla="*/ 0 w 11988800"/>
              <a:gd name="connsiteY0" fmla="*/ 4820500 h 5784623"/>
              <a:gd name="connsiteX1" fmla="*/ 964123 w 11988800"/>
              <a:gd name="connsiteY1" fmla="*/ 0 h 5784623"/>
              <a:gd name="connsiteX2" fmla="*/ 11024677 w 11988800"/>
              <a:gd name="connsiteY2" fmla="*/ 0 h 5784623"/>
              <a:gd name="connsiteX3" fmla="*/ 11988800 w 11988800"/>
              <a:gd name="connsiteY3" fmla="*/ 964123 h 5784623"/>
              <a:gd name="connsiteX4" fmla="*/ 11988800 w 11988800"/>
              <a:gd name="connsiteY4" fmla="*/ 4820500 h 5784623"/>
              <a:gd name="connsiteX5" fmla="*/ 11024677 w 11988800"/>
              <a:gd name="connsiteY5" fmla="*/ 5784623 h 5784623"/>
              <a:gd name="connsiteX6" fmla="*/ 0 w 11988800"/>
              <a:gd name="connsiteY6" fmla="*/ 4820500 h 5784623"/>
              <a:gd name="connsiteX0" fmla="*/ 0 w 11988800"/>
              <a:gd name="connsiteY0" fmla="*/ 4820500 h 5364468"/>
              <a:gd name="connsiteX1" fmla="*/ 964123 w 11988800"/>
              <a:gd name="connsiteY1" fmla="*/ 0 h 5364468"/>
              <a:gd name="connsiteX2" fmla="*/ 11024677 w 11988800"/>
              <a:gd name="connsiteY2" fmla="*/ 0 h 5364468"/>
              <a:gd name="connsiteX3" fmla="*/ 11988800 w 11988800"/>
              <a:gd name="connsiteY3" fmla="*/ 964123 h 5364468"/>
              <a:gd name="connsiteX4" fmla="*/ 11988800 w 11988800"/>
              <a:gd name="connsiteY4" fmla="*/ 4820500 h 5364468"/>
              <a:gd name="connsiteX5" fmla="*/ 0 w 11988800"/>
              <a:gd name="connsiteY5" fmla="*/ 4820500 h 5364468"/>
              <a:gd name="connsiteX0" fmla="*/ 0 w 11988800"/>
              <a:gd name="connsiteY0" fmla="*/ 4820500 h 4820500"/>
              <a:gd name="connsiteX1" fmla="*/ 964123 w 11988800"/>
              <a:gd name="connsiteY1" fmla="*/ 0 h 4820500"/>
              <a:gd name="connsiteX2" fmla="*/ 11024677 w 11988800"/>
              <a:gd name="connsiteY2" fmla="*/ 0 h 4820500"/>
              <a:gd name="connsiteX3" fmla="*/ 11988800 w 11988800"/>
              <a:gd name="connsiteY3" fmla="*/ 964123 h 4820500"/>
              <a:gd name="connsiteX4" fmla="*/ 11988800 w 11988800"/>
              <a:gd name="connsiteY4" fmla="*/ 4820500 h 4820500"/>
              <a:gd name="connsiteX5" fmla="*/ 0 w 11988800"/>
              <a:gd name="connsiteY5" fmla="*/ 4820500 h 4820500"/>
              <a:gd name="connsiteX0" fmla="*/ 0 w 11059886"/>
              <a:gd name="connsiteY0" fmla="*/ 4835015 h 4835015"/>
              <a:gd name="connsiteX1" fmla="*/ 35209 w 11059886"/>
              <a:gd name="connsiteY1" fmla="*/ 0 h 4835015"/>
              <a:gd name="connsiteX2" fmla="*/ 10095763 w 11059886"/>
              <a:gd name="connsiteY2" fmla="*/ 0 h 4835015"/>
              <a:gd name="connsiteX3" fmla="*/ 11059886 w 11059886"/>
              <a:gd name="connsiteY3" fmla="*/ 964123 h 4835015"/>
              <a:gd name="connsiteX4" fmla="*/ 11059886 w 11059886"/>
              <a:gd name="connsiteY4" fmla="*/ 4820500 h 4835015"/>
              <a:gd name="connsiteX5" fmla="*/ 0 w 11059886"/>
              <a:gd name="connsiteY5" fmla="*/ 4835015 h 4835015"/>
              <a:gd name="connsiteX0" fmla="*/ 0 w 11059886"/>
              <a:gd name="connsiteY0" fmla="*/ 4835015 h 4835015"/>
              <a:gd name="connsiteX1" fmla="*/ 35209 w 11059886"/>
              <a:gd name="connsiteY1" fmla="*/ 0 h 4835015"/>
              <a:gd name="connsiteX2" fmla="*/ 10095763 w 11059886"/>
              <a:gd name="connsiteY2" fmla="*/ 0 h 4835015"/>
              <a:gd name="connsiteX3" fmla="*/ 11059886 w 11059886"/>
              <a:gd name="connsiteY3" fmla="*/ 964123 h 4835015"/>
              <a:gd name="connsiteX4" fmla="*/ 11059886 w 11059886"/>
              <a:gd name="connsiteY4" fmla="*/ 4820500 h 4835015"/>
              <a:gd name="connsiteX5" fmla="*/ 9881118 w 11059886"/>
              <a:gd name="connsiteY5" fmla="*/ 4815318 h 4835015"/>
              <a:gd name="connsiteX6" fmla="*/ 0 w 11059886"/>
              <a:gd name="connsiteY6" fmla="*/ 4835015 h 4835015"/>
              <a:gd name="connsiteX0" fmla="*/ 0 w 11059886"/>
              <a:gd name="connsiteY0" fmla="*/ 4835015 h 4835015"/>
              <a:gd name="connsiteX1" fmla="*/ 35209 w 11059886"/>
              <a:gd name="connsiteY1" fmla="*/ 0 h 4835015"/>
              <a:gd name="connsiteX2" fmla="*/ 10095763 w 11059886"/>
              <a:gd name="connsiteY2" fmla="*/ 0 h 4835015"/>
              <a:gd name="connsiteX3" fmla="*/ 11059886 w 11059886"/>
              <a:gd name="connsiteY3" fmla="*/ 964123 h 4835015"/>
              <a:gd name="connsiteX4" fmla="*/ 11059886 w 11059886"/>
              <a:gd name="connsiteY4" fmla="*/ 4820500 h 4835015"/>
              <a:gd name="connsiteX5" fmla="*/ 10384971 w 11059886"/>
              <a:gd name="connsiteY5" fmla="*/ 4824648 h 4835015"/>
              <a:gd name="connsiteX6" fmla="*/ 0 w 11059886"/>
              <a:gd name="connsiteY6" fmla="*/ 4835015 h 4835015"/>
              <a:gd name="connsiteX0" fmla="*/ 0 w 11059886"/>
              <a:gd name="connsiteY0" fmla="*/ 4835015 h 4835015"/>
              <a:gd name="connsiteX1" fmla="*/ 35209 w 11059886"/>
              <a:gd name="connsiteY1" fmla="*/ 0 h 4835015"/>
              <a:gd name="connsiteX2" fmla="*/ 10095763 w 11059886"/>
              <a:gd name="connsiteY2" fmla="*/ 0 h 4835015"/>
              <a:gd name="connsiteX3" fmla="*/ 11059886 w 11059886"/>
              <a:gd name="connsiteY3" fmla="*/ 964123 h 4835015"/>
              <a:gd name="connsiteX4" fmla="*/ 10384971 w 11059886"/>
              <a:gd name="connsiteY4" fmla="*/ 4824648 h 4835015"/>
              <a:gd name="connsiteX5" fmla="*/ 0 w 11059886"/>
              <a:gd name="connsiteY5" fmla="*/ 4835015 h 4835015"/>
              <a:gd name="connsiteX0" fmla="*/ 0 w 11059886"/>
              <a:gd name="connsiteY0" fmla="*/ 4835015 h 4835015"/>
              <a:gd name="connsiteX1" fmla="*/ 35209 w 11059886"/>
              <a:gd name="connsiteY1" fmla="*/ 0 h 4835015"/>
              <a:gd name="connsiteX2" fmla="*/ 10095763 w 11059886"/>
              <a:gd name="connsiteY2" fmla="*/ 0 h 4835015"/>
              <a:gd name="connsiteX3" fmla="*/ 11059886 w 11059886"/>
              <a:gd name="connsiteY3" fmla="*/ 964123 h 4835015"/>
              <a:gd name="connsiteX4" fmla="*/ 10384971 w 11059886"/>
              <a:gd name="connsiteY4" fmla="*/ 4824648 h 4835015"/>
              <a:gd name="connsiteX5" fmla="*/ 0 w 11059886"/>
              <a:gd name="connsiteY5" fmla="*/ 4835015 h 4835015"/>
              <a:gd name="connsiteX0" fmla="*/ 0 w 11059886"/>
              <a:gd name="connsiteY0" fmla="*/ 4835015 h 4835015"/>
              <a:gd name="connsiteX1" fmla="*/ 35209 w 11059886"/>
              <a:gd name="connsiteY1" fmla="*/ 0 h 4835015"/>
              <a:gd name="connsiteX2" fmla="*/ 10095763 w 11059886"/>
              <a:gd name="connsiteY2" fmla="*/ 0 h 4835015"/>
              <a:gd name="connsiteX3" fmla="*/ 11059886 w 11059886"/>
              <a:gd name="connsiteY3" fmla="*/ 964123 h 4835015"/>
              <a:gd name="connsiteX4" fmla="*/ 10384971 w 11059886"/>
              <a:gd name="connsiteY4" fmla="*/ 4824648 h 4835015"/>
              <a:gd name="connsiteX5" fmla="*/ 0 w 11059886"/>
              <a:gd name="connsiteY5" fmla="*/ 4835015 h 4835015"/>
              <a:gd name="connsiteX0" fmla="*/ 0 w 11063038"/>
              <a:gd name="connsiteY0" fmla="*/ 4835015 h 4835015"/>
              <a:gd name="connsiteX1" fmla="*/ 35209 w 11063038"/>
              <a:gd name="connsiteY1" fmla="*/ 0 h 4835015"/>
              <a:gd name="connsiteX2" fmla="*/ 10095763 w 11063038"/>
              <a:gd name="connsiteY2" fmla="*/ 0 h 4835015"/>
              <a:gd name="connsiteX3" fmla="*/ 11059886 w 11063038"/>
              <a:gd name="connsiteY3" fmla="*/ 964123 h 4835015"/>
              <a:gd name="connsiteX4" fmla="*/ 10384971 w 11063038"/>
              <a:gd name="connsiteY4" fmla="*/ 4824648 h 4835015"/>
              <a:gd name="connsiteX5" fmla="*/ 0 w 11063038"/>
              <a:gd name="connsiteY5" fmla="*/ 4835015 h 4835015"/>
              <a:gd name="connsiteX0" fmla="*/ 11444 w 11074482"/>
              <a:gd name="connsiteY0" fmla="*/ 4835015 h 4835015"/>
              <a:gd name="connsiteX1" fmla="*/ 0 w 11074482"/>
              <a:gd name="connsiteY1" fmla="*/ 0 h 4835015"/>
              <a:gd name="connsiteX2" fmla="*/ 10107207 w 11074482"/>
              <a:gd name="connsiteY2" fmla="*/ 0 h 4835015"/>
              <a:gd name="connsiteX3" fmla="*/ 11071330 w 11074482"/>
              <a:gd name="connsiteY3" fmla="*/ 964123 h 4835015"/>
              <a:gd name="connsiteX4" fmla="*/ 10396415 w 11074482"/>
              <a:gd name="connsiteY4" fmla="*/ 4824648 h 4835015"/>
              <a:gd name="connsiteX5" fmla="*/ 11444 w 11074482"/>
              <a:gd name="connsiteY5" fmla="*/ 4835015 h 4835015"/>
              <a:gd name="connsiteX0" fmla="*/ 11444 w 11074482"/>
              <a:gd name="connsiteY0" fmla="*/ 4835015 h 4835015"/>
              <a:gd name="connsiteX1" fmla="*/ 0 w 11074482"/>
              <a:gd name="connsiteY1" fmla="*/ 9330 h 4835015"/>
              <a:gd name="connsiteX2" fmla="*/ 10107207 w 11074482"/>
              <a:gd name="connsiteY2" fmla="*/ 0 h 4835015"/>
              <a:gd name="connsiteX3" fmla="*/ 11071330 w 11074482"/>
              <a:gd name="connsiteY3" fmla="*/ 964123 h 4835015"/>
              <a:gd name="connsiteX4" fmla="*/ 10396415 w 11074482"/>
              <a:gd name="connsiteY4" fmla="*/ 4824648 h 4835015"/>
              <a:gd name="connsiteX5" fmla="*/ 11444 w 11074482"/>
              <a:gd name="connsiteY5" fmla="*/ 4835015 h 4835015"/>
              <a:gd name="connsiteX0" fmla="*/ 11444 w 11078677"/>
              <a:gd name="connsiteY0" fmla="*/ 4835015 h 4835015"/>
              <a:gd name="connsiteX1" fmla="*/ 0 w 11078677"/>
              <a:gd name="connsiteY1" fmla="*/ 9330 h 4835015"/>
              <a:gd name="connsiteX2" fmla="*/ 10107207 w 11078677"/>
              <a:gd name="connsiteY2" fmla="*/ 0 h 4835015"/>
              <a:gd name="connsiteX3" fmla="*/ 11071330 w 11078677"/>
              <a:gd name="connsiteY3" fmla="*/ 964123 h 4835015"/>
              <a:gd name="connsiteX4" fmla="*/ 10396415 w 11078677"/>
              <a:gd name="connsiteY4" fmla="*/ 4824648 h 4835015"/>
              <a:gd name="connsiteX5" fmla="*/ 11444 w 11078677"/>
              <a:gd name="connsiteY5" fmla="*/ 4835015 h 4835015"/>
              <a:gd name="connsiteX0" fmla="*/ 11444 w 11053612"/>
              <a:gd name="connsiteY0" fmla="*/ 4835015 h 4835015"/>
              <a:gd name="connsiteX1" fmla="*/ 0 w 11053612"/>
              <a:gd name="connsiteY1" fmla="*/ 9330 h 4835015"/>
              <a:gd name="connsiteX2" fmla="*/ 10107207 w 11053612"/>
              <a:gd name="connsiteY2" fmla="*/ 0 h 4835015"/>
              <a:gd name="connsiteX3" fmla="*/ 11045930 w 11053612"/>
              <a:gd name="connsiteY3" fmla="*/ 1205423 h 4835015"/>
              <a:gd name="connsiteX4" fmla="*/ 10396415 w 11053612"/>
              <a:gd name="connsiteY4" fmla="*/ 4824648 h 4835015"/>
              <a:gd name="connsiteX5" fmla="*/ 11444 w 11053612"/>
              <a:gd name="connsiteY5" fmla="*/ 4835015 h 483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53612" h="4835015">
                <a:moveTo>
                  <a:pt x="11444" y="4835015"/>
                </a:moveTo>
                <a:cubicBezTo>
                  <a:pt x="7629" y="3223343"/>
                  <a:pt x="3815" y="1621002"/>
                  <a:pt x="0" y="9330"/>
                </a:cubicBezTo>
                <a:lnTo>
                  <a:pt x="10107207" y="0"/>
                </a:lnTo>
                <a:cubicBezTo>
                  <a:pt x="10639677" y="0"/>
                  <a:pt x="11120575" y="579648"/>
                  <a:pt x="11045930" y="1205423"/>
                </a:cubicBezTo>
                <a:cubicBezTo>
                  <a:pt x="10886272" y="2585571"/>
                  <a:pt x="10621387" y="3537806"/>
                  <a:pt x="10396415" y="4824648"/>
                </a:cubicBezTo>
                <a:lnTo>
                  <a:pt x="11444" y="4835015"/>
                </a:lnTo>
                <a:close/>
              </a:path>
            </a:pathLst>
          </a:custGeom>
          <a:gradFill>
            <a:gsLst>
              <a:gs pos="49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14" name="Picture 13" descr="A green machine with a black background&#10;&#10;AI-generated content may be incorrect.">
            <a:extLst>
              <a:ext uri="{FF2B5EF4-FFF2-40B4-BE49-F238E27FC236}">
                <a16:creationId xmlns:a16="http://schemas.microsoft.com/office/drawing/2014/main" id="{B4A63C91-B268-7613-2661-BB1104D19D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35"/>
          <a:stretch>
            <a:fillRect/>
          </a:stretch>
        </p:blipFill>
        <p:spPr>
          <a:xfrm>
            <a:off x="0" y="943651"/>
            <a:ext cx="3491706" cy="59143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ACAA5C-C990-D1A3-B2EA-00FE51CFB2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15116" y="3217760"/>
            <a:ext cx="7200000" cy="2126979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lang="en-GB" sz="6000" b="0" kern="1200" cap="none" baseline="0" dirty="0">
                <a:solidFill>
                  <a:schemeClr val="bg1"/>
                </a:solidFill>
                <a:latin typeface="+mj-lt"/>
                <a:ea typeface="Lato"/>
                <a:cs typeface="Lato"/>
              </a:defRPr>
            </a:lvl1pPr>
          </a:lstStyle>
          <a:p>
            <a:r>
              <a:rPr lang="en-US"/>
              <a:t>Click to edit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B607EC-FF12-AB31-6983-A98C5CD62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5116" y="5622734"/>
            <a:ext cx="4557712" cy="543116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AEFEC2F-F2E5-25E6-44ED-5AA99F9C4C7B}"/>
              </a:ext>
            </a:extLst>
          </p:cNvPr>
          <p:cNvCxnSpPr>
            <a:cxnSpLocks/>
          </p:cNvCxnSpPr>
          <p:nvPr userDrawn="1"/>
        </p:nvCxnSpPr>
        <p:spPr>
          <a:xfrm>
            <a:off x="3115116" y="5400233"/>
            <a:ext cx="4557712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77800">
              <a:schemeClr val="accent1">
                <a:alpha val="16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9E2CA24-D158-8AFE-D932-31E630186F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90100" y="444501"/>
            <a:ext cx="2056874" cy="434318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91543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 1">
    <p:bg>
      <p:bgPr>
        <a:gradFill>
          <a:gsLst>
            <a:gs pos="49000">
              <a:schemeClr val="accent1"/>
            </a:gs>
            <a:gs pos="100000">
              <a:schemeClr val="accent1">
                <a:lumMod val="7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-form: Shape 32">
            <a:extLst>
              <a:ext uri="{FF2B5EF4-FFF2-40B4-BE49-F238E27FC236}">
                <a16:creationId xmlns:a16="http://schemas.microsoft.com/office/drawing/2014/main" id="{7E7467AD-44FC-02AB-EE8A-203A0FEB396D}"/>
              </a:ext>
            </a:extLst>
          </p:cNvPr>
          <p:cNvSpPr/>
          <p:nvPr userDrawn="1"/>
        </p:nvSpPr>
        <p:spPr>
          <a:xfrm>
            <a:off x="4114517" y="0"/>
            <a:ext cx="8004912" cy="4415038"/>
          </a:xfrm>
          <a:custGeom>
            <a:avLst/>
            <a:gdLst>
              <a:gd name="connsiteX0" fmla="*/ 0 w 8004912"/>
              <a:gd name="connsiteY0" fmla="*/ 0 h 4342466"/>
              <a:gd name="connsiteX1" fmla="*/ 8004912 w 8004912"/>
              <a:gd name="connsiteY1" fmla="*/ 0 h 4342466"/>
              <a:gd name="connsiteX2" fmla="*/ 8004912 w 8004912"/>
              <a:gd name="connsiteY2" fmla="*/ 1526947 h 4342466"/>
              <a:gd name="connsiteX3" fmla="*/ 5292137 w 8004912"/>
              <a:gd name="connsiteY3" fmla="*/ 4039399 h 4342466"/>
              <a:gd name="connsiteX4" fmla="*/ 3684010 w 8004912"/>
              <a:gd name="connsiteY4" fmla="*/ 3977747 h 4342466"/>
              <a:gd name="connsiteX5" fmla="*/ 0 w 8004912"/>
              <a:gd name="connsiteY5" fmla="*/ 0 h 434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04912" h="4342466">
                <a:moveTo>
                  <a:pt x="0" y="0"/>
                </a:moveTo>
                <a:lnTo>
                  <a:pt x="8004912" y="0"/>
                </a:lnTo>
                <a:lnTo>
                  <a:pt x="8004912" y="1526947"/>
                </a:lnTo>
                <a:lnTo>
                  <a:pt x="5292137" y="4039399"/>
                </a:lnTo>
                <a:cubicBezTo>
                  <a:pt x="4831041" y="4466445"/>
                  <a:pt x="4111058" y="4438843"/>
                  <a:pt x="3684010" y="397774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glow rad="139700">
              <a:schemeClr val="accent1">
                <a:satMod val="175000"/>
                <a:alpha val="22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8" name="Free-form: Shape 27">
            <a:extLst>
              <a:ext uri="{FF2B5EF4-FFF2-40B4-BE49-F238E27FC236}">
                <a16:creationId xmlns:a16="http://schemas.microsoft.com/office/drawing/2014/main" id="{CAE92761-7260-A55C-1DD5-CDC2132A2658}"/>
              </a:ext>
            </a:extLst>
          </p:cNvPr>
          <p:cNvSpPr/>
          <p:nvPr userDrawn="1"/>
        </p:nvSpPr>
        <p:spPr>
          <a:xfrm>
            <a:off x="4187087" y="-1"/>
            <a:ext cx="8004912" cy="4342466"/>
          </a:xfrm>
          <a:custGeom>
            <a:avLst/>
            <a:gdLst>
              <a:gd name="connsiteX0" fmla="*/ 0 w 8004912"/>
              <a:gd name="connsiteY0" fmla="*/ 0 h 4342466"/>
              <a:gd name="connsiteX1" fmla="*/ 8004912 w 8004912"/>
              <a:gd name="connsiteY1" fmla="*/ 0 h 4342466"/>
              <a:gd name="connsiteX2" fmla="*/ 8004912 w 8004912"/>
              <a:gd name="connsiteY2" fmla="*/ 1526947 h 4342466"/>
              <a:gd name="connsiteX3" fmla="*/ 5292137 w 8004912"/>
              <a:gd name="connsiteY3" fmla="*/ 4039399 h 4342466"/>
              <a:gd name="connsiteX4" fmla="*/ 3684010 w 8004912"/>
              <a:gd name="connsiteY4" fmla="*/ 3977747 h 4342466"/>
              <a:gd name="connsiteX5" fmla="*/ 0 w 8004912"/>
              <a:gd name="connsiteY5" fmla="*/ 0 h 434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04912" h="4342466">
                <a:moveTo>
                  <a:pt x="0" y="0"/>
                </a:moveTo>
                <a:lnTo>
                  <a:pt x="8004912" y="0"/>
                </a:lnTo>
                <a:lnTo>
                  <a:pt x="8004912" y="1526947"/>
                </a:lnTo>
                <a:lnTo>
                  <a:pt x="5292137" y="4039399"/>
                </a:lnTo>
                <a:cubicBezTo>
                  <a:pt x="4831041" y="4466445"/>
                  <a:pt x="4111058" y="4438843"/>
                  <a:pt x="3684010" y="3977747"/>
                </a:cubicBez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06E72C8F-0BB6-1916-3494-1248B31267D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913" y="2406615"/>
            <a:ext cx="7567612" cy="2126979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lang="en-GB" sz="7200" b="0" kern="1200" cap="none" baseline="0" dirty="0">
                <a:solidFill>
                  <a:schemeClr val="bg1"/>
                </a:solidFill>
                <a:latin typeface="+mj-lt"/>
                <a:ea typeface="Lato"/>
                <a:cs typeface="Lato"/>
              </a:defRPr>
            </a:lvl1pPr>
          </a:lstStyle>
          <a:p>
            <a:r>
              <a:rPr lang="en-US"/>
              <a:t>Click to edit title style</a:t>
            </a:r>
            <a:endParaRPr lang="en-GB"/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449DBB5F-7B5B-D22C-D118-9973A7B14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811589"/>
            <a:ext cx="4557712" cy="54311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A81FA7A-0701-089E-5418-E60CB507C182}"/>
              </a:ext>
            </a:extLst>
          </p:cNvPr>
          <p:cNvCxnSpPr>
            <a:cxnSpLocks/>
          </p:cNvCxnSpPr>
          <p:nvPr userDrawn="1"/>
        </p:nvCxnSpPr>
        <p:spPr>
          <a:xfrm>
            <a:off x="442913" y="4589088"/>
            <a:ext cx="4557712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77800">
              <a:schemeClr val="accent1">
                <a:alpha val="16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fbeelding 7">
            <a:extLst>
              <a:ext uri="{FF2B5EF4-FFF2-40B4-BE49-F238E27FC236}">
                <a16:creationId xmlns:a16="http://schemas.microsoft.com/office/drawing/2014/main" id="{44A1E6A9-3E06-386A-07AE-70CD0AEC89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5989" y="441325"/>
            <a:ext cx="1952625" cy="41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18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-form: Shape 5">
            <a:extLst>
              <a:ext uri="{FF2B5EF4-FFF2-40B4-BE49-F238E27FC236}">
                <a16:creationId xmlns:a16="http://schemas.microsoft.com/office/drawing/2014/main" id="{10D5CDEB-9CBE-8E35-6D1B-067ADA0BECF3}"/>
              </a:ext>
            </a:extLst>
          </p:cNvPr>
          <p:cNvSpPr/>
          <p:nvPr userDrawn="1"/>
        </p:nvSpPr>
        <p:spPr>
          <a:xfrm>
            <a:off x="1" y="-12701"/>
            <a:ext cx="9620910" cy="6870700"/>
          </a:xfrm>
          <a:custGeom>
            <a:avLst/>
            <a:gdLst>
              <a:gd name="connsiteX0" fmla="*/ 0 w 12192001"/>
              <a:gd name="connsiteY0" fmla="*/ 0 h 6857997"/>
              <a:gd name="connsiteX1" fmla="*/ 12192001 w 12192001"/>
              <a:gd name="connsiteY1" fmla="*/ 0 h 6857997"/>
              <a:gd name="connsiteX2" fmla="*/ 6249362 w 12192001"/>
              <a:gd name="connsiteY2" fmla="*/ 6857997 h 6857997"/>
              <a:gd name="connsiteX3" fmla="*/ 0 w 12192001"/>
              <a:gd name="connsiteY3" fmla="*/ 6857997 h 6857997"/>
              <a:gd name="connsiteX4" fmla="*/ 0 w 12192001"/>
              <a:gd name="connsiteY4" fmla="*/ 0 h 6857997"/>
              <a:gd name="connsiteX0" fmla="*/ 0 w 12192001"/>
              <a:gd name="connsiteY0" fmla="*/ 3 h 6858000"/>
              <a:gd name="connsiteX1" fmla="*/ 9731830 w 12192001"/>
              <a:gd name="connsiteY1" fmla="*/ 0 h 6858000"/>
              <a:gd name="connsiteX2" fmla="*/ 12192001 w 12192001"/>
              <a:gd name="connsiteY2" fmla="*/ 3 h 6858000"/>
              <a:gd name="connsiteX3" fmla="*/ 6249362 w 12192001"/>
              <a:gd name="connsiteY3" fmla="*/ 6858000 h 6858000"/>
              <a:gd name="connsiteX4" fmla="*/ 0 w 12192001"/>
              <a:gd name="connsiteY4" fmla="*/ 6858000 h 6858000"/>
              <a:gd name="connsiteX5" fmla="*/ 0 w 12192001"/>
              <a:gd name="connsiteY5" fmla="*/ 3 h 6858000"/>
              <a:gd name="connsiteX0" fmla="*/ 0 w 12192001"/>
              <a:gd name="connsiteY0" fmla="*/ 3 h 6858000"/>
              <a:gd name="connsiteX1" fmla="*/ 9731830 w 12192001"/>
              <a:gd name="connsiteY1" fmla="*/ 0 h 6858000"/>
              <a:gd name="connsiteX2" fmla="*/ 12192001 w 12192001"/>
              <a:gd name="connsiteY2" fmla="*/ 3 h 6858000"/>
              <a:gd name="connsiteX3" fmla="*/ 10786189 w 12192001"/>
              <a:gd name="connsiteY3" fmla="*/ 1604865 h 6858000"/>
              <a:gd name="connsiteX4" fmla="*/ 6249362 w 12192001"/>
              <a:gd name="connsiteY4" fmla="*/ 6858000 h 6858000"/>
              <a:gd name="connsiteX5" fmla="*/ 0 w 12192001"/>
              <a:gd name="connsiteY5" fmla="*/ 6858000 h 6858000"/>
              <a:gd name="connsiteX6" fmla="*/ 0 w 12192001"/>
              <a:gd name="connsiteY6" fmla="*/ 3 h 6858000"/>
              <a:gd name="connsiteX0" fmla="*/ 0 w 10786189"/>
              <a:gd name="connsiteY0" fmla="*/ 3 h 6858000"/>
              <a:gd name="connsiteX1" fmla="*/ 9731830 w 10786189"/>
              <a:gd name="connsiteY1" fmla="*/ 0 h 6858000"/>
              <a:gd name="connsiteX2" fmla="*/ 10786189 w 10786189"/>
              <a:gd name="connsiteY2" fmla="*/ 1604865 h 6858000"/>
              <a:gd name="connsiteX3" fmla="*/ 6249362 w 10786189"/>
              <a:gd name="connsiteY3" fmla="*/ 6858000 h 6858000"/>
              <a:gd name="connsiteX4" fmla="*/ 0 w 10786189"/>
              <a:gd name="connsiteY4" fmla="*/ 6858000 h 6858000"/>
              <a:gd name="connsiteX5" fmla="*/ 0 w 10786189"/>
              <a:gd name="connsiteY5" fmla="*/ 3 h 6858000"/>
              <a:gd name="connsiteX0" fmla="*/ 0 w 10786189"/>
              <a:gd name="connsiteY0" fmla="*/ 3 h 6858000"/>
              <a:gd name="connsiteX1" fmla="*/ 9731830 w 10786189"/>
              <a:gd name="connsiteY1" fmla="*/ 0 h 6858000"/>
              <a:gd name="connsiteX2" fmla="*/ 10786189 w 10786189"/>
              <a:gd name="connsiteY2" fmla="*/ 1604865 h 6858000"/>
              <a:gd name="connsiteX3" fmla="*/ 6249362 w 10786189"/>
              <a:gd name="connsiteY3" fmla="*/ 6858000 h 6858000"/>
              <a:gd name="connsiteX4" fmla="*/ 0 w 10786189"/>
              <a:gd name="connsiteY4" fmla="*/ 6858000 h 6858000"/>
              <a:gd name="connsiteX5" fmla="*/ 0 w 10786189"/>
              <a:gd name="connsiteY5" fmla="*/ 3 h 6858000"/>
              <a:gd name="connsiteX0" fmla="*/ 0 w 11003173"/>
              <a:gd name="connsiteY0" fmla="*/ 3 h 6858000"/>
              <a:gd name="connsiteX1" fmla="*/ 9731830 w 11003173"/>
              <a:gd name="connsiteY1" fmla="*/ 0 h 6858000"/>
              <a:gd name="connsiteX2" fmla="*/ 10786189 w 11003173"/>
              <a:gd name="connsiteY2" fmla="*/ 1604865 h 6858000"/>
              <a:gd name="connsiteX3" fmla="*/ 6249362 w 11003173"/>
              <a:gd name="connsiteY3" fmla="*/ 6858000 h 6858000"/>
              <a:gd name="connsiteX4" fmla="*/ 0 w 11003173"/>
              <a:gd name="connsiteY4" fmla="*/ 6858000 h 6858000"/>
              <a:gd name="connsiteX5" fmla="*/ 0 w 11003173"/>
              <a:gd name="connsiteY5" fmla="*/ 3 h 6858000"/>
              <a:gd name="connsiteX0" fmla="*/ 0 w 11097075"/>
              <a:gd name="connsiteY0" fmla="*/ 3 h 6858000"/>
              <a:gd name="connsiteX1" fmla="*/ 9731830 w 11097075"/>
              <a:gd name="connsiteY1" fmla="*/ 0 h 6858000"/>
              <a:gd name="connsiteX2" fmla="*/ 10786189 w 11097075"/>
              <a:gd name="connsiteY2" fmla="*/ 1604865 h 6858000"/>
              <a:gd name="connsiteX3" fmla="*/ 6249362 w 11097075"/>
              <a:gd name="connsiteY3" fmla="*/ 6858000 h 6858000"/>
              <a:gd name="connsiteX4" fmla="*/ 0 w 11097075"/>
              <a:gd name="connsiteY4" fmla="*/ 6858000 h 6858000"/>
              <a:gd name="connsiteX5" fmla="*/ 0 w 11097075"/>
              <a:gd name="connsiteY5" fmla="*/ 3 h 6858000"/>
              <a:gd name="connsiteX0" fmla="*/ 0 w 11106735"/>
              <a:gd name="connsiteY0" fmla="*/ 160 h 6858157"/>
              <a:gd name="connsiteX1" fmla="*/ 9731830 w 11106735"/>
              <a:gd name="connsiteY1" fmla="*/ 157 h 6858157"/>
              <a:gd name="connsiteX2" fmla="*/ 10786189 w 11106735"/>
              <a:gd name="connsiteY2" fmla="*/ 1605022 h 6858157"/>
              <a:gd name="connsiteX3" fmla="*/ 6249362 w 11106735"/>
              <a:gd name="connsiteY3" fmla="*/ 6858157 h 6858157"/>
              <a:gd name="connsiteX4" fmla="*/ 0 w 11106735"/>
              <a:gd name="connsiteY4" fmla="*/ 6858157 h 6858157"/>
              <a:gd name="connsiteX5" fmla="*/ 0 w 11106735"/>
              <a:gd name="connsiteY5" fmla="*/ 160 h 6858157"/>
              <a:gd name="connsiteX0" fmla="*/ 0 w 11114944"/>
              <a:gd name="connsiteY0" fmla="*/ 157 h 6858154"/>
              <a:gd name="connsiteX1" fmla="*/ 9731830 w 11114944"/>
              <a:gd name="connsiteY1" fmla="*/ 154 h 6858154"/>
              <a:gd name="connsiteX2" fmla="*/ 10786189 w 11114944"/>
              <a:gd name="connsiteY2" fmla="*/ 1605019 h 6858154"/>
              <a:gd name="connsiteX3" fmla="*/ 6249362 w 11114944"/>
              <a:gd name="connsiteY3" fmla="*/ 6858154 h 6858154"/>
              <a:gd name="connsiteX4" fmla="*/ 0 w 11114944"/>
              <a:gd name="connsiteY4" fmla="*/ 6858154 h 6858154"/>
              <a:gd name="connsiteX5" fmla="*/ 0 w 11114944"/>
              <a:gd name="connsiteY5" fmla="*/ 157 h 6858154"/>
              <a:gd name="connsiteX0" fmla="*/ 0 w 10992948"/>
              <a:gd name="connsiteY0" fmla="*/ 5606 h 6863603"/>
              <a:gd name="connsiteX1" fmla="*/ 9731830 w 10992948"/>
              <a:gd name="connsiteY1" fmla="*/ 5603 h 6863603"/>
              <a:gd name="connsiteX2" fmla="*/ 10786189 w 10992948"/>
              <a:gd name="connsiteY2" fmla="*/ 1610468 h 6863603"/>
              <a:gd name="connsiteX3" fmla="*/ 6249362 w 10992948"/>
              <a:gd name="connsiteY3" fmla="*/ 6863603 h 6863603"/>
              <a:gd name="connsiteX4" fmla="*/ 0 w 10992948"/>
              <a:gd name="connsiteY4" fmla="*/ 6863603 h 6863603"/>
              <a:gd name="connsiteX5" fmla="*/ 0 w 10992948"/>
              <a:gd name="connsiteY5" fmla="*/ 5606 h 6863603"/>
              <a:gd name="connsiteX0" fmla="*/ 0 w 10961010"/>
              <a:gd name="connsiteY0" fmla="*/ 6661 h 6864658"/>
              <a:gd name="connsiteX1" fmla="*/ 9731830 w 10961010"/>
              <a:gd name="connsiteY1" fmla="*/ 6658 h 6864658"/>
              <a:gd name="connsiteX2" fmla="*/ 10786189 w 10961010"/>
              <a:gd name="connsiteY2" fmla="*/ 1611523 h 6864658"/>
              <a:gd name="connsiteX3" fmla="*/ 6249362 w 10961010"/>
              <a:gd name="connsiteY3" fmla="*/ 6864658 h 6864658"/>
              <a:gd name="connsiteX4" fmla="*/ 0 w 10961010"/>
              <a:gd name="connsiteY4" fmla="*/ 6864658 h 6864658"/>
              <a:gd name="connsiteX5" fmla="*/ 0 w 10961010"/>
              <a:gd name="connsiteY5" fmla="*/ 6661 h 6864658"/>
              <a:gd name="connsiteX0" fmla="*/ 0 w 10961010"/>
              <a:gd name="connsiteY0" fmla="*/ 6661 h 6864658"/>
              <a:gd name="connsiteX1" fmla="*/ 9731830 w 10961010"/>
              <a:gd name="connsiteY1" fmla="*/ 6658 h 6864658"/>
              <a:gd name="connsiteX2" fmla="*/ 10786189 w 10961010"/>
              <a:gd name="connsiteY2" fmla="*/ 1611523 h 6864658"/>
              <a:gd name="connsiteX3" fmla="*/ 8208790 w 10961010"/>
              <a:gd name="connsiteY3" fmla="*/ 6855328 h 6864658"/>
              <a:gd name="connsiteX4" fmla="*/ 0 w 10961010"/>
              <a:gd name="connsiteY4" fmla="*/ 6864658 h 6864658"/>
              <a:gd name="connsiteX5" fmla="*/ 0 w 10961010"/>
              <a:gd name="connsiteY5" fmla="*/ 6661 h 6864658"/>
              <a:gd name="connsiteX0" fmla="*/ 0 w 10961010"/>
              <a:gd name="connsiteY0" fmla="*/ 6661 h 6864658"/>
              <a:gd name="connsiteX1" fmla="*/ 9731830 w 10961010"/>
              <a:gd name="connsiteY1" fmla="*/ 6658 h 6864658"/>
              <a:gd name="connsiteX2" fmla="*/ 10786189 w 10961010"/>
              <a:gd name="connsiteY2" fmla="*/ 1611523 h 6864658"/>
              <a:gd name="connsiteX3" fmla="*/ 8693982 w 10961010"/>
              <a:gd name="connsiteY3" fmla="*/ 6864658 h 6864658"/>
              <a:gd name="connsiteX4" fmla="*/ 0 w 10961010"/>
              <a:gd name="connsiteY4" fmla="*/ 6864658 h 6864658"/>
              <a:gd name="connsiteX5" fmla="*/ 0 w 10961010"/>
              <a:gd name="connsiteY5" fmla="*/ 6661 h 6864658"/>
              <a:gd name="connsiteX0" fmla="*/ 0 w 10963808"/>
              <a:gd name="connsiteY0" fmla="*/ 881 h 6858878"/>
              <a:gd name="connsiteX1" fmla="*/ 9731830 w 10963808"/>
              <a:gd name="connsiteY1" fmla="*/ 878 h 6858878"/>
              <a:gd name="connsiteX2" fmla="*/ 10786189 w 10963808"/>
              <a:gd name="connsiteY2" fmla="*/ 1605743 h 6858878"/>
              <a:gd name="connsiteX3" fmla="*/ 8693982 w 10963808"/>
              <a:gd name="connsiteY3" fmla="*/ 6858878 h 6858878"/>
              <a:gd name="connsiteX4" fmla="*/ 0 w 10963808"/>
              <a:gd name="connsiteY4" fmla="*/ 6858878 h 6858878"/>
              <a:gd name="connsiteX5" fmla="*/ 0 w 10963808"/>
              <a:gd name="connsiteY5" fmla="*/ 881 h 6858878"/>
              <a:gd name="connsiteX0" fmla="*/ 0 w 10966669"/>
              <a:gd name="connsiteY0" fmla="*/ 3 h 6858000"/>
              <a:gd name="connsiteX1" fmla="*/ 9731830 w 10966669"/>
              <a:gd name="connsiteY1" fmla="*/ 0 h 6858000"/>
              <a:gd name="connsiteX2" fmla="*/ 10786189 w 10966669"/>
              <a:gd name="connsiteY2" fmla="*/ 1604865 h 6858000"/>
              <a:gd name="connsiteX3" fmla="*/ 8693982 w 10966669"/>
              <a:gd name="connsiteY3" fmla="*/ 6858000 h 6858000"/>
              <a:gd name="connsiteX4" fmla="*/ 0 w 10966669"/>
              <a:gd name="connsiteY4" fmla="*/ 6858000 h 6858000"/>
              <a:gd name="connsiteX5" fmla="*/ 0 w 10966669"/>
              <a:gd name="connsiteY5" fmla="*/ 3 h 6858000"/>
              <a:gd name="connsiteX0" fmla="*/ 0 w 10966669"/>
              <a:gd name="connsiteY0" fmla="*/ 3 h 6858000"/>
              <a:gd name="connsiteX1" fmla="*/ 9731830 w 10966669"/>
              <a:gd name="connsiteY1" fmla="*/ 0 h 6858000"/>
              <a:gd name="connsiteX2" fmla="*/ 10786189 w 10966669"/>
              <a:gd name="connsiteY2" fmla="*/ 1604865 h 6858000"/>
              <a:gd name="connsiteX3" fmla="*/ 8693982 w 10966669"/>
              <a:gd name="connsiteY3" fmla="*/ 6858000 h 6858000"/>
              <a:gd name="connsiteX4" fmla="*/ 0 w 10966669"/>
              <a:gd name="connsiteY4" fmla="*/ 6858000 h 6858000"/>
              <a:gd name="connsiteX5" fmla="*/ 0 w 10966669"/>
              <a:gd name="connsiteY5" fmla="*/ 3 h 6858000"/>
              <a:gd name="connsiteX0" fmla="*/ 0 w 10930760"/>
              <a:gd name="connsiteY0" fmla="*/ 3 h 6858000"/>
              <a:gd name="connsiteX1" fmla="*/ 9731830 w 10930760"/>
              <a:gd name="connsiteY1" fmla="*/ 0 h 6858000"/>
              <a:gd name="connsiteX2" fmla="*/ 10786189 w 10930760"/>
              <a:gd name="connsiteY2" fmla="*/ 1604865 h 6858000"/>
              <a:gd name="connsiteX3" fmla="*/ 8693982 w 10930760"/>
              <a:gd name="connsiteY3" fmla="*/ 6858000 h 6858000"/>
              <a:gd name="connsiteX4" fmla="*/ 0 w 10930760"/>
              <a:gd name="connsiteY4" fmla="*/ 6858000 h 6858000"/>
              <a:gd name="connsiteX5" fmla="*/ 0 w 10930760"/>
              <a:gd name="connsiteY5" fmla="*/ 3 h 6858000"/>
              <a:gd name="connsiteX0" fmla="*/ 0 w 10918878"/>
              <a:gd name="connsiteY0" fmla="*/ 3 h 6858000"/>
              <a:gd name="connsiteX1" fmla="*/ 9731830 w 10918878"/>
              <a:gd name="connsiteY1" fmla="*/ 0 h 6858000"/>
              <a:gd name="connsiteX2" fmla="*/ 10786189 w 10918878"/>
              <a:gd name="connsiteY2" fmla="*/ 1604865 h 6858000"/>
              <a:gd name="connsiteX3" fmla="*/ 8693982 w 10918878"/>
              <a:gd name="connsiteY3" fmla="*/ 6858000 h 6858000"/>
              <a:gd name="connsiteX4" fmla="*/ 0 w 10918878"/>
              <a:gd name="connsiteY4" fmla="*/ 6858000 h 6858000"/>
              <a:gd name="connsiteX5" fmla="*/ 0 w 10918878"/>
              <a:gd name="connsiteY5" fmla="*/ 3 h 6858000"/>
              <a:gd name="connsiteX0" fmla="*/ 0 w 10899200"/>
              <a:gd name="connsiteY0" fmla="*/ 3 h 6858000"/>
              <a:gd name="connsiteX1" fmla="*/ 9731830 w 10899200"/>
              <a:gd name="connsiteY1" fmla="*/ 0 h 6858000"/>
              <a:gd name="connsiteX2" fmla="*/ 10786189 w 10899200"/>
              <a:gd name="connsiteY2" fmla="*/ 1604865 h 6858000"/>
              <a:gd name="connsiteX3" fmla="*/ 8693982 w 10899200"/>
              <a:gd name="connsiteY3" fmla="*/ 6858000 h 6858000"/>
              <a:gd name="connsiteX4" fmla="*/ 0 w 10899200"/>
              <a:gd name="connsiteY4" fmla="*/ 6858000 h 6858000"/>
              <a:gd name="connsiteX5" fmla="*/ 0 w 10899200"/>
              <a:gd name="connsiteY5" fmla="*/ 3 h 6858000"/>
              <a:gd name="connsiteX0" fmla="*/ 0 w 10890702"/>
              <a:gd name="connsiteY0" fmla="*/ 3 h 6858000"/>
              <a:gd name="connsiteX1" fmla="*/ 9731830 w 10890702"/>
              <a:gd name="connsiteY1" fmla="*/ 0 h 6858000"/>
              <a:gd name="connsiteX2" fmla="*/ 10786189 w 10890702"/>
              <a:gd name="connsiteY2" fmla="*/ 1604865 h 6858000"/>
              <a:gd name="connsiteX3" fmla="*/ 8693982 w 10890702"/>
              <a:gd name="connsiteY3" fmla="*/ 6858000 h 6858000"/>
              <a:gd name="connsiteX4" fmla="*/ 0 w 10890702"/>
              <a:gd name="connsiteY4" fmla="*/ 6858000 h 6858000"/>
              <a:gd name="connsiteX5" fmla="*/ 0 w 10890702"/>
              <a:gd name="connsiteY5" fmla="*/ 3 h 6858000"/>
              <a:gd name="connsiteX0" fmla="*/ 0 w 10875505"/>
              <a:gd name="connsiteY0" fmla="*/ 3 h 6858000"/>
              <a:gd name="connsiteX1" fmla="*/ 9731830 w 10875505"/>
              <a:gd name="connsiteY1" fmla="*/ 0 h 6858000"/>
              <a:gd name="connsiteX2" fmla="*/ 10786189 w 10875505"/>
              <a:gd name="connsiteY2" fmla="*/ 1604865 h 6858000"/>
              <a:gd name="connsiteX3" fmla="*/ 8693982 w 10875505"/>
              <a:gd name="connsiteY3" fmla="*/ 6858000 h 6858000"/>
              <a:gd name="connsiteX4" fmla="*/ 0 w 10875505"/>
              <a:gd name="connsiteY4" fmla="*/ 6858000 h 6858000"/>
              <a:gd name="connsiteX5" fmla="*/ 0 w 10875505"/>
              <a:gd name="connsiteY5" fmla="*/ 3 h 6858000"/>
              <a:gd name="connsiteX0" fmla="*/ 0 w 10877190"/>
              <a:gd name="connsiteY0" fmla="*/ 3 h 6858000"/>
              <a:gd name="connsiteX1" fmla="*/ 9731830 w 10877190"/>
              <a:gd name="connsiteY1" fmla="*/ 0 h 6858000"/>
              <a:gd name="connsiteX2" fmla="*/ 10786189 w 10877190"/>
              <a:gd name="connsiteY2" fmla="*/ 1604865 h 6858000"/>
              <a:gd name="connsiteX3" fmla="*/ 8693982 w 10877190"/>
              <a:gd name="connsiteY3" fmla="*/ 6858000 h 6858000"/>
              <a:gd name="connsiteX4" fmla="*/ 0 w 10877190"/>
              <a:gd name="connsiteY4" fmla="*/ 6858000 h 6858000"/>
              <a:gd name="connsiteX5" fmla="*/ 0 w 10877190"/>
              <a:gd name="connsiteY5" fmla="*/ 3 h 6858000"/>
              <a:gd name="connsiteX0" fmla="*/ 0 w 10780225"/>
              <a:gd name="connsiteY0" fmla="*/ 3 h 6858000"/>
              <a:gd name="connsiteX1" fmla="*/ 9731830 w 10780225"/>
              <a:gd name="connsiteY1" fmla="*/ 0 h 6858000"/>
              <a:gd name="connsiteX2" fmla="*/ 10671992 w 10780225"/>
              <a:gd name="connsiteY2" fmla="*/ 1871565 h 6858000"/>
              <a:gd name="connsiteX3" fmla="*/ 8693982 w 10780225"/>
              <a:gd name="connsiteY3" fmla="*/ 6858000 h 6858000"/>
              <a:gd name="connsiteX4" fmla="*/ 0 w 10780225"/>
              <a:gd name="connsiteY4" fmla="*/ 6858000 h 6858000"/>
              <a:gd name="connsiteX5" fmla="*/ 0 w 10780225"/>
              <a:gd name="connsiteY5" fmla="*/ 3 h 6858000"/>
              <a:gd name="connsiteX0" fmla="*/ 0 w 10822918"/>
              <a:gd name="connsiteY0" fmla="*/ 3 h 6858000"/>
              <a:gd name="connsiteX1" fmla="*/ 9731830 w 10822918"/>
              <a:gd name="connsiteY1" fmla="*/ 0 h 6858000"/>
              <a:gd name="connsiteX2" fmla="*/ 10671992 w 10822918"/>
              <a:gd name="connsiteY2" fmla="*/ 1871565 h 6858000"/>
              <a:gd name="connsiteX3" fmla="*/ 8693982 w 10822918"/>
              <a:gd name="connsiteY3" fmla="*/ 6858000 h 6858000"/>
              <a:gd name="connsiteX4" fmla="*/ 0 w 10822918"/>
              <a:gd name="connsiteY4" fmla="*/ 6858000 h 6858000"/>
              <a:gd name="connsiteX5" fmla="*/ 0 w 10822918"/>
              <a:gd name="connsiteY5" fmla="*/ 3 h 6858000"/>
              <a:gd name="connsiteX0" fmla="*/ 0 w 10807931"/>
              <a:gd name="connsiteY0" fmla="*/ 3 h 6858000"/>
              <a:gd name="connsiteX1" fmla="*/ 9731830 w 10807931"/>
              <a:gd name="connsiteY1" fmla="*/ 0 h 6858000"/>
              <a:gd name="connsiteX2" fmla="*/ 10671992 w 10807931"/>
              <a:gd name="connsiteY2" fmla="*/ 1871565 h 6858000"/>
              <a:gd name="connsiteX3" fmla="*/ 8693982 w 10807931"/>
              <a:gd name="connsiteY3" fmla="*/ 6858000 h 6858000"/>
              <a:gd name="connsiteX4" fmla="*/ 0 w 10807931"/>
              <a:gd name="connsiteY4" fmla="*/ 6858000 h 6858000"/>
              <a:gd name="connsiteX5" fmla="*/ 0 w 10807931"/>
              <a:gd name="connsiteY5" fmla="*/ 3 h 6858000"/>
              <a:gd name="connsiteX0" fmla="*/ 0 w 10839552"/>
              <a:gd name="connsiteY0" fmla="*/ 3 h 6858000"/>
              <a:gd name="connsiteX1" fmla="*/ 9731830 w 10839552"/>
              <a:gd name="connsiteY1" fmla="*/ 0 h 6858000"/>
              <a:gd name="connsiteX2" fmla="*/ 10671992 w 10839552"/>
              <a:gd name="connsiteY2" fmla="*/ 1871565 h 6858000"/>
              <a:gd name="connsiteX3" fmla="*/ 8693982 w 10839552"/>
              <a:gd name="connsiteY3" fmla="*/ 6858000 h 6858000"/>
              <a:gd name="connsiteX4" fmla="*/ 0 w 10839552"/>
              <a:gd name="connsiteY4" fmla="*/ 6858000 h 6858000"/>
              <a:gd name="connsiteX5" fmla="*/ 0 w 10839552"/>
              <a:gd name="connsiteY5" fmla="*/ 3 h 6858000"/>
              <a:gd name="connsiteX0" fmla="*/ 0 w 10864864"/>
              <a:gd name="connsiteY0" fmla="*/ 3 h 6858000"/>
              <a:gd name="connsiteX1" fmla="*/ 9731830 w 10864864"/>
              <a:gd name="connsiteY1" fmla="*/ 0 h 6858000"/>
              <a:gd name="connsiteX2" fmla="*/ 10671992 w 10864864"/>
              <a:gd name="connsiteY2" fmla="*/ 1871565 h 6858000"/>
              <a:gd name="connsiteX3" fmla="*/ 8693982 w 10864864"/>
              <a:gd name="connsiteY3" fmla="*/ 6858000 h 6858000"/>
              <a:gd name="connsiteX4" fmla="*/ 0 w 10864864"/>
              <a:gd name="connsiteY4" fmla="*/ 6858000 h 6858000"/>
              <a:gd name="connsiteX5" fmla="*/ 0 w 10864864"/>
              <a:gd name="connsiteY5" fmla="*/ 3 h 6858000"/>
              <a:gd name="connsiteX0" fmla="*/ 0 w 10871194"/>
              <a:gd name="connsiteY0" fmla="*/ 3 h 6858000"/>
              <a:gd name="connsiteX1" fmla="*/ 9731830 w 10871194"/>
              <a:gd name="connsiteY1" fmla="*/ 0 h 6858000"/>
              <a:gd name="connsiteX2" fmla="*/ 10671992 w 10871194"/>
              <a:gd name="connsiteY2" fmla="*/ 1871565 h 6858000"/>
              <a:gd name="connsiteX3" fmla="*/ 8693982 w 10871194"/>
              <a:gd name="connsiteY3" fmla="*/ 6858000 h 6858000"/>
              <a:gd name="connsiteX4" fmla="*/ 0 w 10871194"/>
              <a:gd name="connsiteY4" fmla="*/ 6858000 h 6858000"/>
              <a:gd name="connsiteX5" fmla="*/ 0 w 10871194"/>
              <a:gd name="connsiteY5" fmla="*/ 3 h 6858000"/>
              <a:gd name="connsiteX0" fmla="*/ 0 w 10813758"/>
              <a:gd name="connsiteY0" fmla="*/ 12703 h 6870700"/>
              <a:gd name="connsiteX1" fmla="*/ 9417788 w 10813758"/>
              <a:gd name="connsiteY1" fmla="*/ 0 h 6870700"/>
              <a:gd name="connsiteX2" fmla="*/ 10671992 w 10813758"/>
              <a:gd name="connsiteY2" fmla="*/ 1884265 h 6870700"/>
              <a:gd name="connsiteX3" fmla="*/ 8693982 w 10813758"/>
              <a:gd name="connsiteY3" fmla="*/ 6870700 h 6870700"/>
              <a:gd name="connsiteX4" fmla="*/ 0 w 10813758"/>
              <a:gd name="connsiteY4" fmla="*/ 6870700 h 6870700"/>
              <a:gd name="connsiteX5" fmla="*/ 0 w 10813758"/>
              <a:gd name="connsiteY5" fmla="*/ 12703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13758" h="6870700">
                <a:moveTo>
                  <a:pt x="0" y="12703"/>
                </a:moveTo>
                <a:lnTo>
                  <a:pt x="9417788" y="0"/>
                </a:lnTo>
                <a:cubicBezTo>
                  <a:pt x="10593678" y="88639"/>
                  <a:pt x="11079105" y="1099974"/>
                  <a:pt x="10671992" y="1884265"/>
                </a:cubicBezTo>
                <a:lnTo>
                  <a:pt x="8693982" y="6870700"/>
                </a:lnTo>
                <a:lnTo>
                  <a:pt x="0" y="6870700"/>
                </a:lnTo>
                <a:lnTo>
                  <a:pt x="0" y="12703"/>
                </a:lnTo>
                <a:close/>
              </a:path>
            </a:pathLst>
          </a:custGeom>
          <a:gradFill>
            <a:gsLst>
              <a:gs pos="49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9" name="Freeform 13">
            <a:extLst>
              <a:ext uri="{FF2B5EF4-FFF2-40B4-BE49-F238E27FC236}">
                <a16:creationId xmlns:a16="http://schemas.microsoft.com/office/drawing/2014/main" id="{3C3AE024-EBB1-3709-7B34-815C2D94157E}"/>
              </a:ext>
            </a:extLst>
          </p:cNvPr>
          <p:cNvSpPr>
            <a:spLocks/>
          </p:cNvSpPr>
          <p:nvPr userDrawn="1"/>
        </p:nvSpPr>
        <p:spPr bwMode="auto">
          <a:xfrm>
            <a:off x="532759" y="440975"/>
            <a:ext cx="1383963" cy="527694"/>
          </a:xfrm>
          <a:custGeom>
            <a:avLst/>
            <a:gdLst>
              <a:gd name="T0" fmla="*/ 13 w 139"/>
              <a:gd name="T1" fmla="*/ 0 h 53"/>
              <a:gd name="T2" fmla="*/ 139 w 139"/>
              <a:gd name="T3" fmla="*/ 0 h 53"/>
              <a:gd name="T4" fmla="*/ 127 w 139"/>
              <a:gd name="T5" fmla="*/ 53 h 53"/>
              <a:gd name="T6" fmla="*/ 0 w 139"/>
              <a:gd name="T7" fmla="*/ 53 h 53"/>
              <a:gd name="T8" fmla="*/ 13 w 139"/>
              <a:gd name="T9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" h="53">
                <a:moveTo>
                  <a:pt x="13" y="0"/>
                </a:moveTo>
                <a:lnTo>
                  <a:pt x="139" y="0"/>
                </a:lnTo>
                <a:lnTo>
                  <a:pt x="127" y="53"/>
                </a:lnTo>
                <a:lnTo>
                  <a:pt x="0" y="53"/>
                </a:lnTo>
                <a:lnTo>
                  <a:pt x="13" y="0"/>
                </a:lnTo>
                <a:close/>
              </a:path>
            </a:pathLst>
          </a:custGeom>
          <a:solidFill>
            <a:srgbClr val="EA62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" name="Freeform 14">
            <a:extLst>
              <a:ext uri="{FF2B5EF4-FFF2-40B4-BE49-F238E27FC236}">
                <a16:creationId xmlns:a16="http://schemas.microsoft.com/office/drawing/2014/main" id="{3155EECD-F6DE-F4E1-AF9F-C45486CEE9E3}"/>
              </a:ext>
            </a:extLst>
          </p:cNvPr>
          <p:cNvSpPr>
            <a:spLocks/>
          </p:cNvSpPr>
          <p:nvPr userDrawn="1"/>
        </p:nvSpPr>
        <p:spPr bwMode="auto">
          <a:xfrm>
            <a:off x="1667800" y="968669"/>
            <a:ext cx="726831" cy="527694"/>
          </a:xfrm>
          <a:custGeom>
            <a:avLst/>
            <a:gdLst>
              <a:gd name="T0" fmla="*/ 81 w 106"/>
              <a:gd name="T1" fmla="*/ 0 h 76"/>
              <a:gd name="T2" fmla="*/ 18 w 106"/>
              <a:gd name="T3" fmla="*/ 0 h 76"/>
              <a:gd name="T4" fmla="*/ 0 w 106"/>
              <a:gd name="T5" fmla="*/ 76 h 76"/>
              <a:gd name="T6" fmla="*/ 92 w 106"/>
              <a:gd name="T7" fmla="*/ 76 h 76"/>
              <a:gd name="T8" fmla="*/ 103 w 106"/>
              <a:gd name="T9" fmla="*/ 27 h 76"/>
              <a:gd name="T10" fmla="*/ 81 w 106"/>
              <a:gd name="T11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6" h="76">
                <a:moveTo>
                  <a:pt x="81" y="0"/>
                </a:moveTo>
                <a:cubicBezTo>
                  <a:pt x="18" y="0"/>
                  <a:pt x="18" y="0"/>
                  <a:pt x="18" y="0"/>
                </a:cubicBezTo>
                <a:cubicBezTo>
                  <a:pt x="0" y="76"/>
                  <a:pt x="0" y="76"/>
                  <a:pt x="0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3" y="27"/>
                  <a:pt x="103" y="27"/>
                  <a:pt x="103" y="27"/>
                </a:cubicBezTo>
                <a:cubicBezTo>
                  <a:pt x="106" y="13"/>
                  <a:pt x="96" y="0"/>
                  <a:pt x="81" y="0"/>
                </a:cubicBezTo>
              </a:path>
            </a:pathLst>
          </a:custGeom>
          <a:solidFill>
            <a:srgbClr val="EA62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" name="Freeform 15">
            <a:extLst>
              <a:ext uri="{FF2B5EF4-FFF2-40B4-BE49-F238E27FC236}">
                <a16:creationId xmlns:a16="http://schemas.microsoft.com/office/drawing/2014/main" id="{C2F28652-D40A-3519-8E3C-40E9ED638286}"/>
              </a:ext>
            </a:extLst>
          </p:cNvPr>
          <p:cNvSpPr>
            <a:spLocks/>
          </p:cNvSpPr>
          <p:nvPr userDrawn="1"/>
        </p:nvSpPr>
        <p:spPr bwMode="auto">
          <a:xfrm>
            <a:off x="293796" y="1496369"/>
            <a:ext cx="1374004" cy="527694"/>
          </a:xfrm>
          <a:custGeom>
            <a:avLst/>
            <a:gdLst>
              <a:gd name="T0" fmla="*/ 13 w 138"/>
              <a:gd name="T1" fmla="*/ 0 h 53"/>
              <a:gd name="T2" fmla="*/ 138 w 138"/>
              <a:gd name="T3" fmla="*/ 0 h 53"/>
              <a:gd name="T4" fmla="*/ 127 w 138"/>
              <a:gd name="T5" fmla="*/ 53 h 53"/>
              <a:gd name="T6" fmla="*/ 0 w 138"/>
              <a:gd name="T7" fmla="*/ 53 h 53"/>
              <a:gd name="T8" fmla="*/ 13 w 138"/>
              <a:gd name="T9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8" h="53">
                <a:moveTo>
                  <a:pt x="13" y="0"/>
                </a:moveTo>
                <a:lnTo>
                  <a:pt x="138" y="0"/>
                </a:lnTo>
                <a:lnTo>
                  <a:pt x="127" y="53"/>
                </a:lnTo>
                <a:lnTo>
                  <a:pt x="0" y="53"/>
                </a:lnTo>
                <a:lnTo>
                  <a:pt x="13" y="0"/>
                </a:lnTo>
                <a:close/>
              </a:path>
            </a:pathLst>
          </a:custGeom>
          <a:solidFill>
            <a:srgbClr val="EA62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" name="Free-form: Shape 55">
            <a:extLst>
              <a:ext uri="{FF2B5EF4-FFF2-40B4-BE49-F238E27FC236}">
                <a16:creationId xmlns:a16="http://schemas.microsoft.com/office/drawing/2014/main" id="{10D59B44-10B8-CBE8-FD7E-EDF08440697C}"/>
              </a:ext>
            </a:extLst>
          </p:cNvPr>
          <p:cNvSpPr>
            <a:spLocks/>
          </p:cNvSpPr>
          <p:nvPr userDrawn="1"/>
        </p:nvSpPr>
        <p:spPr bwMode="auto">
          <a:xfrm>
            <a:off x="1" y="440975"/>
            <a:ext cx="746831" cy="527694"/>
          </a:xfrm>
          <a:custGeom>
            <a:avLst/>
            <a:gdLst>
              <a:gd name="connsiteX0" fmla="*/ 0 w 746831"/>
              <a:gd name="connsiteY0" fmla="*/ 0 h 527694"/>
              <a:gd name="connsiteX1" fmla="*/ 746831 w 746831"/>
              <a:gd name="connsiteY1" fmla="*/ 0 h 527694"/>
              <a:gd name="connsiteX2" fmla="*/ 627352 w 746831"/>
              <a:gd name="connsiteY2" fmla="*/ 527694 h 527694"/>
              <a:gd name="connsiteX3" fmla="*/ 0 w 746831"/>
              <a:gd name="connsiteY3" fmla="*/ 527694 h 527694"/>
              <a:gd name="connsiteX4" fmla="*/ 0 w 746831"/>
              <a:gd name="connsiteY4" fmla="*/ 0 h 527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831" h="527694">
                <a:moveTo>
                  <a:pt x="0" y="0"/>
                </a:moveTo>
                <a:lnTo>
                  <a:pt x="746831" y="0"/>
                </a:lnTo>
                <a:lnTo>
                  <a:pt x="627352" y="527694"/>
                </a:lnTo>
                <a:lnTo>
                  <a:pt x="0" y="527694"/>
                </a:lnTo>
                <a:lnTo>
                  <a:pt x="0" y="0"/>
                </a:lnTo>
                <a:close/>
              </a:path>
            </a:pathLst>
          </a:custGeom>
          <a:solidFill>
            <a:srgbClr val="EA62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5B574B4F-3F2E-87CF-ADD0-3D3CCBA1A99C}"/>
              </a:ext>
            </a:extLst>
          </p:cNvPr>
          <p:cNvSpPr>
            <a:spLocks/>
          </p:cNvSpPr>
          <p:nvPr userDrawn="1"/>
        </p:nvSpPr>
        <p:spPr bwMode="auto">
          <a:xfrm>
            <a:off x="1" y="1496369"/>
            <a:ext cx="456537" cy="527694"/>
          </a:xfrm>
          <a:custGeom>
            <a:avLst/>
            <a:gdLst>
              <a:gd name="connsiteX0" fmla="*/ 0 w 456537"/>
              <a:gd name="connsiteY0" fmla="*/ 0 h 527694"/>
              <a:gd name="connsiteX1" fmla="*/ 456537 w 456537"/>
              <a:gd name="connsiteY1" fmla="*/ 0 h 527694"/>
              <a:gd name="connsiteX2" fmla="*/ 347015 w 456537"/>
              <a:gd name="connsiteY2" fmla="*/ 527694 h 527694"/>
              <a:gd name="connsiteX3" fmla="*/ 0 w 456537"/>
              <a:gd name="connsiteY3" fmla="*/ 527694 h 527694"/>
              <a:gd name="connsiteX4" fmla="*/ 0 w 456537"/>
              <a:gd name="connsiteY4" fmla="*/ 0 h 527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537" h="527694">
                <a:moveTo>
                  <a:pt x="0" y="0"/>
                </a:moveTo>
                <a:lnTo>
                  <a:pt x="456537" y="0"/>
                </a:lnTo>
                <a:lnTo>
                  <a:pt x="347015" y="527694"/>
                </a:lnTo>
                <a:lnTo>
                  <a:pt x="0" y="527694"/>
                </a:lnTo>
                <a:lnTo>
                  <a:pt x="0" y="0"/>
                </a:lnTo>
                <a:close/>
              </a:path>
            </a:pathLst>
          </a:custGeom>
          <a:solidFill>
            <a:srgbClr val="EA62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06E72C8F-0BB6-1916-3494-1248B31267D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913" y="2406615"/>
            <a:ext cx="7567612" cy="2126979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lang="en-GB" sz="7200" b="0" kern="1200" cap="none" baseline="0" dirty="0">
                <a:solidFill>
                  <a:schemeClr val="bg1"/>
                </a:solidFill>
                <a:latin typeface="+mj-lt"/>
                <a:ea typeface="Lato"/>
                <a:cs typeface="Lato"/>
              </a:defRPr>
            </a:lvl1pPr>
          </a:lstStyle>
          <a:p>
            <a:r>
              <a:rPr lang="en-US"/>
              <a:t>Click to edit title style</a:t>
            </a:r>
            <a:endParaRPr lang="en-GB"/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449DBB5F-7B5B-D22C-D118-9973A7B14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891300"/>
            <a:ext cx="3594140" cy="383696"/>
          </a:xfrm>
          <a:prstGeom prst="roundRect">
            <a:avLst>
              <a:gd name="adj" fmla="val 29339"/>
            </a:avLst>
          </a:prstGeom>
          <a:solidFill>
            <a:schemeClr val="bg1"/>
          </a:solidFill>
        </p:spPr>
        <p:txBody>
          <a:bodyPr wrap="none" tIns="36000" rIns="90000" bIns="36000" anchor="ctr">
            <a:spAutoFit/>
          </a:bodyPr>
          <a:lstStyle>
            <a:lvl1pPr marL="0" indent="0" algn="l">
              <a:buNone/>
              <a:defRPr sz="1600" b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A81FA7A-0701-089E-5418-E60CB507C182}"/>
              </a:ext>
            </a:extLst>
          </p:cNvPr>
          <p:cNvCxnSpPr>
            <a:cxnSpLocks/>
          </p:cNvCxnSpPr>
          <p:nvPr userDrawn="1"/>
        </p:nvCxnSpPr>
        <p:spPr>
          <a:xfrm>
            <a:off x="442913" y="4589088"/>
            <a:ext cx="4557712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77800">
              <a:schemeClr val="accent1">
                <a:alpha val="16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2BEF7003-BD63-9AA9-8F9F-9018BD02BE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5738551"/>
            <a:ext cx="4557712" cy="28486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IN"/>
              <a:t>Name | Designation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DB07DB36-A98D-9F11-EBCD-8340055011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913" y="6023417"/>
            <a:ext cx="4557712" cy="28486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IN"/>
              <a:t>Place | Date | Year</a:t>
            </a:r>
          </a:p>
        </p:txBody>
      </p:sp>
      <p:pic>
        <p:nvPicPr>
          <p:cNvPr id="2" name="Picture 1" descr="A green gas pump with a black background&#10;&#10;AI-generated content may be incorrect.">
            <a:extLst>
              <a:ext uri="{FF2B5EF4-FFF2-40B4-BE49-F238E27FC236}">
                <a16:creationId xmlns:a16="http://schemas.microsoft.com/office/drawing/2014/main" id="{A76EB177-2CEF-1357-8975-6D1ACD20A8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593" r="31120" b="1940"/>
          <a:stretch>
            <a:fillRect/>
          </a:stretch>
        </p:blipFill>
        <p:spPr>
          <a:xfrm>
            <a:off x="8010525" y="1192057"/>
            <a:ext cx="3186210" cy="5673632"/>
          </a:xfrm>
          <a:prstGeom prst="rect">
            <a:avLst/>
          </a:prstGeom>
        </p:spPr>
      </p:pic>
      <p:pic>
        <p:nvPicPr>
          <p:cNvPr id="4" name="Afbeelding 7">
            <a:extLst>
              <a:ext uri="{FF2B5EF4-FFF2-40B4-BE49-F238E27FC236}">
                <a16:creationId xmlns:a16="http://schemas.microsoft.com/office/drawing/2014/main" id="{B654A618-7BE9-6DE7-8CBE-D8C57DAD1F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5989" y="441325"/>
            <a:ext cx="1952625" cy="41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6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electrical box with a black cord&#10;&#10;AI-generated content may be incorrect.">
            <a:extLst>
              <a:ext uri="{FF2B5EF4-FFF2-40B4-BE49-F238E27FC236}">
                <a16:creationId xmlns:a16="http://schemas.microsoft.com/office/drawing/2014/main" id="{9B93ECAC-BDCE-DFA4-FB7B-C33A026FA5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0442" y="0"/>
            <a:ext cx="8961558" cy="6858000"/>
          </a:xfrm>
          <a:prstGeom prst="rect">
            <a:avLst/>
          </a:prstGeom>
        </p:spPr>
      </p:pic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09F16BA4-EE8E-556B-2393-7E97948D276F}"/>
              </a:ext>
            </a:extLst>
          </p:cNvPr>
          <p:cNvSpPr/>
          <p:nvPr userDrawn="1"/>
        </p:nvSpPr>
        <p:spPr>
          <a:xfrm>
            <a:off x="1" y="-12701"/>
            <a:ext cx="9620910" cy="6870700"/>
          </a:xfrm>
          <a:custGeom>
            <a:avLst/>
            <a:gdLst>
              <a:gd name="connsiteX0" fmla="*/ 0 w 12192001"/>
              <a:gd name="connsiteY0" fmla="*/ 0 h 6857997"/>
              <a:gd name="connsiteX1" fmla="*/ 12192001 w 12192001"/>
              <a:gd name="connsiteY1" fmla="*/ 0 h 6857997"/>
              <a:gd name="connsiteX2" fmla="*/ 6249362 w 12192001"/>
              <a:gd name="connsiteY2" fmla="*/ 6857997 h 6857997"/>
              <a:gd name="connsiteX3" fmla="*/ 0 w 12192001"/>
              <a:gd name="connsiteY3" fmla="*/ 6857997 h 6857997"/>
              <a:gd name="connsiteX4" fmla="*/ 0 w 12192001"/>
              <a:gd name="connsiteY4" fmla="*/ 0 h 6857997"/>
              <a:gd name="connsiteX0" fmla="*/ 0 w 12192001"/>
              <a:gd name="connsiteY0" fmla="*/ 3 h 6858000"/>
              <a:gd name="connsiteX1" fmla="*/ 9731830 w 12192001"/>
              <a:gd name="connsiteY1" fmla="*/ 0 h 6858000"/>
              <a:gd name="connsiteX2" fmla="*/ 12192001 w 12192001"/>
              <a:gd name="connsiteY2" fmla="*/ 3 h 6858000"/>
              <a:gd name="connsiteX3" fmla="*/ 6249362 w 12192001"/>
              <a:gd name="connsiteY3" fmla="*/ 6858000 h 6858000"/>
              <a:gd name="connsiteX4" fmla="*/ 0 w 12192001"/>
              <a:gd name="connsiteY4" fmla="*/ 6858000 h 6858000"/>
              <a:gd name="connsiteX5" fmla="*/ 0 w 12192001"/>
              <a:gd name="connsiteY5" fmla="*/ 3 h 6858000"/>
              <a:gd name="connsiteX0" fmla="*/ 0 w 12192001"/>
              <a:gd name="connsiteY0" fmla="*/ 3 h 6858000"/>
              <a:gd name="connsiteX1" fmla="*/ 9731830 w 12192001"/>
              <a:gd name="connsiteY1" fmla="*/ 0 h 6858000"/>
              <a:gd name="connsiteX2" fmla="*/ 12192001 w 12192001"/>
              <a:gd name="connsiteY2" fmla="*/ 3 h 6858000"/>
              <a:gd name="connsiteX3" fmla="*/ 10786189 w 12192001"/>
              <a:gd name="connsiteY3" fmla="*/ 1604865 h 6858000"/>
              <a:gd name="connsiteX4" fmla="*/ 6249362 w 12192001"/>
              <a:gd name="connsiteY4" fmla="*/ 6858000 h 6858000"/>
              <a:gd name="connsiteX5" fmla="*/ 0 w 12192001"/>
              <a:gd name="connsiteY5" fmla="*/ 6858000 h 6858000"/>
              <a:gd name="connsiteX6" fmla="*/ 0 w 12192001"/>
              <a:gd name="connsiteY6" fmla="*/ 3 h 6858000"/>
              <a:gd name="connsiteX0" fmla="*/ 0 w 10786189"/>
              <a:gd name="connsiteY0" fmla="*/ 3 h 6858000"/>
              <a:gd name="connsiteX1" fmla="*/ 9731830 w 10786189"/>
              <a:gd name="connsiteY1" fmla="*/ 0 h 6858000"/>
              <a:gd name="connsiteX2" fmla="*/ 10786189 w 10786189"/>
              <a:gd name="connsiteY2" fmla="*/ 1604865 h 6858000"/>
              <a:gd name="connsiteX3" fmla="*/ 6249362 w 10786189"/>
              <a:gd name="connsiteY3" fmla="*/ 6858000 h 6858000"/>
              <a:gd name="connsiteX4" fmla="*/ 0 w 10786189"/>
              <a:gd name="connsiteY4" fmla="*/ 6858000 h 6858000"/>
              <a:gd name="connsiteX5" fmla="*/ 0 w 10786189"/>
              <a:gd name="connsiteY5" fmla="*/ 3 h 6858000"/>
              <a:gd name="connsiteX0" fmla="*/ 0 w 10786189"/>
              <a:gd name="connsiteY0" fmla="*/ 3 h 6858000"/>
              <a:gd name="connsiteX1" fmla="*/ 9731830 w 10786189"/>
              <a:gd name="connsiteY1" fmla="*/ 0 h 6858000"/>
              <a:gd name="connsiteX2" fmla="*/ 10786189 w 10786189"/>
              <a:gd name="connsiteY2" fmla="*/ 1604865 h 6858000"/>
              <a:gd name="connsiteX3" fmla="*/ 6249362 w 10786189"/>
              <a:gd name="connsiteY3" fmla="*/ 6858000 h 6858000"/>
              <a:gd name="connsiteX4" fmla="*/ 0 w 10786189"/>
              <a:gd name="connsiteY4" fmla="*/ 6858000 h 6858000"/>
              <a:gd name="connsiteX5" fmla="*/ 0 w 10786189"/>
              <a:gd name="connsiteY5" fmla="*/ 3 h 6858000"/>
              <a:gd name="connsiteX0" fmla="*/ 0 w 11003173"/>
              <a:gd name="connsiteY0" fmla="*/ 3 h 6858000"/>
              <a:gd name="connsiteX1" fmla="*/ 9731830 w 11003173"/>
              <a:gd name="connsiteY1" fmla="*/ 0 h 6858000"/>
              <a:gd name="connsiteX2" fmla="*/ 10786189 w 11003173"/>
              <a:gd name="connsiteY2" fmla="*/ 1604865 h 6858000"/>
              <a:gd name="connsiteX3" fmla="*/ 6249362 w 11003173"/>
              <a:gd name="connsiteY3" fmla="*/ 6858000 h 6858000"/>
              <a:gd name="connsiteX4" fmla="*/ 0 w 11003173"/>
              <a:gd name="connsiteY4" fmla="*/ 6858000 h 6858000"/>
              <a:gd name="connsiteX5" fmla="*/ 0 w 11003173"/>
              <a:gd name="connsiteY5" fmla="*/ 3 h 6858000"/>
              <a:gd name="connsiteX0" fmla="*/ 0 w 11097075"/>
              <a:gd name="connsiteY0" fmla="*/ 3 h 6858000"/>
              <a:gd name="connsiteX1" fmla="*/ 9731830 w 11097075"/>
              <a:gd name="connsiteY1" fmla="*/ 0 h 6858000"/>
              <a:gd name="connsiteX2" fmla="*/ 10786189 w 11097075"/>
              <a:gd name="connsiteY2" fmla="*/ 1604865 h 6858000"/>
              <a:gd name="connsiteX3" fmla="*/ 6249362 w 11097075"/>
              <a:gd name="connsiteY3" fmla="*/ 6858000 h 6858000"/>
              <a:gd name="connsiteX4" fmla="*/ 0 w 11097075"/>
              <a:gd name="connsiteY4" fmla="*/ 6858000 h 6858000"/>
              <a:gd name="connsiteX5" fmla="*/ 0 w 11097075"/>
              <a:gd name="connsiteY5" fmla="*/ 3 h 6858000"/>
              <a:gd name="connsiteX0" fmla="*/ 0 w 11106735"/>
              <a:gd name="connsiteY0" fmla="*/ 160 h 6858157"/>
              <a:gd name="connsiteX1" fmla="*/ 9731830 w 11106735"/>
              <a:gd name="connsiteY1" fmla="*/ 157 h 6858157"/>
              <a:gd name="connsiteX2" fmla="*/ 10786189 w 11106735"/>
              <a:gd name="connsiteY2" fmla="*/ 1605022 h 6858157"/>
              <a:gd name="connsiteX3" fmla="*/ 6249362 w 11106735"/>
              <a:gd name="connsiteY3" fmla="*/ 6858157 h 6858157"/>
              <a:gd name="connsiteX4" fmla="*/ 0 w 11106735"/>
              <a:gd name="connsiteY4" fmla="*/ 6858157 h 6858157"/>
              <a:gd name="connsiteX5" fmla="*/ 0 w 11106735"/>
              <a:gd name="connsiteY5" fmla="*/ 160 h 6858157"/>
              <a:gd name="connsiteX0" fmla="*/ 0 w 11114944"/>
              <a:gd name="connsiteY0" fmla="*/ 157 h 6858154"/>
              <a:gd name="connsiteX1" fmla="*/ 9731830 w 11114944"/>
              <a:gd name="connsiteY1" fmla="*/ 154 h 6858154"/>
              <a:gd name="connsiteX2" fmla="*/ 10786189 w 11114944"/>
              <a:gd name="connsiteY2" fmla="*/ 1605019 h 6858154"/>
              <a:gd name="connsiteX3" fmla="*/ 6249362 w 11114944"/>
              <a:gd name="connsiteY3" fmla="*/ 6858154 h 6858154"/>
              <a:gd name="connsiteX4" fmla="*/ 0 w 11114944"/>
              <a:gd name="connsiteY4" fmla="*/ 6858154 h 6858154"/>
              <a:gd name="connsiteX5" fmla="*/ 0 w 11114944"/>
              <a:gd name="connsiteY5" fmla="*/ 157 h 6858154"/>
              <a:gd name="connsiteX0" fmla="*/ 0 w 10992948"/>
              <a:gd name="connsiteY0" fmla="*/ 5606 h 6863603"/>
              <a:gd name="connsiteX1" fmla="*/ 9731830 w 10992948"/>
              <a:gd name="connsiteY1" fmla="*/ 5603 h 6863603"/>
              <a:gd name="connsiteX2" fmla="*/ 10786189 w 10992948"/>
              <a:gd name="connsiteY2" fmla="*/ 1610468 h 6863603"/>
              <a:gd name="connsiteX3" fmla="*/ 6249362 w 10992948"/>
              <a:gd name="connsiteY3" fmla="*/ 6863603 h 6863603"/>
              <a:gd name="connsiteX4" fmla="*/ 0 w 10992948"/>
              <a:gd name="connsiteY4" fmla="*/ 6863603 h 6863603"/>
              <a:gd name="connsiteX5" fmla="*/ 0 w 10992948"/>
              <a:gd name="connsiteY5" fmla="*/ 5606 h 6863603"/>
              <a:gd name="connsiteX0" fmla="*/ 0 w 10961010"/>
              <a:gd name="connsiteY0" fmla="*/ 6661 h 6864658"/>
              <a:gd name="connsiteX1" fmla="*/ 9731830 w 10961010"/>
              <a:gd name="connsiteY1" fmla="*/ 6658 h 6864658"/>
              <a:gd name="connsiteX2" fmla="*/ 10786189 w 10961010"/>
              <a:gd name="connsiteY2" fmla="*/ 1611523 h 6864658"/>
              <a:gd name="connsiteX3" fmla="*/ 6249362 w 10961010"/>
              <a:gd name="connsiteY3" fmla="*/ 6864658 h 6864658"/>
              <a:gd name="connsiteX4" fmla="*/ 0 w 10961010"/>
              <a:gd name="connsiteY4" fmla="*/ 6864658 h 6864658"/>
              <a:gd name="connsiteX5" fmla="*/ 0 w 10961010"/>
              <a:gd name="connsiteY5" fmla="*/ 6661 h 6864658"/>
              <a:gd name="connsiteX0" fmla="*/ 0 w 10961010"/>
              <a:gd name="connsiteY0" fmla="*/ 6661 h 6864658"/>
              <a:gd name="connsiteX1" fmla="*/ 9731830 w 10961010"/>
              <a:gd name="connsiteY1" fmla="*/ 6658 h 6864658"/>
              <a:gd name="connsiteX2" fmla="*/ 10786189 w 10961010"/>
              <a:gd name="connsiteY2" fmla="*/ 1611523 h 6864658"/>
              <a:gd name="connsiteX3" fmla="*/ 8208790 w 10961010"/>
              <a:gd name="connsiteY3" fmla="*/ 6855328 h 6864658"/>
              <a:gd name="connsiteX4" fmla="*/ 0 w 10961010"/>
              <a:gd name="connsiteY4" fmla="*/ 6864658 h 6864658"/>
              <a:gd name="connsiteX5" fmla="*/ 0 w 10961010"/>
              <a:gd name="connsiteY5" fmla="*/ 6661 h 6864658"/>
              <a:gd name="connsiteX0" fmla="*/ 0 w 10961010"/>
              <a:gd name="connsiteY0" fmla="*/ 6661 h 6864658"/>
              <a:gd name="connsiteX1" fmla="*/ 9731830 w 10961010"/>
              <a:gd name="connsiteY1" fmla="*/ 6658 h 6864658"/>
              <a:gd name="connsiteX2" fmla="*/ 10786189 w 10961010"/>
              <a:gd name="connsiteY2" fmla="*/ 1611523 h 6864658"/>
              <a:gd name="connsiteX3" fmla="*/ 8693982 w 10961010"/>
              <a:gd name="connsiteY3" fmla="*/ 6864658 h 6864658"/>
              <a:gd name="connsiteX4" fmla="*/ 0 w 10961010"/>
              <a:gd name="connsiteY4" fmla="*/ 6864658 h 6864658"/>
              <a:gd name="connsiteX5" fmla="*/ 0 w 10961010"/>
              <a:gd name="connsiteY5" fmla="*/ 6661 h 6864658"/>
              <a:gd name="connsiteX0" fmla="*/ 0 w 10963808"/>
              <a:gd name="connsiteY0" fmla="*/ 881 h 6858878"/>
              <a:gd name="connsiteX1" fmla="*/ 9731830 w 10963808"/>
              <a:gd name="connsiteY1" fmla="*/ 878 h 6858878"/>
              <a:gd name="connsiteX2" fmla="*/ 10786189 w 10963808"/>
              <a:gd name="connsiteY2" fmla="*/ 1605743 h 6858878"/>
              <a:gd name="connsiteX3" fmla="*/ 8693982 w 10963808"/>
              <a:gd name="connsiteY3" fmla="*/ 6858878 h 6858878"/>
              <a:gd name="connsiteX4" fmla="*/ 0 w 10963808"/>
              <a:gd name="connsiteY4" fmla="*/ 6858878 h 6858878"/>
              <a:gd name="connsiteX5" fmla="*/ 0 w 10963808"/>
              <a:gd name="connsiteY5" fmla="*/ 881 h 6858878"/>
              <a:gd name="connsiteX0" fmla="*/ 0 w 10966669"/>
              <a:gd name="connsiteY0" fmla="*/ 3 h 6858000"/>
              <a:gd name="connsiteX1" fmla="*/ 9731830 w 10966669"/>
              <a:gd name="connsiteY1" fmla="*/ 0 h 6858000"/>
              <a:gd name="connsiteX2" fmla="*/ 10786189 w 10966669"/>
              <a:gd name="connsiteY2" fmla="*/ 1604865 h 6858000"/>
              <a:gd name="connsiteX3" fmla="*/ 8693982 w 10966669"/>
              <a:gd name="connsiteY3" fmla="*/ 6858000 h 6858000"/>
              <a:gd name="connsiteX4" fmla="*/ 0 w 10966669"/>
              <a:gd name="connsiteY4" fmla="*/ 6858000 h 6858000"/>
              <a:gd name="connsiteX5" fmla="*/ 0 w 10966669"/>
              <a:gd name="connsiteY5" fmla="*/ 3 h 6858000"/>
              <a:gd name="connsiteX0" fmla="*/ 0 w 10966669"/>
              <a:gd name="connsiteY0" fmla="*/ 3 h 6858000"/>
              <a:gd name="connsiteX1" fmla="*/ 9731830 w 10966669"/>
              <a:gd name="connsiteY1" fmla="*/ 0 h 6858000"/>
              <a:gd name="connsiteX2" fmla="*/ 10786189 w 10966669"/>
              <a:gd name="connsiteY2" fmla="*/ 1604865 h 6858000"/>
              <a:gd name="connsiteX3" fmla="*/ 8693982 w 10966669"/>
              <a:gd name="connsiteY3" fmla="*/ 6858000 h 6858000"/>
              <a:gd name="connsiteX4" fmla="*/ 0 w 10966669"/>
              <a:gd name="connsiteY4" fmla="*/ 6858000 h 6858000"/>
              <a:gd name="connsiteX5" fmla="*/ 0 w 10966669"/>
              <a:gd name="connsiteY5" fmla="*/ 3 h 6858000"/>
              <a:gd name="connsiteX0" fmla="*/ 0 w 10930760"/>
              <a:gd name="connsiteY0" fmla="*/ 3 h 6858000"/>
              <a:gd name="connsiteX1" fmla="*/ 9731830 w 10930760"/>
              <a:gd name="connsiteY1" fmla="*/ 0 h 6858000"/>
              <a:gd name="connsiteX2" fmla="*/ 10786189 w 10930760"/>
              <a:gd name="connsiteY2" fmla="*/ 1604865 h 6858000"/>
              <a:gd name="connsiteX3" fmla="*/ 8693982 w 10930760"/>
              <a:gd name="connsiteY3" fmla="*/ 6858000 h 6858000"/>
              <a:gd name="connsiteX4" fmla="*/ 0 w 10930760"/>
              <a:gd name="connsiteY4" fmla="*/ 6858000 h 6858000"/>
              <a:gd name="connsiteX5" fmla="*/ 0 w 10930760"/>
              <a:gd name="connsiteY5" fmla="*/ 3 h 6858000"/>
              <a:gd name="connsiteX0" fmla="*/ 0 w 10918878"/>
              <a:gd name="connsiteY0" fmla="*/ 3 h 6858000"/>
              <a:gd name="connsiteX1" fmla="*/ 9731830 w 10918878"/>
              <a:gd name="connsiteY1" fmla="*/ 0 h 6858000"/>
              <a:gd name="connsiteX2" fmla="*/ 10786189 w 10918878"/>
              <a:gd name="connsiteY2" fmla="*/ 1604865 h 6858000"/>
              <a:gd name="connsiteX3" fmla="*/ 8693982 w 10918878"/>
              <a:gd name="connsiteY3" fmla="*/ 6858000 h 6858000"/>
              <a:gd name="connsiteX4" fmla="*/ 0 w 10918878"/>
              <a:gd name="connsiteY4" fmla="*/ 6858000 h 6858000"/>
              <a:gd name="connsiteX5" fmla="*/ 0 w 10918878"/>
              <a:gd name="connsiteY5" fmla="*/ 3 h 6858000"/>
              <a:gd name="connsiteX0" fmla="*/ 0 w 10899200"/>
              <a:gd name="connsiteY0" fmla="*/ 3 h 6858000"/>
              <a:gd name="connsiteX1" fmla="*/ 9731830 w 10899200"/>
              <a:gd name="connsiteY1" fmla="*/ 0 h 6858000"/>
              <a:gd name="connsiteX2" fmla="*/ 10786189 w 10899200"/>
              <a:gd name="connsiteY2" fmla="*/ 1604865 h 6858000"/>
              <a:gd name="connsiteX3" fmla="*/ 8693982 w 10899200"/>
              <a:gd name="connsiteY3" fmla="*/ 6858000 h 6858000"/>
              <a:gd name="connsiteX4" fmla="*/ 0 w 10899200"/>
              <a:gd name="connsiteY4" fmla="*/ 6858000 h 6858000"/>
              <a:gd name="connsiteX5" fmla="*/ 0 w 10899200"/>
              <a:gd name="connsiteY5" fmla="*/ 3 h 6858000"/>
              <a:gd name="connsiteX0" fmla="*/ 0 w 10890702"/>
              <a:gd name="connsiteY0" fmla="*/ 3 h 6858000"/>
              <a:gd name="connsiteX1" fmla="*/ 9731830 w 10890702"/>
              <a:gd name="connsiteY1" fmla="*/ 0 h 6858000"/>
              <a:gd name="connsiteX2" fmla="*/ 10786189 w 10890702"/>
              <a:gd name="connsiteY2" fmla="*/ 1604865 h 6858000"/>
              <a:gd name="connsiteX3" fmla="*/ 8693982 w 10890702"/>
              <a:gd name="connsiteY3" fmla="*/ 6858000 h 6858000"/>
              <a:gd name="connsiteX4" fmla="*/ 0 w 10890702"/>
              <a:gd name="connsiteY4" fmla="*/ 6858000 h 6858000"/>
              <a:gd name="connsiteX5" fmla="*/ 0 w 10890702"/>
              <a:gd name="connsiteY5" fmla="*/ 3 h 6858000"/>
              <a:gd name="connsiteX0" fmla="*/ 0 w 10875505"/>
              <a:gd name="connsiteY0" fmla="*/ 3 h 6858000"/>
              <a:gd name="connsiteX1" fmla="*/ 9731830 w 10875505"/>
              <a:gd name="connsiteY1" fmla="*/ 0 h 6858000"/>
              <a:gd name="connsiteX2" fmla="*/ 10786189 w 10875505"/>
              <a:gd name="connsiteY2" fmla="*/ 1604865 h 6858000"/>
              <a:gd name="connsiteX3" fmla="*/ 8693982 w 10875505"/>
              <a:gd name="connsiteY3" fmla="*/ 6858000 h 6858000"/>
              <a:gd name="connsiteX4" fmla="*/ 0 w 10875505"/>
              <a:gd name="connsiteY4" fmla="*/ 6858000 h 6858000"/>
              <a:gd name="connsiteX5" fmla="*/ 0 w 10875505"/>
              <a:gd name="connsiteY5" fmla="*/ 3 h 6858000"/>
              <a:gd name="connsiteX0" fmla="*/ 0 w 10877190"/>
              <a:gd name="connsiteY0" fmla="*/ 3 h 6858000"/>
              <a:gd name="connsiteX1" fmla="*/ 9731830 w 10877190"/>
              <a:gd name="connsiteY1" fmla="*/ 0 h 6858000"/>
              <a:gd name="connsiteX2" fmla="*/ 10786189 w 10877190"/>
              <a:gd name="connsiteY2" fmla="*/ 1604865 h 6858000"/>
              <a:gd name="connsiteX3" fmla="*/ 8693982 w 10877190"/>
              <a:gd name="connsiteY3" fmla="*/ 6858000 h 6858000"/>
              <a:gd name="connsiteX4" fmla="*/ 0 w 10877190"/>
              <a:gd name="connsiteY4" fmla="*/ 6858000 h 6858000"/>
              <a:gd name="connsiteX5" fmla="*/ 0 w 10877190"/>
              <a:gd name="connsiteY5" fmla="*/ 3 h 6858000"/>
              <a:gd name="connsiteX0" fmla="*/ 0 w 10780225"/>
              <a:gd name="connsiteY0" fmla="*/ 3 h 6858000"/>
              <a:gd name="connsiteX1" fmla="*/ 9731830 w 10780225"/>
              <a:gd name="connsiteY1" fmla="*/ 0 h 6858000"/>
              <a:gd name="connsiteX2" fmla="*/ 10671992 w 10780225"/>
              <a:gd name="connsiteY2" fmla="*/ 1871565 h 6858000"/>
              <a:gd name="connsiteX3" fmla="*/ 8693982 w 10780225"/>
              <a:gd name="connsiteY3" fmla="*/ 6858000 h 6858000"/>
              <a:gd name="connsiteX4" fmla="*/ 0 w 10780225"/>
              <a:gd name="connsiteY4" fmla="*/ 6858000 h 6858000"/>
              <a:gd name="connsiteX5" fmla="*/ 0 w 10780225"/>
              <a:gd name="connsiteY5" fmla="*/ 3 h 6858000"/>
              <a:gd name="connsiteX0" fmla="*/ 0 w 10822918"/>
              <a:gd name="connsiteY0" fmla="*/ 3 h 6858000"/>
              <a:gd name="connsiteX1" fmla="*/ 9731830 w 10822918"/>
              <a:gd name="connsiteY1" fmla="*/ 0 h 6858000"/>
              <a:gd name="connsiteX2" fmla="*/ 10671992 w 10822918"/>
              <a:gd name="connsiteY2" fmla="*/ 1871565 h 6858000"/>
              <a:gd name="connsiteX3" fmla="*/ 8693982 w 10822918"/>
              <a:gd name="connsiteY3" fmla="*/ 6858000 h 6858000"/>
              <a:gd name="connsiteX4" fmla="*/ 0 w 10822918"/>
              <a:gd name="connsiteY4" fmla="*/ 6858000 h 6858000"/>
              <a:gd name="connsiteX5" fmla="*/ 0 w 10822918"/>
              <a:gd name="connsiteY5" fmla="*/ 3 h 6858000"/>
              <a:gd name="connsiteX0" fmla="*/ 0 w 10807931"/>
              <a:gd name="connsiteY0" fmla="*/ 3 h 6858000"/>
              <a:gd name="connsiteX1" fmla="*/ 9731830 w 10807931"/>
              <a:gd name="connsiteY1" fmla="*/ 0 h 6858000"/>
              <a:gd name="connsiteX2" fmla="*/ 10671992 w 10807931"/>
              <a:gd name="connsiteY2" fmla="*/ 1871565 h 6858000"/>
              <a:gd name="connsiteX3" fmla="*/ 8693982 w 10807931"/>
              <a:gd name="connsiteY3" fmla="*/ 6858000 h 6858000"/>
              <a:gd name="connsiteX4" fmla="*/ 0 w 10807931"/>
              <a:gd name="connsiteY4" fmla="*/ 6858000 h 6858000"/>
              <a:gd name="connsiteX5" fmla="*/ 0 w 10807931"/>
              <a:gd name="connsiteY5" fmla="*/ 3 h 6858000"/>
              <a:gd name="connsiteX0" fmla="*/ 0 w 10839552"/>
              <a:gd name="connsiteY0" fmla="*/ 3 h 6858000"/>
              <a:gd name="connsiteX1" fmla="*/ 9731830 w 10839552"/>
              <a:gd name="connsiteY1" fmla="*/ 0 h 6858000"/>
              <a:gd name="connsiteX2" fmla="*/ 10671992 w 10839552"/>
              <a:gd name="connsiteY2" fmla="*/ 1871565 h 6858000"/>
              <a:gd name="connsiteX3" fmla="*/ 8693982 w 10839552"/>
              <a:gd name="connsiteY3" fmla="*/ 6858000 h 6858000"/>
              <a:gd name="connsiteX4" fmla="*/ 0 w 10839552"/>
              <a:gd name="connsiteY4" fmla="*/ 6858000 h 6858000"/>
              <a:gd name="connsiteX5" fmla="*/ 0 w 10839552"/>
              <a:gd name="connsiteY5" fmla="*/ 3 h 6858000"/>
              <a:gd name="connsiteX0" fmla="*/ 0 w 10864864"/>
              <a:gd name="connsiteY0" fmla="*/ 3 h 6858000"/>
              <a:gd name="connsiteX1" fmla="*/ 9731830 w 10864864"/>
              <a:gd name="connsiteY1" fmla="*/ 0 h 6858000"/>
              <a:gd name="connsiteX2" fmla="*/ 10671992 w 10864864"/>
              <a:gd name="connsiteY2" fmla="*/ 1871565 h 6858000"/>
              <a:gd name="connsiteX3" fmla="*/ 8693982 w 10864864"/>
              <a:gd name="connsiteY3" fmla="*/ 6858000 h 6858000"/>
              <a:gd name="connsiteX4" fmla="*/ 0 w 10864864"/>
              <a:gd name="connsiteY4" fmla="*/ 6858000 h 6858000"/>
              <a:gd name="connsiteX5" fmla="*/ 0 w 10864864"/>
              <a:gd name="connsiteY5" fmla="*/ 3 h 6858000"/>
              <a:gd name="connsiteX0" fmla="*/ 0 w 10871194"/>
              <a:gd name="connsiteY0" fmla="*/ 3 h 6858000"/>
              <a:gd name="connsiteX1" fmla="*/ 9731830 w 10871194"/>
              <a:gd name="connsiteY1" fmla="*/ 0 h 6858000"/>
              <a:gd name="connsiteX2" fmla="*/ 10671992 w 10871194"/>
              <a:gd name="connsiteY2" fmla="*/ 1871565 h 6858000"/>
              <a:gd name="connsiteX3" fmla="*/ 8693982 w 10871194"/>
              <a:gd name="connsiteY3" fmla="*/ 6858000 h 6858000"/>
              <a:gd name="connsiteX4" fmla="*/ 0 w 10871194"/>
              <a:gd name="connsiteY4" fmla="*/ 6858000 h 6858000"/>
              <a:gd name="connsiteX5" fmla="*/ 0 w 10871194"/>
              <a:gd name="connsiteY5" fmla="*/ 3 h 6858000"/>
              <a:gd name="connsiteX0" fmla="*/ 0 w 10813758"/>
              <a:gd name="connsiteY0" fmla="*/ 12703 h 6870700"/>
              <a:gd name="connsiteX1" fmla="*/ 9417788 w 10813758"/>
              <a:gd name="connsiteY1" fmla="*/ 0 h 6870700"/>
              <a:gd name="connsiteX2" fmla="*/ 10671992 w 10813758"/>
              <a:gd name="connsiteY2" fmla="*/ 1884265 h 6870700"/>
              <a:gd name="connsiteX3" fmla="*/ 8693982 w 10813758"/>
              <a:gd name="connsiteY3" fmla="*/ 6870700 h 6870700"/>
              <a:gd name="connsiteX4" fmla="*/ 0 w 10813758"/>
              <a:gd name="connsiteY4" fmla="*/ 6870700 h 6870700"/>
              <a:gd name="connsiteX5" fmla="*/ 0 w 10813758"/>
              <a:gd name="connsiteY5" fmla="*/ 12703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13758" h="6870700">
                <a:moveTo>
                  <a:pt x="0" y="12703"/>
                </a:moveTo>
                <a:lnTo>
                  <a:pt x="9417788" y="0"/>
                </a:lnTo>
                <a:cubicBezTo>
                  <a:pt x="10593678" y="88639"/>
                  <a:pt x="11079105" y="1099974"/>
                  <a:pt x="10671992" y="1884265"/>
                </a:cubicBezTo>
                <a:lnTo>
                  <a:pt x="8693982" y="6870700"/>
                </a:lnTo>
                <a:lnTo>
                  <a:pt x="0" y="6870700"/>
                </a:lnTo>
                <a:lnTo>
                  <a:pt x="0" y="12703"/>
                </a:lnTo>
                <a:close/>
              </a:path>
            </a:pathLst>
          </a:custGeom>
          <a:gradFill>
            <a:gsLst>
              <a:gs pos="49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9" name="Freeform 13">
            <a:extLst>
              <a:ext uri="{FF2B5EF4-FFF2-40B4-BE49-F238E27FC236}">
                <a16:creationId xmlns:a16="http://schemas.microsoft.com/office/drawing/2014/main" id="{3C3AE024-EBB1-3709-7B34-815C2D94157E}"/>
              </a:ext>
            </a:extLst>
          </p:cNvPr>
          <p:cNvSpPr>
            <a:spLocks/>
          </p:cNvSpPr>
          <p:nvPr userDrawn="1"/>
        </p:nvSpPr>
        <p:spPr bwMode="auto">
          <a:xfrm>
            <a:off x="532759" y="440975"/>
            <a:ext cx="1383963" cy="527694"/>
          </a:xfrm>
          <a:custGeom>
            <a:avLst/>
            <a:gdLst>
              <a:gd name="T0" fmla="*/ 13 w 139"/>
              <a:gd name="T1" fmla="*/ 0 h 53"/>
              <a:gd name="T2" fmla="*/ 139 w 139"/>
              <a:gd name="T3" fmla="*/ 0 h 53"/>
              <a:gd name="T4" fmla="*/ 127 w 139"/>
              <a:gd name="T5" fmla="*/ 53 h 53"/>
              <a:gd name="T6" fmla="*/ 0 w 139"/>
              <a:gd name="T7" fmla="*/ 53 h 53"/>
              <a:gd name="T8" fmla="*/ 13 w 139"/>
              <a:gd name="T9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" h="53">
                <a:moveTo>
                  <a:pt x="13" y="0"/>
                </a:moveTo>
                <a:lnTo>
                  <a:pt x="139" y="0"/>
                </a:lnTo>
                <a:lnTo>
                  <a:pt x="127" y="53"/>
                </a:lnTo>
                <a:lnTo>
                  <a:pt x="0" y="53"/>
                </a:lnTo>
                <a:lnTo>
                  <a:pt x="13" y="0"/>
                </a:lnTo>
                <a:close/>
              </a:path>
            </a:pathLst>
          </a:custGeom>
          <a:solidFill>
            <a:srgbClr val="EA62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" name="Freeform 14">
            <a:extLst>
              <a:ext uri="{FF2B5EF4-FFF2-40B4-BE49-F238E27FC236}">
                <a16:creationId xmlns:a16="http://schemas.microsoft.com/office/drawing/2014/main" id="{3155EECD-F6DE-F4E1-AF9F-C45486CEE9E3}"/>
              </a:ext>
            </a:extLst>
          </p:cNvPr>
          <p:cNvSpPr>
            <a:spLocks/>
          </p:cNvSpPr>
          <p:nvPr userDrawn="1"/>
        </p:nvSpPr>
        <p:spPr bwMode="auto">
          <a:xfrm>
            <a:off x="1667800" y="968669"/>
            <a:ext cx="726831" cy="527694"/>
          </a:xfrm>
          <a:custGeom>
            <a:avLst/>
            <a:gdLst>
              <a:gd name="T0" fmla="*/ 81 w 106"/>
              <a:gd name="T1" fmla="*/ 0 h 76"/>
              <a:gd name="T2" fmla="*/ 18 w 106"/>
              <a:gd name="T3" fmla="*/ 0 h 76"/>
              <a:gd name="T4" fmla="*/ 0 w 106"/>
              <a:gd name="T5" fmla="*/ 76 h 76"/>
              <a:gd name="T6" fmla="*/ 92 w 106"/>
              <a:gd name="T7" fmla="*/ 76 h 76"/>
              <a:gd name="T8" fmla="*/ 103 w 106"/>
              <a:gd name="T9" fmla="*/ 27 h 76"/>
              <a:gd name="T10" fmla="*/ 81 w 106"/>
              <a:gd name="T11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6" h="76">
                <a:moveTo>
                  <a:pt x="81" y="0"/>
                </a:moveTo>
                <a:cubicBezTo>
                  <a:pt x="18" y="0"/>
                  <a:pt x="18" y="0"/>
                  <a:pt x="18" y="0"/>
                </a:cubicBezTo>
                <a:cubicBezTo>
                  <a:pt x="0" y="76"/>
                  <a:pt x="0" y="76"/>
                  <a:pt x="0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3" y="27"/>
                  <a:pt x="103" y="27"/>
                  <a:pt x="103" y="27"/>
                </a:cubicBezTo>
                <a:cubicBezTo>
                  <a:pt x="106" y="13"/>
                  <a:pt x="96" y="0"/>
                  <a:pt x="81" y="0"/>
                </a:cubicBezTo>
              </a:path>
            </a:pathLst>
          </a:custGeom>
          <a:solidFill>
            <a:srgbClr val="EA62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" name="Freeform 15">
            <a:extLst>
              <a:ext uri="{FF2B5EF4-FFF2-40B4-BE49-F238E27FC236}">
                <a16:creationId xmlns:a16="http://schemas.microsoft.com/office/drawing/2014/main" id="{C2F28652-D40A-3519-8E3C-40E9ED638286}"/>
              </a:ext>
            </a:extLst>
          </p:cNvPr>
          <p:cNvSpPr>
            <a:spLocks/>
          </p:cNvSpPr>
          <p:nvPr userDrawn="1"/>
        </p:nvSpPr>
        <p:spPr bwMode="auto">
          <a:xfrm>
            <a:off x="293796" y="1496369"/>
            <a:ext cx="1374004" cy="527694"/>
          </a:xfrm>
          <a:custGeom>
            <a:avLst/>
            <a:gdLst>
              <a:gd name="T0" fmla="*/ 13 w 138"/>
              <a:gd name="T1" fmla="*/ 0 h 53"/>
              <a:gd name="T2" fmla="*/ 138 w 138"/>
              <a:gd name="T3" fmla="*/ 0 h 53"/>
              <a:gd name="T4" fmla="*/ 127 w 138"/>
              <a:gd name="T5" fmla="*/ 53 h 53"/>
              <a:gd name="T6" fmla="*/ 0 w 138"/>
              <a:gd name="T7" fmla="*/ 53 h 53"/>
              <a:gd name="T8" fmla="*/ 13 w 138"/>
              <a:gd name="T9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8" h="53">
                <a:moveTo>
                  <a:pt x="13" y="0"/>
                </a:moveTo>
                <a:lnTo>
                  <a:pt x="138" y="0"/>
                </a:lnTo>
                <a:lnTo>
                  <a:pt x="127" y="53"/>
                </a:lnTo>
                <a:lnTo>
                  <a:pt x="0" y="53"/>
                </a:lnTo>
                <a:lnTo>
                  <a:pt x="13" y="0"/>
                </a:lnTo>
                <a:close/>
              </a:path>
            </a:pathLst>
          </a:custGeom>
          <a:solidFill>
            <a:srgbClr val="EA62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" name="Free-form: Shape 55">
            <a:extLst>
              <a:ext uri="{FF2B5EF4-FFF2-40B4-BE49-F238E27FC236}">
                <a16:creationId xmlns:a16="http://schemas.microsoft.com/office/drawing/2014/main" id="{10D59B44-10B8-CBE8-FD7E-EDF08440697C}"/>
              </a:ext>
            </a:extLst>
          </p:cNvPr>
          <p:cNvSpPr>
            <a:spLocks/>
          </p:cNvSpPr>
          <p:nvPr userDrawn="1"/>
        </p:nvSpPr>
        <p:spPr bwMode="auto">
          <a:xfrm>
            <a:off x="1" y="440975"/>
            <a:ext cx="746831" cy="527694"/>
          </a:xfrm>
          <a:custGeom>
            <a:avLst/>
            <a:gdLst>
              <a:gd name="connsiteX0" fmla="*/ 0 w 746831"/>
              <a:gd name="connsiteY0" fmla="*/ 0 h 527694"/>
              <a:gd name="connsiteX1" fmla="*/ 746831 w 746831"/>
              <a:gd name="connsiteY1" fmla="*/ 0 h 527694"/>
              <a:gd name="connsiteX2" fmla="*/ 627352 w 746831"/>
              <a:gd name="connsiteY2" fmla="*/ 527694 h 527694"/>
              <a:gd name="connsiteX3" fmla="*/ 0 w 746831"/>
              <a:gd name="connsiteY3" fmla="*/ 527694 h 527694"/>
              <a:gd name="connsiteX4" fmla="*/ 0 w 746831"/>
              <a:gd name="connsiteY4" fmla="*/ 0 h 527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831" h="527694">
                <a:moveTo>
                  <a:pt x="0" y="0"/>
                </a:moveTo>
                <a:lnTo>
                  <a:pt x="746831" y="0"/>
                </a:lnTo>
                <a:lnTo>
                  <a:pt x="627352" y="527694"/>
                </a:lnTo>
                <a:lnTo>
                  <a:pt x="0" y="527694"/>
                </a:lnTo>
                <a:lnTo>
                  <a:pt x="0" y="0"/>
                </a:lnTo>
                <a:close/>
              </a:path>
            </a:pathLst>
          </a:custGeom>
          <a:solidFill>
            <a:srgbClr val="EA62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5B574B4F-3F2E-87CF-ADD0-3D3CCBA1A99C}"/>
              </a:ext>
            </a:extLst>
          </p:cNvPr>
          <p:cNvSpPr>
            <a:spLocks/>
          </p:cNvSpPr>
          <p:nvPr userDrawn="1"/>
        </p:nvSpPr>
        <p:spPr bwMode="auto">
          <a:xfrm>
            <a:off x="1" y="1496369"/>
            <a:ext cx="456537" cy="527694"/>
          </a:xfrm>
          <a:custGeom>
            <a:avLst/>
            <a:gdLst>
              <a:gd name="connsiteX0" fmla="*/ 0 w 456537"/>
              <a:gd name="connsiteY0" fmla="*/ 0 h 527694"/>
              <a:gd name="connsiteX1" fmla="*/ 456537 w 456537"/>
              <a:gd name="connsiteY1" fmla="*/ 0 h 527694"/>
              <a:gd name="connsiteX2" fmla="*/ 347015 w 456537"/>
              <a:gd name="connsiteY2" fmla="*/ 527694 h 527694"/>
              <a:gd name="connsiteX3" fmla="*/ 0 w 456537"/>
              <a:gd name="connsiteY3" fmla="*/ 527694 h 527694"/>
              <a:gd name="connsiteX4" fmla="*/ 0 w 456537"/>
              <a:gd name="connsiteY4" fmla="*/ 0 h 527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537" h="527694">
                <a:moveTo>
                  <a:pt x="0" y="0"/>
                </a:moveTo>
                <a:lnTo>
                  <a:pt x="456537" y="0"/>
                </a:lnTo>
                <a:lnTo>
                  <a:pt x="347015" y="527694"/>
                </a:lnTo>
                <a:lnTo>
                  <a:pt x="0" y="527694"/>
                </a:lnTo>
                <a:lnTo>
                  <a:pt x="0" y="0"/>
                </a:lnTo>
                <a:close/>
              </a:path>
            </a:pathLst>
          </a:custGeom>
          <a:solidFill>
            <a:srgbClr val="EA621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06E72C8F-0BB6-1916-3494-1248B31267D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913" y="2406615"/>
            <a:ext cx="6984000" cy="2126979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lang="en-GB" sz="7200" b="0" kern="1200" cap="none" baseline="0" dirty="0">
                <a:solidFill>
                  <a:schemeClr val="bg1"/>
                </a:solidFill>
                <a:latin typeface="+mj-lt"/>
                <a:ea typeface="Lato"/>
                <a:cs typeface="Lato"/>
              </a:defRPr>
            </a:lvl1pPr>
          </a:lstStyle>
          <a:p>
            <a:r>
              <a:rPr lang="en-US"/>
              <a:t>Click to edit title style</a:t>
            </a:r>
            <a:endParaRPr lang="en-GB"/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449DBB5F-7B5B-D22C-D118-9973A7B14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923686"/>
            <a:ext cx="3559714" cy="318924"/>
          </a:xfrm>
          <a:prstGeom prst="rect">
            <a:avLst/>
          </a:prstGeom>
          <a:noFill/>
        </p:spPr>
        <p:txBody>
          <a:bodyPr wrap="none" tIns="36000" rIns="90000" bIns="36000" anchor="ctr">
            <a:spAutoFit/>
          </a:bodyPr>
          <a:lstStyle>
            <a:lvl1pPr marL="0" indent="0" algn="l">
              <a:buNone/>
              <a:defRPr sz="1600" b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A81FA7A-0701-089E-5418-E60CB507C182}"/>
              </a:ext>
            </a:extLst>
          </p:cNvPr>
          <p:cNvCxnSpPr>
            <a:cxnSpLocks/>
          </p:cNvCxnSpPr>
          <p:nvPr userDrawn="1"/>
        </p:nvCxnSpPr>
        <p:spPr>
          <a:xfrm>
            <a:off x="442913" y="4589088"/>
            <a:ext cx="4557712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77800">
              <a:schemeClr val="accent1">
                <a:alpha val="16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2BEF7003-BD63-9AA9-8F9F-9018BD02BE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5738551"/>
            <a:ext cx="4557712" cy="28486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IN"/>
              <a:t>Name | Designation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DB07DB36-A98D-9F11-EBCD-8340055011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913" y="6023417"/>
            <a:ext cx="4557712" cy="28486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IN"/>
              <a:t>Place | Date | Year</a:t>
            </a:r>
          </a:p>
        </p:txBody>
      </p:sp>
      <p:pic>
        <p:nvPicPr>
          <p:cNvPr id="7" name="Picture 6" descr="A green machine with a black background&#10;&#10;AI-generated content may be incorrect.">
            <a:extLst>
              <a:ext uri="{FF2B5EF4-FFF2-40B4-BE49-F238E27FC236}">
                <a16:creationId xmlns:a16="http://schemas.microsoft.com/office/drawing/2014/main" id="{3910B4E5-C2AE-9B0D-1EDA-E11770CD85A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8"/>
          <a:stretch>
            <a:fillRect/>
          </a:stretch>
        </p:blipFill>
        <p:spPr>
          <a:xfrm>
            <a:off x="7454899" y="1231900"/>
            <a:ext cx="3559714" cy="5111434"/>
          </a:xfrm>
          <a:prstGeom prst="rect">
            <a:avLst/>
          </a:prstGeom>
        </p:spPr>
      </p:pic>
      <p:pic>
        <p:nvPicPr>
          <p:cNvPr id="2" name="Afbeelding 7">
            <a:extLst>
              <a:ext uri="{FF2B5EF4-FFF2-40B4-BE49-F238E27FC236}">
                <a16:creationId xmlns:a16="http://schemas.microsoft.com/office/drawing/2014/main" id="{34C6AD3D-2686-F9CF-9740-C889D99B56D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5989" y="441325"/>
            <a:ext cx="1952625" cy="41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5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1">
    <p:bg>
      <p:bgPr>
        <a:gradFill>
          <a:gsLst>
            <a:gs pos="0">
              <a:schemeClr val="accent1">
                <a:lumMod val="75000"/>
              </a:schemeClr>
            </a:gs>
            <a:gs pos="27000">
              <a:schemeClr val="accent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D27DE9-BF22-9E90-0E32-9B091983F16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0" y="0"/>
            <a:ext cx="4265248" cy="6858000"/>
          </a:xfrm>
          <a:custGeom>
            <a:avLst/>
            <a:gdLst>
              <a:gd name="connsiteX0" fmla="*/ 0 w 4511993"/>
              <a:gd name="connsiteY0" fmla="*/ 0 h 6858000"/>
              <a:gd name="connsiteX1" fmla="*/ 27882 w 4511993"/>
              <a:gd name="connsiteY1" fmla="*/ 39 h 6858000"/>
              <a:gd name="connsiteX2" fmla="*/ 3341978 w 4511993"/>
              <a:gd name="connsiteY2" fmla="*/ 4613 h 6858000"/>
              <a:gd name="connsiteX3" fmla="*/ 3447835 w 4511993"/>
              <a:gd name="connsiteY3" fmla="*/ 14090 h 6858000"/>
              <a:gd name="connsiteX4" fmla="*/ 4236265 w 4511993"/>
              <a:gd name="connsiteY4" fmla="*/ 522955 h 6858000"/>
              <a:gd name="connsiteX5" fmla="*/ 4434384 w 4511993"/>
              <a:gd name="connsiteY5" fmla="*/ 942416 h 6858000"/>
              <a:gd name="connsiteX6" fmla="*/ 4506928 w 4511993"/>
              <a:gd name="connsiteY6" fmla="*/ 1595171 h 6858000"/>
              <a:gd name="connsiteX7" fmla="*/ 4477454 w 4511993"/>
              <a:gd name="connsiteY7" fmla="*/ 1805150 h 6858000"/>
              <a:gd name="connsiteX8" fmla="*/ 4442791 w 4511993"/>
              <a:gd name="connsiteY8" fmla="*/ 1975478 h 6858000"/>
              <a:gd name="connsiteX9" fmla="*/ 3565023 w 4511993"/>
              <a:gd name="connsiteY9" fmla="*/ 6540541 h 6858000"/>
              <a:gd name="connsiteX10" fmla="*/ 3510903 w 4511993"/>
              <a:gd name="connsiteY10" fmla="*/ 6824501 h 6858000"/>
              <a:gd name="connsiteX11" fmla="*/ 3504708 w 4511993"/>
              <a:gd name="connsiteY11" fmla="*/ 6857003 h 6858000"/>
              <a:gd name="connsiteX12" fmla="*/ 3469422 w 4511993"/>
              <a:gd name="connsiteY12" fmla="*/ 6857003 h 6858000"/>
              <a:gd name="connsiteX13" fmla="*/ 3472376 w 4511993"/>
              <a:gd name="connsiteY13" fmla="*/ 6841391 h 6858000"/>
              <a:gd name="connsiteX14" fmla="*/ 3469422 w 4511993"/>
              <a:gd name="connsiteY14" fmla="*/ 6841391 h 6858000"/>
              <a:gd name="connsiteX15" fmla="*/ 3469422 w 4511993"/>
              <a:gd name="connsiteY15" fmla="*/ 6857003 h 6858000"/>
              <a:gd name="connsiteX16" fmla="*/ 3469422 w 4511993"/>
              <a:gd name="connsiteY16" fmla="*/ 6858000 h 6858000"/>
              <a:gd name="connsiteX17" fmla="*/ 0 w 4511993"/>
              <a:gd name="connsiteY17" fmla="*/ 6858000 h 6858000"/>
              <a:gd name="connsiteX18" fmla="*/ 0 w 4511993"/>
              <a:gd name="connsiteY18" fmla="*/ 52994 h 6858000"/>
              <a:gd name="connsiteX19" fmla="*/ 519 w 4511993"/>
              <a:gd name="connsiteY19" fmla="*/ 52994 h 6858000"/>
              <a:gd name="connsiteX20" fmla="*/ 16817 w 4511993"/>
              <a:gd name="connsiteY20" fmla="*/ 52994 h 6858000"/>
              <a:gd name="connsiteX21" fmla="*/ 16817 w 4511993"/>
              <a:gd name="connsiteY21" fmla="*/ 52930 h 6858000"/>
              <a:gd name="connsiteX22" fmla="*/ 519 w 4511993"/>
              <a:gd name="connsiteY22" fmla="*/ 52994 h 6858000"/>
              <a:gd name="connsiteX23" fmla="*/ 0 w 4511993"/>
              <a:gd name="connsiteY2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1993" h="6858000">
                <a:moveTo>
                  <a:pt x="0" y="0"/>
                </a:moveTo>
                <a:lnTo>
                  <a:pt x="27882" y="39"/>
                </a:lnTo>
                <a:lnTo>
                  <a:pt x="3341978" y="4613"/>
                </a:lnTo>
                <a:cubicBezTo>
                  <a:pt x="3366990" y="5486"/>
                  <a:pt x="3403728" y="7731"/>
                  <a:pt x="3447835" y="14090"/>
                </a:cubicBezTo>
                <a:cubicBezTo>
                  <a:pt x="3533871" y="26559"/>
                  <a:pt x="3943600" y="97757"/>
                  <a:pt x="4236265" y="522955"/>
                </a:cubicBezTo>
                <a:cubicBezTo>
                  <a:pt x="4263456" y="562357"/>
                  <a:pt x="4363502" y="712359"/>
                  <a:pt x="4434384" y="942416"/>
                </a:cubicBezTo>
                <a:cubicBezTo>
                  <a:pt x="4525920" y="1239678"/>
                  <a:pt x="4514712" y="1495044"/>
                  <a:pt x="4506928" y="1595171"/>
                </a:cubicBezTo>
                <a:cubicBezTo>
                  <a:pt x="4504645" y="1624224"/>
                  <a:pt x="4494889" y="1705398"/>
                  <a:pt x="4477454" y="1805150"/>
                </a:cubicBezTo>
                <a:cubicBezTo>
                  <a:pt x="4461264" y="1897921"/>
                  <a:pt x="4445178" y="1965253"/>
                  <a:pt x="4442791" y="1975478"/>
                </a:cubicBezTo>
                <a:cubicBezTo>
                  <a:pt x="4417455" y="2084314"/>
                  <a:pt x="4176289" y="3333856"/>
                  <a:pt x="3565023" y="6540541"/>
                </a:cubicBezTo>
                <a:lnTo>
                  <a:pt x="3510903" y="6824501"/>
                </a:lnTo>
                <a:lnTo>
                  <a:pt x="3504708" y="6857003"/>
                </a:lnTo>
                <a:lnTo>
                  <a:pt x="3469422" y="6857003"/>
                </a:lnTo>
                <a:lnTo>
                  <a:pt x="3472376" y="6841391"/>
                </a:lnTo>
                <a:lnTo>
                  <a:pt x="3469422" y="6841391"/>
                </a:lnTo>
                <a:lnTo>
                  <a:pt x="3469422" y="6857003"/>
                </a:lnTo>
                <a:lnTo>
                  <a:pt x="3469422" y="6858000"/>
                </a:lnTo>
                <a:lnTo>
                  <a:pt x="0" y="6858000"/>
                </a:lnTo>
                <a:lnTo>
                  <a:pt x="0" y="52994"/>
                </a:lnTo>
                <a:lnTo>
                  <a:pt x="519" y="52994"/>
                </a:lnTo>
                <a:lnTo>
                  <a:pt x="16817" y="52994"/>
                </a:lnTo>
                <a:lnTo>
                  <a:pt x="16817" y="52930"/>
                </a:lnTo>
                <a:lnTo>
                  <a:pt x="519" y="52994"/>
                </a:lnTo>
                <a:cubicBezTo>
                  <a:pt x="311" y="35288"/>
                  <a:pt x="208" y="17706"/>
                  <a:pt x="0" y="0"/>
                </a:cubicBezTo>
                <a:close/>
              </a:path>
            </a:pathLst>
          </a:custGeom>
          <a:solidFill>
            <a:schemeClr val="accent1">
              <a:lumMod val="75000"/>
              <a:alpha val="20000"/>
            </a:schemeClr>
          </a:solidFill>
        </p:spPr>
        <p:txBody>
          <a:bodyPr wrap="square">
            <a:noAutofit/>
          </a:bodyPr>
          <a:lstStyle/>
          <a:p>
            <a:endParaRPr lang="en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753734-58AC-0D8A-24E5-A55C24901A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1744" y="2406615"/>
            <a:ext cx="7487344" cy="2126979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lang="en-GB" sz="6000" b="0" kern="1200" cap="none" baseline="0" dirty="0">
                <a:solidFill>
                  <a:schemeClr val="bg1"/>
                </a:solidFill>
                <a:latin typeface="+mj-lt"/>
                <a:ea typeface="Lato"/>
                <a:cs typeface="Lato"/>
              </a:defRPr>
            </a:lvl1pPr>
          </a:lstStyle>
          <a:p>
            <a:r>
              <a:rPr lang="en-US"/>
              <a:t>Click to edit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71AC67-F396-F726-3351-8385EC841D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1744" y="4811589"/>
            <a:ext cx="4557712" cy="543116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48C2288-86B6-DA3E-EBD0-0855BE8DFF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61744" y="5738551"/>
            <a:ext cx="4557712" cy="28486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b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IN"/>
              <a:t>Name | Designation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DB4D06BB-BA79-615D-C4FB-18550FD555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61744" y="6023417"/>
            <a:ext cx="4557712" cy="28486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 b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IN"/>
              <a:t>Place | Date | Year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1B9F0FB-5692-0E17-D543-73BCA0129BF6}"/>
              </a:ext>
            </a:extLst>
          </p:cNvPr>
          <p:cNvCxnSpPr>
            <a:cxnSpLocks/>
          </p:cNvCxnSpPr>
          <p:nvPr userDrawn="1"/>
        </p:nvCxnSpPr>
        <p:spPr>
          <a:xfrm>
            <a:off x="4261744" y="4589088"/>
            <a:ext cx="4557712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77800">
              <a:schemeClr val="accent1">
                <a:alpha val="16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40FC47D-6242-AD15-4697-A26527E18B37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" y="0"/>
            <a:ext cx="4217436" cy="6858000"/>
          </a:xfrm>
          <a:custGeom>
            <a:avLst/>
            <a:gdLst>
              <a:gd name="connsiteX0" fmla="*/ 0 w 4511993"/>
              <a:gd name="connsiteY0" fmla="*/ 0 h 6858000"/>
              <a:gd name="connsiteX1" fmla="*/ 27882 w 4511993"/>
              <a:gd name="connsiteY1" fmla="*/ 39 h 6858000"/>
              <a:gd name="connsiteX2" fmla="*/ 3341978 w 4511993"/>
              <a:gd name="connsiteY2" fmla="*/ 4613 h 6858000"/>
              <a:gd name="connsiteX3" fmla="*/ 3447835 w 4511993"/>
              <a:gd name="connsiteY3" fmla="*/ 14090 h 6858000"/>
              <a:gd name="connsiteX4" fmla="*/ 4236265 w 4511993"/>
              <a:gd name="connsiteY4" fmla="*/ 522955 h 6858000"/>
              <a:gd name="connsiteX5" fmla="*/ 4434384 w 4511993"/>
              <a:gd name="connsiteY5" fmla="*/ 942416 h 6858000"/>
              <a:gd name="connsiteX6" fmla="*/ 4506928 w 4511993"/>
              <a:gd name="connsiteY6" fmla="*/ 1595171 h 6858000"/>
              <a:gd name="connsiteX7" fmla="*/ 4477454 w 4511993"/>
              <a:gd name="connsiteY7" fmla="*/ 1805150 h 6858000"/>
              <a:gd name="connsiteX8" fmla="*/ 4442791 w 4511993"/>
              <a:gd name="connsiteY8" fmla="*/ 1975478 h 6858000"/>
              <a:gd name="connsiteX9" fmla="*/ 3565023 w 4511993"/>
              <a:gd name="connsiteY9" fmla="*/ 6540541 h 6858000"/>
              <a:gd name="connsiteX10" fmla="*/ 3510903 w 4511993"/>
              <a:gd name="connsiteY10" fmla="*/ 6824501 h 6858000"/>
              <a:gd name="connsiteX11" fmla="*/ 3504708 w 4511993"/>
              <a:gd name="connsiteY11" fmla="*/ 6857003 h 6858000"/>
              <a:gd name="connsiteX12" fmla="*/ 3469422 w 4511993"/>
              <a:gd name="connsiteY12" fmla="*/ 6857003 h 6858000"/>
              <a:gd name="connsiteX13" fmla="*/ 3472376 w 4511993"/>
              <a:gd name="connsiteY13" fmla="*/ 6841391 h 6858000"/>
              <a:gd name="connsiteX14" fmla="*/ 3469422 w 4511993"/>
              <a:gd name="connsiteY14" fmla="*/ 6841391 h 6858000"/>
              <a:gd name="connsiteX15" fmla="*/ 3469422 w 4511993"/>
              <a:gd name="connsiteY15" fmla="*/ 6857003 h 6858000"/>
              <a:gd name="connsiteX16" fmla="*/ 3469422 w 4511993"/>
              <a:gd name="connsiteY16" fmla="*/ 6858000 h 6858000"/>
              <a:gd name="connsiteX17" fmla="*/ 0 w 4511993"/>
              <a:gd name="connsiteY17" fmla="*/ 6858000 h 6858000"/>
              <a:gd name="connsiteX18" fmla="*/ 0 w 4511993"/>
              <a:gd name="connsiteY18" fmla="*/ 52994 h 6858000"/>
              <a:gd name="connsiteX19" fmla="*/ 519 w 4511993"/>
              <a:gd name="connsiteY19" fmla="*/ 52994 h 6858000"/>
              <a:gd name="connsiteX20" fmla="*/ 16817 w 4511993"/>
              <a:gd name="connsiteY20" fmla="*/ 52994 h 6858000"/>
              <a:gd name="connsiteX21" fmla="*/ 16817 w 4511993"/>
              <a:gd name="connsiteY21" fmla="*/ 52930 h 6858000"/>
              <a:gd name="connsiteX22" fmla="*/ 519 w 4511993"/>
              <a:gd name="connsiteY22" fmla="*/ 52994 h 6858000"/>
              <a:gd name="connsiteX23" fmla="*/ 0 w 4511993"/>
              <a:gd name="connsiteY2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1993" h="6858000">
                <a:moveTo>
                  <a:pt x="0" y="0"/>
                </a:moveTo>
                <a:lnTo>
                  <a:pt x="27882" y="39"/>
                </a:lnTo>
                <a:lnTo>
                  <a:pt x="3341978" y="4613"/>
                </a:lnTo>
                <a:cubicBezTo>
                  <a:pt x="3366990" y="5486"/>
                  <a:pt x="3403728" y="7731"/>
                  <a:pt x="3447835" y="14090"/>
                </a:cubicBezTo>
                <a:cubicBezTo>
                  <a:pt x="3533871" y="26559"/>
                  <a:pt x="3943600" y="97757"/>
                  <a:pt x="4236265" y="522955"/>
                </a:cubicBezTo>
                <a:cubicBezTo>
                  <a:pt x="4263456" y="562357"/>
                  <a:pt x="4363502" y="712359"/>
                  <a:pt x="4434384" y="942416"/>
                </a:cubicBezTo>
                <a:cubicBezTo>
                  <a:pt x="4525920" y="1239678"/>
                  <a:pt x="4514712" y="1495044"/>
                  <a:pt x="4506928" y="1595171"/>
                </a:cubicBezTo>
                <a:cubicBezTo>
                  <a:pt x="4504645" y="1624224"/>
                  <a:pt x="4494889" y="1705398"/>
                  <a:pt x="4477454" y="1805150"/>
                </a:cubicBezTo>
                <a:cubicBezTo>
                  <a:pt x="4461264" y="1897921"/>
                  <a:pt x="4445178" y="1965253"/>
                  <a:pt x="4442791" y="1975478"/>
                </a:cubicBezTo>
                <a:cubicBezTo>
                  <a:pt x="4417455" y="2084314"/>
                  <a:pt x="4176289" y="3333856"/>
                  <a:pt x="3565023" y="6540541"/>
                </a:cubicBezTo>
                <a:lnTo>
                  <a:pt x="3510903" y="6824501"/>
                </a:lnTo>
                <a:lnTo>
                  <a:pt x="3504708" y="6857003"/>
                </a:lnTo>
                <a:lnTo>
                  <a:pt x="3469422" y="6857003"/>
                </a:lnTo>
                <a:lnTo>
                  <a:pt x="3472376" y="6841391"/>
                </a:lnTo>
                <a:lnTo>
                  <a:pt x="3469422" y="6841391"/>
                </a:lnTo>
                <a:lnTo>
                  <a:pt x="3469422" y="6857003"/>
                </a:lnTo>
                <a:lnTo>
                  <a:pt x="3469422" y="6858000"/>
                </a:lnTo>
                <a:lnTo>
                  <a:pt x="0" y="6858000"/>
                </a:lnTo>
                <a:lnTo>
                  <a:pt x="0" y="52994"/>
                </a:lnTo>
                <a:lnTo>
                  <a:pt x="519" y="52994"/>
                </a:lnTo>
                <a:lnTo>
                  <a:pt x="16817" y="52994"/>
                </a:lnTo>
                <a:lnTo>
                  <a:pt x="16817" y="52930"/>
                </a:lnTo>
                <a:lnTo>
                  <a:pt x="519" y="52994"/>
                </a:lnTo>
                <a:cubicBezTo>
                  <a:pt x="311" y="35288"/>
                  <a:pt x="208" y="17706"/>
                  <a:pt x="0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DE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E9EF1E2-861E-5077-A2A2-516A1E5CD3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90100" y="444501"/>
            <a:ext cx="2056874" cy="434318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8179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0D3446A5-3187-C9D8-2839-FF93D18DC35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noAutofit/>
          </a:bodyPr>
          <a:lstStyle/>
          <a:p>
            <a:endParaRPr lang="en-D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876BA5-D0A2-326A-4071-783F865F7E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913" y="4178300"/>
            <a:ext cx="7567612" cy="2126979"/>
          </a:xfr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lang="en-GB" sz="7200" b="0" kern="1200" cap="none" baseline="0" dirty="0">
                <a:solidFill>
                  <a:schemeClr val="bg1"/>
                </a:solidFill>
                <a:latin typeface="+mj-lt"/>
                <a:ea typeface="Lato"/>
                <a:cs typeface="Lato"/>
              </a:defRPr>
            </a:lvl1pPr>
          </a:lstStyle>
          <a:p>
            <a:r>
              <a:rPr lang="en-US"/>
              <a:t>Click to edit title style</a:t>
            </a:r>
            <a:endParaRPr lang="en-GB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C6DFB82-48C4-949C-00F5-2E785420CC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90100" y="444501"/>
            <a:ext cx="2056874" cy="434318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96354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81EF41-A440-AD77-81A1-6C8CF92528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12192000" cy="6858000"/>
          </a:xfrm>
          <a:gradFill flip="none" rotWithShape="1">
            <a:gsLst>
              <a:gs pos="3000">
                <a:srgbClr val="7D4819"/>
              </a:gs>
              <a:gs pos="0">
                <a:srgbClr val="9B400D"/>
              </a:gs>
              <a:gs pos="100000">
                <a:schemeClr val="accent2"/>
              </a:gs>
              <a:gs pos="26000">
                <a:schemeClr val="accent3">
                  <a:lumMod val="50000"/>
                  <a:alpha val="87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algn="l">
              <a:defRPr lang="en-US" sz="18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DE" sz="1800">
                <a:solidFill>
                  <a:schemeClr val="lt1"/>
                </a:solidFill>
              </a:defRPr>
            </a:lvl5pPr>
          </a:lstStyle>
          <a:p>
            <a:pPr lvl="0" algn="ctr"/>
            <a:r>
              <a:rPr lang="en-US"/>
              <a:t> </a:t>
            </a:r>
            <a:endParaRPr lang="en-D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A4068A02-25B7-3FB6-BA28-77B78A0CBAB9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/>
            </a:lvl1pPr>
          </a:lstStyle>
          <a:p>
            <a:endParaRPr lang="en-D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19B64BC-A32C-85B2-C44F-9619C0D2A46A}"/>
              </a:ext>
            </a:extLst>
          </p:cNvPr>
          <p:cNvCxnSpPr>
            <a:cxnSpLocks/>
          </p:cNvCxnSpPr>
          <p:nvPr userDrawn="1"/>
        </p:nvCxnSpPr>
        <p:spPr>
          <a:xfrm>
            <a:off x="442913" y="4589088"/>
            <a:ext cx="4557712" cy="0"/>
          </a:xfrm>
          <a:prstGeom prst="line">
            <a:avLst/>
          </a:prstGeom>
          <a:effectLst>
            <a:glow rad="177800">
              <a:schemeClr val="accent6">
                <a:satMod val="175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72E2554E-46B8-1A00-2284-AA8218379D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913" y="2406615"/>
            <a:ext cx="7567612" cy="2126979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lang="en-GB" sz="7200" b="0" kern="1200" cap="none" baseline="0" dirty="0">
                <a:solidFill>
                  <a:schemeClr val="bg1"/>
                </a:solidFill>
                <a:latin typeface="+mj-lt"/>
                <a:ea typeface="Lato"/>
                <a:cs typeface="Lato"/>
              </a:defRPr>
            </a:lvl1pPr>
          </a:lstStyle>
          <a:p>
            <a:r>
              <a:rPr lang="en-US"/>
              <a:t>Click to edit title style</a:t>
            </a:r>
            <a:endParaRPr lang="en-GB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CF54D1B-A46F-DD22-71A6-3FF98C51FC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811589"/>
            <a:ext cx="4557712" cy="54311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EF010E4-DA05-6B16-B8AB-334988318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90100" y="444501"/>
            <a:ext cx="2056874" cy="434318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50770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ia1">
            <a:hlinkClick r:id="" action="ppaction://media"/>
            <a:extLst>
              <a:ext uri="{FF2B5EF4-FFF2-40B4-BE49-F238E27FC236}">
                <a16:creationId xmlns:a16="http://schemas.microsoft.com/office/drawing/2014/main" id="{9E7B8595-1772-2802-6E0C-70EED6221A5E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69BF78-3583-2297-DE21-C441E4D86E2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23000"/>
                </a:schemeClr>
              </a:gs>
              <a:gs pos="36000">
                <a:srgbClr val="7D4819">
                  <a:alpha val="57000"/>
                </a:srgbClr>
              </a:gs>
              <a:gs pos="72000">
                <a:schemeClr val="accent3">
                  <a:lumMod val="50000"/>
                  <a:alpha val="84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C95FE7-D63E-36B4-CAAD-03971732FD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18" t="-5731" r="-11625"/>
          <a:stretch/>
        </p:blipFill>
        <p:spPr>
          <a:xfrm>
            <a:off x="6962775" y="5602420"/>
            <a:ext cx="5238750" cy="572685"/>
          </a:xfrm>
          <a:prstGeom prst="rect">
            <a:avLst/>
          </a:prstGeom>
          <a:solidFill>
            <a:srgbClr val="D5E7DD"/>
          </a:solidFill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19B64BC-A32C-85B2-C44F-9619C0D2A46A}"/>
              </a:ext>
            </a:extLst>
          </p:cNvPr>
          <p:cNvCxnSpPr>
            <a:cxnSpLocks/>
          </p:cNvCxnSpPr>
          <p:nvPr userDrawn="1"/>
        </p:nvCxnSpPr>
        <p:spPr>
          <a:xfrm>
            <a:off x="442913" y="4589088"/>
            <a:ext cx="4557712" cy="0"/>
          </a:xfrm>
          <a:prstGeom prst="line">
            <a:avLst/>
          </a:prstGeom>
          <a:effectLst>
            <a:glow rad="177800">
              <a:schemeClr val="accent6">
                <a:satMod val="175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72E2554E-46B8-1A00-2284-AA8218379D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913" y="2406615"/>
            <a:ext cx="7567612" cy="2126979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lang="en-GB" sz="7200" b="0" kern="1200" cap="none" baseline="0" dirty="0">
                <a:solidFill>
                  <a:schemeClr val="bg1"/>
                </a:solidFill>
                <a:latin typeface="+mj-lt"/>
                <a:ea typeface="Lato"/>
                <a:cs typeface="Lato"/>
              </a:defRPr>
            </a:lvl1pPr>
          </a:lstStyle>
          <a:p>
            <a:r>
              <a:rPr lang="en-US"/>
              <a:t>Click to edit title style</a:t>
            </a:r>
            <a:endParaRPr lang="en-GB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CF54D1B-A46F-DD22-71A6-3FF98C51FC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811589"/>
            <a:ext cx="4557712" cy="54311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7BA60D5-BF92-9FE7-D564-C29D7CE600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90100" y="444501"/>
            <a:ext cx="2056874" cy="434318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0701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2">
            <a:extLst>
              <a:ext uri="{FF2B5EF4-FFF2-40B4-BE49-F238E27FC236}">
                <a16:creationId xmlns:a16="http://schemas.microsoft.com/office/drawing/2014/main" id="{E3F34B96-25F9-8629-AAF3-5C66F8F9B0C1}"/>
              </a:ext>
            </a:extLst>
          </p:cNvPr>
          <p:cNvSpPr/>
          <p:nvPr userDrawn="1"/>
        </p:nvSpPr>
        <p:spPr>
          <a:xfrm rot="16200000" flipV="1">
            <a:off x="3427698" y="-2363511"/>
            <a:ext cx="5336603" cy="12191999"/>
          </a:xfrm>
          <a:prstGeom prst="parallelogram">
            <a:avLst>
              <a:gd name="adj" fmla="val 32429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54000">
                <a:schemeClr val="bg1">
                  <a:alpha val="7000"/>
                </a:schemeClr>
              </a:gs>
              <a:gs pos="100000">
                <a:schemeClr val="bg1">
                  <a:alpha val="7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866A36F-165B-B8E3-7407-EFBFC439D5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2024063"/>
            <a:ext cx="6087361" cy="1944687"/>
          </a:xfrm>
          <a:noFill/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GB" sz="5400" b="0" kern="1200" cap="none" baseline="0" dirty="0">
                <a:solidFill>
                  <a:schemeClr val="bg1"/>
                </a:solidFill>
                <a:latin typeface="+mj-lt"/>
                <a:ea typeface="Lato"/>
                <a:cs typeface="Lato"/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B08BDD1-8535-F14F-B812-A9B93D3998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2912" y="4270574"/>
            <a:ext cx="5399470" cy="60960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252000" indent="0">
              <a:buNone/>
              <a:defRPr/>
            </a:lvl2pPr>
            <a:lvl3pPr marL="504000" indent="0">
              <a:buNone/>
              <a:defRPr/>
            </a:lvl3pPr>
            <a:lvl4pPr marL="756000" indent="0">
              <a:buNone/>
              <a:defRPr/>
            </a:lvl4pPr>
            <a:lvl5pPr marL="1008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white semi truck with a black background&#10;&#10;Description automatically generated">
            <a:extLst>
              <a:ext uri="{FF2B5EF4-FFF2-40B4-BE49-F238E27FC236}">
                <a16:creationId xmlns:a16="http://schemas.microsoft.com/office/drawing/2014/main" id="{5B730217-0BA6-4D43-3615-0DCF71F933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73649">
            <a:off x="7688485" y="2247136"/>
            <a:ext cx="4434840" cy="3546285"/>
          </a:xfrm>
          <a:prstGeom prst="rect">
            <a:avLst/>
          </a:prstGeom>
        </p:spPr>
      </p:pic>
      <p:sp>
        <p:nvSpPr>
          <p:cNvPr id="13" name="Free-form: Shape 12">
            <a:extLst>
              <a:ext uri="{FF2B5EF4-FFF2-40B4-BE49-F238E27FC236}">
                <a16:creationId xmlns:a16="http://schemas.microsoft.com/office/drawing/2014/main" id="{3FFA98AA-6B8C-CF36-CF06-4CE4E86BFEDA}"/>
              </a:ext>
            </a:extLst>
          </p:cNvPr>
          <p:cNvSpPr/>
          <p:nvPr/>
        </p:nvSpPr>
        <p:spPr>
          <a:xfrm flipH="1">
            <a:off x="7324725" y="1498362"/>
            <a:ext cx="4864568" cy="5359639"/>
          </a:xfrm>
          <a:custGeom>
            <a:avLst/>
            <a:gdLst>
              <a:gd name="connsiteX0" fmla="*/ 0 w 4864568"/>
              <a:gd name="connsiteY0" fmla="*/ 0 h 5359639"/>
              <a:gd name="connsiteX1" fmla="*/ 559 w 4864568"/>
              <a:gd name="connsiteY1" fmla="*/ 47554 h 5359639"/>
              <a:gd name="connsiteX2" fmla="*/ 3663324 w 4864568"/>
              <a:gd name="connsiteY2" fmla="*/ 56841 h 5359639"/>
              <a:gd name="connsiteX3" fmla="*/ 3900086 w 4864568"/>
              <a:gd name="connsiteY3" fmla="*/ 95779 h 5359639"/>
              <a:gd name="connsiteX4" fmla="*/ 4140764 w 4864568"/>
              <a:gd name="connsiteY4" fmla="*/ 192006 h 5359639"/>
              <a:gd name="connsiteX5" fmla="*/ 4363205 w 4864568"/>
              <a:gd name="connsiteY5" fmla="*/ 335674 h 5359639"/>
              <a:gd name="connsiteX6" fmla="*/ 4571434 w 4864568"/>
              <a:gd name="connsiteY6" fmla="*/ 568744 h 5359639"/>
              <a:gd name="connsiteX7" fmla="*/ 4810882 w 4864568"/>
              <a:gd name="connsiteY7" fmla="*/ 1212903 h 5359639"/>
              <a:gd name="connsiteX8" fmla="*/ 4772391 w 4864568"/>
              <a:gd name="connsiteY8" fmla="*/ 1654538 h 5359639"/>
              <a:gd name="connsiteX9" fmla="*/ 3934886 w 4864568"/>
              <a:gd name="connsiteY9" fmla="*/ 5297969 h 5359639"/>
              <a:gd name="connsiteX10" fmla="*/ 3920871 w 4864568"/>
              <a:gd name="connsiteY10" fmla="*/ 5359639 h 5359639"/>
              <a:gd name="connsiteX11" fmla="*/ 3960331 w 4864568"/>
              <a:gd name="connsiteY11" fmla="*/ 5359639 h 5359639"/>
              <a:gd name="connsiteX12" fmla="*/ 3966217 w 4864568"/>
              <a:gd name="connsiteY12" fmla="*/ 5333949 h 5359639"/>
              <a:gd name="connsiteX13" fmla="*/ 4789958 w 4864568"/>
              <a:gd name="connsiteY13" fmla="*/ 1772695 h 5359639"/>
              <a:gd name="connsiteX14" fmla="*/ 4827330 w 4864568"/>
              <a:gd name="connsiteY14" fmla="*/ 1619852 h 5359639"/>
              <a:gd name="connsiteX15" fmla="*/ 4859107 w 4864568"/>
              <a:gd name="connsiteY15" fmla="*/ 1431427 h 5359639"/>
              <a:gd name="connsiteX16" fmla="*/ 4780895 w 4864568"/>
              <a:gd name="connsiteY16" fmla="*/ 845675 h 5359639"/>
              <a:gd name="connsiteX17" fmla="*/ 4567294 w 4864568"/>
              <a:gd name="connsiteY17" fmla="*/ 469272 h 5359639"/>
              <a:gd name="connsiteX18" fmla="*/ 3717256 w 4864568"/>
              <a:gd name="connsiteY18" fmla="*/ 12644 h 5359639"/>
              <a:gd name="connsiteX19" fmla="*/ 3603126 w 4864568"/>
              <a:gd name="connsiteY19" fmla="*/ 4140 h 5359639"/>
              <a:gd name="connsiteX20" fmla="*/ 0 w 4864568"/>
              <a:gd name="connsiteY20" fmla="*/ 0 h 5359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64568" h="5359639">
                <a:moveTo>
                  <a:pt x="0" y="0"/>
                </a:moveTo>
                <a:cubicBezTo>
                  <a:pt x="224" y="15889"/>
                  <a:pt x="336" y="31665"/>
                  <a:pt x="559" y="47554"/>
                </a:cubicBezTo>
                <a:cubicBezTo>
                  <a:pt x="2010464" y="40393"/>
                  <a:pt x="3476465" y="45092"/>
                  <a:pt x="3663324" y="56841"/>
                </a:cubicBezTo>
                <a:cubicBezTo>
                  <a:pt x="3786852" y="64561"/>
                  <a:pt x="3900086" y="95779"/>
                  <a:pt x="3900086" y="95779"/>
                </a:cubicBezTo>
                <a:cubicBezTo>
                  <a:pt x="3920786" y="101485"/>
                  <a:pt x="4019362" y="129346"/>
                  <a:pt x="4140764" y="192006"/>
                </a:cubicBezTo>
                <a:cubicBezTo>
                  <a:pt x="4192235" y="218524"/>
                  <a:pt x="4273803" y="261154"/>
                  <a:pt x="4363205" y="335674"/>
                </a:cubicBezTo>
                <a:cubicBezTo>
                  <a:pt x="4385695" y="354472"/>
                  <a:pt x="4477110" y="432125"/>
                  <a:pt x="4571434" y="568744"/>
                </a:cubicBezTo>
                <a:cubicBezTo>
                  <a:pt x="4620779" y="640243"/>
                  <a:pt x="4781007" y="878235"/>
                  <a:pt x="4810882" y="1212903"/>
                </a:cubicBezTo>
                <a:cubicBezTo>
                  <a:pt x="4830127" y="1429301"/>
                  <a:pt x="4787049" y="1596466"/>
                  <a:pt x="4772391" y="1654538"/>
                </a:cubicBezTo>
                <a:cubicBezTo>
                  <a:pt x="4679773" y="2020703"/>
                  <a:pt x="4370847" y="3379575"/>
                  <a:pt x="3934886" y="5297969"/>
                </a:cubicBezTo>
                <a:lnTo>
                  <a:pt x="3920871" y="5359639"/>
                </a:lnTo>
                <a:lnTo>
                  <a:pt x="3960331" y="5359639"/>
                </a:lnTo>
                <a:lnTo>
                  <a:pt x="3966217" y="5333949"/>
                </a:lnTo>
                <a:cubicBezTo>
                  <a:pt x="4535213" y="2851215"/>
                  <a:pt x="4764406" y="1864058"/>
                  <a:pt x="4789958" y="1772695"/>
                </a:cubicBezTo>
                <a:cubicBezTo>
                  <a:pt x="4792532" y="1763520"/>
                  <a:pt x="4809875" y="1703099"/>
                  <a:pt x="4827330" y="1619852"/>
                </a:cubicBezTo>
                <a:cubicBezTo>
                  <a:pt x="4846128" y="1530339"/>
                  <a:pt x="4856645" y="1457497"/>
                  <a:pt x="4859107" y="1431427"/>
                </a:cubicBezTo>
                <a:cubicBezTo>
                  <a:pt x="4867499" y="1341578"/>
                  <a:pt x="4879583" y="1112424"/>
                  <a:pt x="4780895" y="845675"/>
                </a:cubicBezTo>
                <a:cubicBezTo>
                  <a:pt x="4704473" y="639236"/>
                  <a:pt x="4596610" y="504630"/>
                  <a:pt x="4567294" y="469272"/>
                </a:cubicBezTo>
                <a:cubicBezTo>
                  <a:pt x="4251761" y="87723"/>
                  <a:pt x="3810014" y="23833"/>
                  <a:pt x="3717256" y="12644"/>
                </a:cubicBezTo>
                <a:cubicBezTo>
                  <a:pt x="3669702" y="6937"/>
                  <a:pt x="3630092" y="4923"/>
                  <a:pt x="3603126" y="4140"/>
                </a:cubicBezTo>
                <a:cubicBezTo>
                  <a:pt x="2402084" y="2797"/>
                  <a:pt x="1201042" y="1455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1189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C4F74-2278-B870-FECA-65828F115D8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90100" y="444501"/>
            <a:ext cx="2056874" cy="434318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4354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accent5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0E12793-7F8B-BACE-DCD7-1AAE5864DA53}"/>
              </a:ext>
            </a:extLst>
          </p:cNvPr>
          <p:cNvSpPr/>
          <p:nvPr userDrawn="1"/>
        </p:nvSpPr>
        <p:spPr>
          <a:xfrm>
            <a:off x="0" y="0"/>
            <a:ext cx="42174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E374466-E2A2-410B-C3C1-9213CC6E7E7F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0" y="0"/>
            <a:ext cx="4217438" cy="6858000"/>
          </a:xfrm>
          <a:custGeom>
            <a:avLst/>
            <a:gdLst>
              <a:gd name="connsiteX0" fmla="*/ 9995 w 4217438"/>
              <a:gd name="connsiteY0" fmla="*/ 907104 h 6858000"/>
              <a:gd name="connsiteX1" fmla="*/ 4997 w 4217438"/>
              <a:gd name="connsiteY1" fmla="*/ 953046 h 6858000"/>
              <a:gd name="connsiteX2" fmla="*/ 2880527 w 4217438"/>
              <a:gd name="connsiteY2" fmla="*/ 962019 h 6858000"/>
              <a:gd name="connsiteX3" fmla="*/ 3066051 w 4217438"/>
              <a:gd name="connsiteY3" fmla="*/ 999637 h 6858000"/>
              <a:gd name="connsiteX4" fmla="*/ 3254643 w 4217438"/>
              <a:gd name="connsiteY4" fmla="*/ 1092603 h 6858000"/>
              <a:gd name="connsiteX5" fmla="*/ 3428944 w 4217438"/>
              <a:gd name="connsiteY5" fmla="*/ 1231403 h 6858000"/>
              <a:gd name="connsiteX6" fmla="*/ 3592110 w 4217438"/>
              <a:gd name="connsiteY6" fmla="*/ 1456575 h 6858000"/>
              <a:gd name="connsiteX7" fmla="*/ 3779738 w 4217438"/>
              <a:gd name="connsiteY7" fmla="*/ 2078906 h 6858000"/>
              <a:gd name="connsiteX8" fmla="*/ 3749577 w 4217438"/>
              <a:gd name="connsiteY8" fmla="*/ 2505576 h 6858000"/>
              <a:gd name="connsiteX9" fmla="*/ 2929801 w 4217438"/>
              <a:gd name="connsiteY9" fmla="*/ 6850216 h 6858000"/>
              <a:gd name="connsiteX10" fmla="*/ 2970834 w 4217438"/>
              <a:gd name="connsiteY10" fmla="*/ 6851729 h 6858000"/>
              <a:gd name="connsiteX11" fmla="*/ 3763343 w 4217438"/>
              <a:gd name="connsiteY11" fmla="*/ 2619729 h 6858000"/>
              <a:gd name="connsiteX12" fmla="*/ 3792627 w 4217438"/>
              <a:gd name="connsiteY12" fmla="*/ 2472065 h 6858000"/>
              <a:gd name="connsiteX13" fmla="*/ 3817527 w 4217438"/>
              <a:gd name="connsiteY13" fmla="*/ 2290025 h 6858000"/>
              <a:gd name="connsiteX14" fmla="*/ 3756241 w 4217438"/>
              <a:gd name="connsiteY14" fmla="*/ 1724122 h 6858000"/>
              <a:gd name="connsiteX15" fmla="*/ 3588866 w 4217438"/>
              <a:gd name="connsiteY15" fmla="*/ 1360475 h 6858000"/>
              <a:gd name="connsiteX16" fmla="*/ 2922787 w 4217438"/>
              <a:gd name="connsiteY16" fmla="*/ 919319 h 6858000"/>
              <a:gd name="connsiteX17" fmla="*/ 2833357 w 4217438"/>
              <a:gd name="connsiteY17" fmla="*/ 911104 h 6858000"/>
              <a:gd name="connsiteX18" fmla="*/ 9995 w 4217438"/>
              <a:gd name="connsiteY18" fmla="*/ 907104 h 6858000"/>
              <a:gd name="connsiteX19" fmla="*/ 0 w 4217438"/>
              <a:gd name="connsiteY19" fmla="*/ 0 h 6858000"/>
              <a:gd name="connsiteX20" fmla="*/ 4217438 w 4217438"/>
              <a:gd name="connsiteY20" fmla="*/ 0 h 6858000"/>
              <a:gd name="connsiteX21" fmla="*/ 4217438 w 4217438"/>
              <a:gd name="connsiteY21" fmla="*/ 6858000 h 6858000"/>
              <a:gd name="connsiteX22" fmla="*/ 0 w 4217438"/>
              <a:gd name="connsiteY2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217438" h="6858000">
                <a:moveTo>
                  <a:pt x="9995" y="907104"/>
                </a:moveTo>
                <a:cubicBezTo>
                  <a:pt x="8329" y="922454"/>
                  <a:pt x="6663" y="937696"/>
                  <a:pt x="4997" y="953046"/>
                </a:cubicBezTo>
                <a:cubicBezTo>
                  <a:pt x="1583001" y="946128"/>
                  <a:pt x="2734107" y="950668"/>
                  <a:pt x="2880527" y="962019"/>
                </a:cubicBezTo>
                <a:cubicBezTo>
                  <a:pt x="2977322" y="969478"/>
                  <a:pt x="3066051" y="999637"/>
                  <a:pt x="3066051" y="999637"/>
                </a:cubicBezTo>
                <a:cubicBezTo>
                  <a:pt x="3082271" y="1005151"/>
                  <a:pt x="3159514" y="1032067"/>
                  <a:pt x="3254643" y="1092603"/>
                </a:cubicBezTo>
                <a:cubicBezTo>
                  <a:pt x="3294974" y="1118223"/>
                  <a:pt x="3358890" y="1159409"/>
                  <a:pt x="3428944" y="1231403"/>
                </a:cubicBezTo>
                <a:cubicBezTo>
                  <a:pt x="3446567" y="1249564"/>
                  <a:pt x="3518199" y="1324586"/>
                  <a:pt x="3592110" y="1456575"/>
                </a:cubicBezTo>
                <a:cubicBezTo>
                  <a:pt x="3630775" y="1525651"/>
                  <a:pt x="3756328" y="1755579"/>
                  <a:pt x="3779738" y="2078906"/>
                </a:cubicBezTo>
                <a:cubicBezTo>
                  <a:pt x="3794818" y="2287647"/>
                  <a:pt x="3761151" y="2449040"/>
                  <a:pt x="3749577" y="2505576"/>
                </a:cubicBezTo>
                <a:cubicBezTo>
                  <a:pt x="3666460" y="2910626"/>
                  <a:pt x="3357663" y="4568013"/>
                  <a:pt x="2929801" y="6850216"/>
                </a:cubicBezTo>
                <a:lnTo>
                  <a:pt x="2970834" y="6851729"/>
                </a:lnTo>
                <a:cubicBezTo>
                  <a:pt x="3524862" y="3868282"/>
                  <a:pt x="3741248" y="2717127"/>
                  <a:pt x="3763343" y="2619729"/>
                </a:cubicBezTo>
                <a:cubicBezTo>
                  <a:pt x="3765359" y="2610865"/>
                  <a:pt x="3778949" y="2552491"/>
                  <a:pt x="3792627" y="2472065"/>
                </a:cubicBezTo>
                <a:cubicBezTo>
                  <a:pt x="3807356" y="2385585"/>
                  <a:pt x="3815598" y="2315212"/>
                  <a:pt x="3817527" y="2290025"/>
                </a:cubicBezTo>
                <a:cubicBezTo>
                  <a:pt x="3824102" y="2203221"/>
                  <a:pt x="3833571" y="1981832"/>
                  <a:pt x="3756241" y="1724122"/>
                </a:cubicBezTo>
                <a:cubicBezTo>
                  <a:pt x="3696358" y="1524678"/>
                  <a:pt x="3611837" y="1394634"/>
                  <a:pt x="3588866" y="1360475"/>
                </a:cubicBezTo>
                <a:cubicBezTo>
                  <a:pt x="3341618" y="991854"/>
                  <a:pt x="2995471" y="930129"/>
                  <a:pt x="2922787" y="919319"/>
                </a:cubicBezTo>
                <a:cubicBezTo>
                  <a:pt x="2885524" y="913806"/>
                  <a:pt x="2854487" y="911860"/>
                  <a:pt x="2833357" y="911104"/>
                </a:cubicBezTo>
                <a:cubicBezTo>
                  <a:pt x="1892236" y="909806"/>
                  <a:pt x="951115" y="908509"/>
                  <a:pt x="9995" y="907104"/>
                </a:cubicBezTo>
                <a:close/>
                <a:moveTo>
                  <a:pt x="0" y="0"/>
                </a:moveTo>
                <a:lnTo>
                  <a:pt x="4217438" y="0"/>
                </a:lnTo>
                <a:lnTo>
                  <a:pt x="42174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DCFBE4-7D28-566C-65BC-AEB98B3C5C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11993" y="441325"/>
            <a:ext cx="7237095" cy="701675"/>
          </a:xfrm>
        </p:spPr>
        <p:txBody>
          <a:bodyPr vert="horz" wrap="square" lIns="91440" tIns="36000" rIns="91440" bIns="36000" rtlCol="0" anchor="ctr">
            <a:noAutofit/>
          </a:bodyPr>
          <a:lstStyle>
            <a:lvl1pPr>
              <a:defRPr lang="en-GB" sz="36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Agenda</a:t>
            </a:r>
            <a:endParaRPr lang="en-GB"/>
          </a:p>
        </p:txBody>
      </p:sp>
      <p:sp>
        <p:nvSpPr>
          <p:cNvPr id="15" name="Textplatzhalter 72">
            <a:extLst>
              <a:ext uri="{FF2B5EF4-FFF2-40B4-BE49-F238E27FC236}">
                <a16:creationId xmlns:a16="http://schemas.microsoft.com/office/drawing/2014/main" id="{2B4AE87B-BC50-B4A4-CE5F-0D8189836CB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53071" y="3336439"/>
            <a:ext cx="5307531" cy="3708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72000" bIns="3600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lang="en-US" sz="1400" b="0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de-DE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de-DE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de-DE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en-US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16" name="Textplatzhalter 68">
            <a:extLst>
              <a:ext uri="{FF2B5EF4-FFF2-40B4-BE49-F238E27FC236}">
                <a16:creationId xmlns:a16="http://schemas.microsoft.com/office/drawing/2014/main" id="{3D969B0A-3999-FBBD-5350-AEB1D23262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53027" y="2680251"/>
            <a:ext cx="5307531" cy="3708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72000" bIns="3600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lang="en-US" sz="1400" b="0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de-DE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de-DE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de-DE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en-US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17" name="Textplatzhalter 102">
            <a:extLst>
              <a:ext uri="{FF2B5EF4-FFF2-40B4-BE49-F238E27FC236}">
                <a16:creationId xmlns:a16="http://schemas.microsoft.com/office/drawing/2014/main" id="{D10018BB-9279-1F55-303D-12C28A7E9B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53023" y="3992627"/>
            <a:ext cx="5306417" cy="3708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72000" bIns="3600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lang="en-US" sz="1400" b="0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de-DE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de-DE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de-DE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en-US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18" name="Textplatzhalter 106">
            <a:extLst>
              <a:ext uri="{FF2B5EF4-FFF2-40B4-BE49-F238E27FC236}">
                <a16:creationId xmlns:a16="http://schemas.microsoft.com/office/drawing/2014/main" id="{22E20B6B-B4E0-3D7D-0D38-9D0A916186D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53023" y="4648815"/>
            <a:ext cx="5306417" cy="3708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72000" bIns="36000" numCol="1" anchor="ctr" anchorCtr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de-DE" sz="1400" b="0" baseline="0" dirty="0" smtClean="0">
                <a:solidFill>
                  <a:schemeClr val="accent2"/>
                </a:solidFill>
                <a:latin typeface="+mn-lt"/>
              </a:defRPr>
            </a:lvl1pPr>
            <a:lvl2pPr>
              <a:defRPr lang="de-DE" sz="1600" b="1" dirty="0" smtClean="0">
                <a:solidFill>
                  <a:schemeClr val="tx2"/>
                </a:solidFill>
              </a:defRPr>
            </a:lvl2pPr>
            <a:lvl3pPr>
              <a:defRPr lang="de-DE" sz="1401" b="1" dirty="0" smtClean="0">
                <a:solidFill>
                  <a:schemeClr val="tx2"/>
                </a:solidFill>
              </a:defRPr>
            </a:lvl3pPr>
            <a:lvl4pPr>
              <a:defRPr lang="de-DE" sz="1401" b="1" dirty="0" smtClean="0">
                <a:solidFill>
                  <a:schemeClr val="tx2"/>
                </a:solidFill>
              </a:defRPr>
            </a:lvl4pPr>
            <a:lvl5pPr>
              <a:defRPr lang="en-US" sz="1401" b="1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19" name="Textplatzhalter 110">
            <a:extLst>
              <a:ext uri="{FF2B5EF4-FFF2-40B4-BE49-F238E27FC236}">
                <a16:creationId xmlns:a16="http://schemas.microsoft.com/office/drawing/2014/main" id="{58FA27DB-E111-635A-E624-71A561ABD9D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53023" y="5305005"/>
            <a:ext cx="5306417" cy="3708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72000" bIns="36000" numCol="1" anchor="ctr" anchorCtr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de-DE" sz="1400" b="0" baseline="0" dirty="0" smtClean="0">
                <a:solidFill>
                  <a:schemeClr val="accent2"/>
                </a:solidFill>
                <a:latin typeface="+mn-lt"/>
              </a:defRPr>
            </a:lvl1pPr>
            <a:lvl2pPr>
              <a:defRPr lang="de-DE" sz="1801" b="1" dirty="0" smtClean="0">
                <a:solidFill>
                  <a:schemeClr val="tx2"/>
                </a:solidFill>
              </a:defRPr>
            </a:lvl2pPr>
            <a:lvl3pPr>
              <a:defRPr lang="de-DE" sz="1801" b="1" dirty="0" smtClean="0">
                <a:solidFill>
                  <a:schemeClr val="tx2"/>
                </a:solidFill>
              </a:defRPr>
            </a:lvl3pPr>
            <a:lvl4pPr>
              <a:defRPr lang="de-DE" sz="1801" b="1" dirty="0" smtClean="0">
                <a:solidFill>
                  <a:schemeClr val="tx2"/>
                </a:solidFill>
              </a:defRPr>
            </a:lvl4pPr>
            <a:lvl5pPr>
              <a:defRPr lang="en-US" sz="1801" b="1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22" name="Textplatzhalter 12">
            <a:extLst>
              <a:ext uri="{FF2B5EF4-FFF2-40B4-BE49-F238E27FC236}">
                <a16:creationId xmlns:a16="http://schemas.microsoft.com/office/drawing/2014/main" id="{0573DD2B-3344-B8C8-AB06-C34B18A89D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53041" y="2024063"/>
            <a:ext cx="5307558" cy="3708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6000" rIns="72000" bIns="3600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lang="en-US" sz="1400" b="0" kern="1200" baseline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de-DE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de-DE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de-DE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lang="en-US" sz="1801" b="1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23" name="Textplatzhalter 70">
            <a:extLst>
              <a:ext uri="{FF2B5EF4-FFF2-40B4-BE49-F238E27FC236}">
                <a16:creationId xmlns:a16="http://schemas.microsoft.com/office/drawing/2014/main" id="{96A1DA3F-2988-5447-2634-B0A4E42B28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12037" y="3336439"/>
            <a:ext cx="521233" cy="37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108000" tIns="36000" rIns="0" bIns="36000" numCol="1" rtlCol="0" anchor="ctr" anchorCtr="0" compatLnSpc="1">
            <a:prstTxWarp prst="textNoShape">
              <a:avLst/>
            </a:prstTxWarp>
            <a:noAutofit/>
          </a:bodyPr>
          <a:lstStyle>
            <a:lvl1pPr algn="r">
              <a:defRPr lang="en-US" sz="1800" b="0" cap="none" baseline="0" noProof="0" dirty="0">
                <a:solidFill>
                  <a:schemeClr val="accent1"/>
                </a:solidFill>
                <a:latin typeface="+mn-lt"/>
                <a:ea typeface="Lato"/>
                <a:cs typeface="Lato"/>
              </a:defRPr>
            </a:lvl1pPr>
          </a:lstStyle>
          <a:p>
            <a:pPr marL="0" lvl="0" indent="0" algn="r">
              <a:spcBef>
                <a:spcPct val="0"/>
              </a:spcBef>
              <a:buNone/>
            </a:pPr>
            <a:r>
              <a:rPr lang="en-US" noProof="0"/>
              <a:t>#</a:t>
            </a:r>
          </a:p>
        </p:txBody>
      </p:sp>
      <p:sp>
        <p:nvSpPr>
          <p:cNvPr id="24" name="Textplatzhalter 74">
            <a:extLst>
              <a:ext uri="{FF2B5EF4-FFF2-40B4-BE49-F238E27FC236}">
                <a16:creationId xmlns:a16="http://schemas.microsoft.com/office/drawing/2014/main" id="{807922A9-C974-B217-2484-D458E3CBBBA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12037" y="3992627"/>
            <a:ext cx="521233" cy="37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108000" tIns="36000" rIns="0" bIns="36000" numCol="1" rtlCol="0" anchor="ctr" anchorCtr="0" compatLnSpc="1">
            <a:prstTxWarp prst="textNoShape">
              <a:avLst/>
            </a:prstTxWarp>
            <a:noAutofit/>
          </a:bodyPr>
          <a:lstStyle>
            <a:lvl1pPr algn="r">
              <a:defRPr lang="en-US" sz="1800" b="0" cap="none" baseline="0" noProof="0" dirty="0">
                <a:solidFill>
                  <a:schemeClr val="accent1"/>
                </a:solidFill>
                <a:latin typeface="+mn-lt"/>
                <a:ea typeface="Lato"/>
                <a:cs typeface="Lato"/>
              </a:defRPr>
            </a:lvl1pPr>
          </a:lstStyle>
          <a:p>
            <a:pPr marL="0" lvl="0" indent="0" algn="r">
              <a:spcBef>
                <a:spcPct val="0"/>
              </a:spcBef>
              <a:buNone/>
            </a:pPr>
            <a:r>
              <a:rPr lang="en-US" noProof="0"/>
              <a:t>#</a:t>
            </a:r>
          </a:p>
        </p:txBody>
      </p:sp>
      <p:sp>
        <p:nvSpPr>
          <p:cNvPr id="25" name="Textplatzhalter 104">
            <a:extLst>
              <a:ext uri="{FF2B5EF4-FFF2-40B4-BE49-F238E27FC236}">
                <a16:creationId xmlns:a16="http://schemas.microsoft.com/office/drawing/2014/main" id="{94078026-24DA-9BB1-83A2-3E54C564940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12037" y="4648815"/>
            <a:ext cx="521233" cy="37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108000" tIns="36000" rIns="0" bIns="36000" numCol="1" rtlCol="0" anchor="ctr" anchorCtr="0" compatLnSpc="1">
            <a:prstTxWarp prst="textNoShape">
              <a:avLst/>
            </a:prstTxWarp>
            <a:noAutofit/>
          </a:bodyPr>
          <a:lstStyle>
            <a:lvl1pPr algn="r">
              <a:defRPr lang="en-US" sz="1800" b="0" cap="none" baseline="0" noProof="0" dirty="0">
                <a:solidFill>
                  <a:schemeClr val="accent1"/>
                </a:solidFill>
                <a:latin typeface="+mn-lt"/>
                <a:ea typeface="Lato"/>
                <a:cs typeface="Lato"/>
              </a:defRPr>
            </a:lvl1pPr>
          </a:lstStyle>
          <a:p>
            <a:pPr marL="0" lvl="0" indent="0" algn="r">
              <a:spcBef>
                <a:spcPct val="0"/>
              </a:spcBef>
              <a:buNone/>
            </a:pPr>
            <a:r>
              <a:rPr lang="en-US" noProof="0"/>
              <a:t>#</a:t>
            </a:r>
          </a:p>
        </p:txBody>
      </p:sp>
      <p:sp>
        <p:nvSpPr>
          <p:cNvPr id="26" name="Textplatzhalter 108">
            <a:extLst>
              <a:ext uri="{FF2B5EF4-FFF2-40B4-BE49-F238E27FC236}">
                <a16:creationId xmlns:a16="http://schemas.microsoft.com/office/drawing/2014/main" id="{A86C5A91-D2A5-43FF-9101-EB15EFA53B4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12037" y="5305005"/>
            <a:ext cx="521233" cy="37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108000" tIns="36000" rIns="0" bIns="36000" numCol="1" rtlCol="0" anchor="ctr" anchorCtr="0" compatLnSpc="1">
            <a:prstTxWarp prst="textNoShape">
              <a:avLst/>
            </a:prstTxWarp>
            <a:noAutofit/>
          </a:bodyPr>
          <a:lstStyle>
            <a:lvl1pPr algn="r">
              <a:defRPr lang="en-US" sz="1800" b="0" cap="none" baseline="0" noProof="0" dirty="0">
                <a:solidFill>
                  <a:schemeClr val="accent1"/>
                </a:solidFill>
                <a:latin typeface="+mn-lt"/>
                <a:ea typeface="Lato"/>
                <a:cs typeface="Lato"/>
              </a:defRPr>
            </a:lvl1pPr>
          </a:lstStyle>
          <a:p>
            <a:pPr marL="0" lvl="0" indent="0" algn="r">
              <a:spcBef>
                <a:spcPct val="0"/>
              </a:spcBef>
              <a:buNone/>
            </a:pPr>
            <a:r>
              <a:rPr lang="en-US" noProof="0"/>
              <a:t>#</a:t>
            </a:r>
          </a:p>
        </p:txBody>
      </p:sp>
      <p:sp>
        <p:nvSpPr>
          <p:cNvPr id="29" name="Textplatzhalter 20">
            <a:extLst>
              <a:ext uri="{FF2B5EF4-FFF2-40B4-BE49-F238E27FC236}">
                <a16:creationId xmlns:a16="http://schemas.microsoft.com/office/drawing/2014/main" id="{A2A2B8FC-8480-1C68-3073-4E2D018994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11993" y="2680251"/>
            <a:ext cx="521233" cy="37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108000" tIns="36000" rIns="0" bIns="36000" numCol="1" rtlCol="0" anchor="ctr" anchorCtr="0" compatLnSpc="1">
            <a:prstTxWarp prst="textNoShape">
              <a:avLst/>
            </a:prstTxWarp>
            <a:noAutofit/>
          </a:bodyPr>
          <a:lstStyle>
            <a:lvl1pPr algn="r">
              <a:defRPr lang="en-US" sz="1800" b="0" cap="none" baseline="0" dirty="0">
                <a:solidFill>
                  <a:schemeClr val="accent1"/>
                </a:solidFill>
                <a:latin typeface="+mn-lt"/>
                <a:ea typeface="Lato"/>
                <a:cs typeface="Lato"/>
              </a:defRPr>
            </a:lvl1pPr>
          </a:lstStyle>
          <a:p>
            <a:pPr marL="0" lvl="0" indent="0" algn="r">
              <a:spcBef>
                <a:spcPct val="0"/>
              </a:spcBef>
              <a:buNone/>
            </a:pPr>
            <a:r>
              <a:rPr lang="de-DE"/>
              <a:t>#</a:t>
            </a:r>
            <a:endParaRPr lang="en-US"/>
          </a:p>
        </p:txBody>
      </p:sp>
      <p:sp>
        <p:nvSpPr>
          <p:cNvPr id="30" name="Textplatzhalter 10">
            <a:extLst>
              <a:ext uri="{FF2B5EF4-FFF2-40B4-BE49-F238E27FC236}">
                <a16:creationId xmlns:a16="http://schemas.microsoft.com/office/drawing/2014/main" id="{7909F56F-CB3C-0EA4-B1AF-2768EE7587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11993" y="2024063"/>
            <a:ext cx="521233" cy="370800"/>
          </a:xfrm>
          <a:prstGeom prst="rect">
            <a:avLst/>
          </a:prstGeom>
          <a:noFill/>
          <a:ln>
            <a:noFill/>
          </a:ln>
        </p:spPr>
        <p:txBody>
          <a:bodyPr vert="horz" wrap="none" lIns="108000" tIns="36000" rIns="0" bIns="36000" numCol="1" rtlCol="0" anchor="ctr" anchorCtr="0" compatLnSpc="1">
            <a:prstTxWarp prst="textNoShape">
              <a:avLst/>
            </a:prstTxWarp>
            <a:noAutofit/>
          </a:bodyPr>
          <a:lstStyle>
            <a:lvl1pPr algn="r">
              <a:defRPr lang="en-US" sz="1800" b="0" cap="none" baseline="0" noProof="0" dirty="0">
                <a:solidFill>
                  <a:schemeClr val="accent1"/>
                </a:solidFill>
                <a:latin typeface="+mn-lt"/>
                <a:ea typeface="Lato"/>
                <a:cs typeface="Lato"/>
              </a:defRPr>
            </a:lvl1pPr>
          </a:lstStyle>
          <a:p>
            <a:pPr marL="0" lvl="0" indent="0" algn="r">
              <a:spcBef>
                <a:spcPct val="0"/>
              </a:spcBef>
              <a:buNone/>
            </a:pPr>
            <a:r>
              <a:rPr lang="en-US" noProof="0"/>
              <a:t>#</a:t>
            </a:r>
          </a:p>
        </p:txBody>
      </p:sp>
      <p:sp>
        <p:nvSpPr>
          <p:cNvPr id="31" name="Textplatzhalter 7">
            <a:extLst>
              <a:ext uri="{FF2B5EF4-FFF2-40B4-BE49-F238E27FC236}">
                <a16:creationId xmlns:a16="http://schemas.microsoft.com/office/drawing/2014/main" id="{A660B072-B8E9-FB69-1BFF-8EE096E5BB5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827290" y="2024063"/>
            <a:ext cx="921798" cy="369460"/>
          </a:xfrm>
        </p:spPr>
        <p:txBody>
          <a:bodyPr anchor="ctr">
            <a:noAutofit/>
          </a:bodyPr>
          <a:lstStyle>
            <a:lvl1pPr marL="0" indent="0" algn="r">
              <a:buNone/>
              <a:defRPr lang="en-US" sz="1100" b="0" kern="1200" baseline="0" noProof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err="1"/>
              <a:t>Xx</a:t>
            </a:r>
            <a:r>
              <a:rPr lang="de-DE"/>
              <a:t> - xx</a:t>
            </a:r>
            <a:endParaRPr lang="en-US"/>
          </a:p>
        </p:txBody>
      </p:sp>
      <p:sp>
        <p:nvSpPr>
          <p:cNvPr id="32" name="Textplatzhalter 7">
            <a:extLst>
              <a:ext uri="{FF2B5EF4-FFF2-40B4-BE49-F238E27FC236}">
                <a16:creationId xmlns:a16="http://schemas.microsoft.com/office/drawing/2014/main" id="{10689A6E-89B9-7858-E2D8-9195001925D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827290" y="2680385"/>
            <a:ext cx="921798" cy="369460"/>
          </a:xfrm>
        </p:spPr>
        <p:txBody>
          <a:bodyPr anchor="ctr">
            <a:noAutofit/>
          </a:bodyPr>
          <a:lstStyle>
            <a:lvl1pPr marL="0" indent="0" algn="r">
              <a:buNone/>
              <a:defRPr lang="en-US" sz="1100" b="0" kern="1200" baseline="0" noProof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err="1"/>
              <a:t>Xx</a:t>
            </a:r>
            <a:r>
              <a:rPr lang="de-DE"/>
              <a:t> - xx</a:t>
            </a:r>
            <a:endParaRPr lang="en-US"/>
          </a:p>
        </p:txBody>
      </p:sp>
      <p:sp>
        <p:nvSpPr>
          <p:cNvPr id="33" name="Textplatzhalter 7">
            <a:extLst>
              <a:ext uri="{FF2B5EF4-FFF2-40B4-BE49-F238E27FC236}">
                <a16:creationId xmlns:a16="http://schemas.microsoft.com/office/drawing/2014/main" id="{E7BBB31D-85A4-4179-1F73-511E243B102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827290" y="3336707"/>
            <a:ext cx="921798" cy="369460"/>
          </a:xfrm>
        </p:spPr>
        <p:txBody>
          <a:bodyPr anchor="ctr">
            <a:noAutofit/>
          </a:bodyPr>
          <a:lstStyle>
            <a:lvl1pPr marL="0" indent="0" algn="r">
              <a:buNone/>
              <a:defRPr lang="en-US" sz="1100" b="0" kern="1200" baseline="0" noProof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err="1"/>
              <a:t>Xx</a:t>
            </a:r>
            <a:r>
              <a:rPr lang="de-DE"/>
              <a:t> - xx</a:t>
            </a:r>
            <a:endParaRPr lang="en-US"/>
          </a:p>
        </p:txBody>
      </p:sp>
      <p:sp>
        <p:nvSpPr>
          <p:cNvPr id="34" name="Textplatzhalter 7">
            <a:extLst>
              <a:ext uri="{FF2B5EF4-FFF2-40B4-BE49-F238E27FC236}">
                <a16:creationId xmlns:a16="http://schemas.microsoft.com/office/drawing/2014/main" id="{57193116-4C9D-AF8B-E7F2-7A42135D375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827290" y="3993029"/>
            <a:ext cx="921798" cy="369460"/>
          </a:xfrm>
        </p:spPr>
        <p:txBody>
          <a:bodyPr anchor="ctr">
            <a:noAutofit/>
          </a:bodyPr>
          <a:lstStyle>
            <a:lvl1pPr marL="0" indent="0" algn="r">
              <a:buNone/>
              <a:defRPr lang="en-US" sz="1100" b="0" kern="1200" baseline="0" noProof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err="1"/>
              <a:t>Xx</a:t>
            </a:r>
            <a:r>
              <a:rPr lang="de-DE"/>
              <a:t> - xx</a:t>
            </a:r>
            <a:endParaRPr lang="en-US"/>
          </a:p>
        </p:txBody>
      </p:sp>
      <p:sp>
        <p:nvSpPr>
          <p:cNvPr id="35" name="Textplatzhalter 7">
            <a:extLst>
              <a:ext uri="{FF2B5EF4-FFF2-40B4-BE49-F238E27FC236}">
                <a16:creationId xmlns:a16="http://schemas.microsoft.com/office/drawing/2014/main" id="{B4E5B55A-BFD9-DB05-7FD8-994F4EB1CF3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827290" y="4649351"/>
            <a:ext cx="921798" cy="369460"/>
          </a:xfrm>
        </p:spPr>
        <p:txBody>
          <a:bodyPr anchor="ctr">
            <a:noAutofit/>
          </a:bodyPr>
          <a:lstStyle>
            <a:lvl1pPr marL="0" indent="0" algn="r">
              <a:buNone/>
              <a:defRPr lang="en-US" sz="1100" b="0" kern="1200" baseline="0" noProof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err="1"/>
              <a:t>Xx</a:t>
            </a:r>
            <a:r>
              <a:rPr lang="de-DE"/>
              <a:t> - xx</a:t>
            </a:r>
            <a:endParaRPr lang="en-US"/>
          </a:p>
        </p:txBody>
      </p:sp>
      <p:sp>
        <p:nvSpPr>
          <p:cNvPr id="36" name="Textplatzhalter 7">
            <a:extLst>
              <a:ext uri="{FF2B5EF4-FFF2-40B4-BE49-F238E27FC236}">
                <a16:creationId xmlns:a16="http://schemas.microsoft.com/office/drawing/2014/main" id="{864F7417-C221-8781-E676-31B097B558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827290" y="5305675"/>
            <a:ext cx="921798" cy="369460"/>
          </a:xfrm>
        </p:spPr>
        <p:txBody>
          <a:bodyPr anchor="ctr">
            <a:noAutofit/>
          </a:bodyPr>
          <a:lstStyle>
            <a:lvl1pPr marL="0" indent="0" algn="r">
              <a:buNone/>
              <a:defRPr lang="en-US" sz="1100" b="0" kern="1200" baseline="0" noProof="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err="1"/>
              <a:t>Xx</a:t>
            </a:r>
            <a:r>
              <a:rPr lang="de-DE"/>
              <a:t> - xx</a:t>
            </a:r>
            <a:endParaRPr lang="en-US"/>
          </a:p>
        </p:txBody>
      </p:sp>
      <p:pic>
        <p:nvPicPr>
          <p:cNvPr id="3" name="Afbeelding 7">
            <a:extLst>
              <a:ext uri="{FF2B5EF4-FFF2-40B4-BE49-F238E27FC236}">
                <a16:creationId xmlns:a16="http://schemas.microsoft.com/office/drawing/2014/main" id="{0146A625-B126-D315-2160-1D3EFC9734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5840" y="6417653"/>
            <a:ext cx="1183248" cy="25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683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AB39CF-2FB4-EA5D-6DF9-732A3F263AD3}"/>
              </a:ext>
            </a:extLst>
          </p:cNvPr>
          <p:cNvSpPr/>
          <p:nvPr userDrawn="1"/>
        </p:nvSpPr>
        <p:spPr>
          <a:xfrm>
            <a:off x="1" y="0"/>
            <a:ext cx="5467348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6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C8F5-2743-DA87-6499-DE7A9BCFE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5" y="4672154"/>
            <a:ext cx="3529318" cy="116653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55B154D-DB48-751E-C209-61A33649B6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67349" y="0"/>
            <a:ext cx="6724651" cy="6858000"/>
          </a:xfrm>
          <a:custGeom>
            <a:avLst/>
            <a:gdLst>
              <a:gd name="connsiteX0" fmla="*/ 5769062 w 6724651"/>
              <a:gd name="connsiteY0" fmla="*/ 717645 h 6858000"/>
              <a:gd name="connsiteX1" fmla="*/ 5738769 w 6724651"/>
              <a:gd name="connsiteY1" fmla="*/ 853068 h 6858000"/>
              <a:gd name="connsiteX2" fmla="*/ 6063074 w 6724651"/>
              <a:gd name="connsiteY2" fmla="*/ 853068 h 6858000"/>
              <a:gd name="connsiteX3" fmla="*/ 6095148 w 6724651"/>
              <a:gd name="connsiteY3" fmla="*/ 717645 h 6858000"/>
              <a:gd name="connsiteX4" fmla="*/ 5552936 w 6724651"/>
              <a:gd name="connsiteY4" fmla="*/ 608629 h 6858000"/>
              <a:gd name="connsiteX5" fmla="*/ 5590356 w 6724651"/>
              <a:gd name="connsiteY5" fmla="*/ 635356 h 6858000"/>
              <a:gd name="connsiteX6" fmla="*/ 5503043 w 6724651"/>
              <a:gd name="connsiteY6" fmla="*/ 635356 h 6858000"/>
              <a:gd name="connsiteX7" fmla="*/ 5552936 w 6724651"/>
              <a:gd name="connsiteY7" fmla="*/ 608629 h 6858000"/>
              <a:gd name="connsiteX8" fmla="*/ 4959566 w 6724651"/>
              <a:gd name="connsiteY8" fmla="*/ 608629 h 6858000"/>
              <a:gd name="connsiteX9" fmla="*/ 4996986 w 6724651"/>
              <a:gd name="connsiteY9" fmla="*/ 635356 h 6858000"/>
              <a:gd name="connsiteX10" fmla="*/ 4909673 w 6724651"/>
              <a:gd name="connsiteY10" fmla="*/ 635356 h 6858000"/>
              <a:gd name="connsiteX11" fmla="*/ 4959566 w 6724651"/>
              <a:gd name="connsiteY11" fmla="*/ 608629 h 6858000"/>
              <a:gd name="connsiteX12" fmla="*/ 4715963 w 6724651"/>
              <a:gd name="connsiteY12" fmla="*/ 582222 h 6858000"/>
              <a:gd name="connsiteX13" fmla="*/ 4683889 w 6724651"/>
              <a:gd name="connsiteY13" fmla="*/ 717645 h 6858000"/>
              <a:gd name="connsiteX14" fmla="*/ 4724872 w 6724651"/>
              <a:gd name="connsiteY14" fmla="*/ 717645 h 6858000"/>
              <a:gd name="connsiteX15" fmla="*/ 4755165 w 6724651"/>
              <a:gd name="connsiteY15" fmla="*/ 582222 h 6858000"/>
              <a:gd name="connsiteX16" fmla="*/ 5339108 w 6724651"/>
              <a:gd name="connsiteY16" fmla="*/ 581901 h 6858000"/>
              <a:gd name="connsiteX17" fmla="*/ 5280306 w 6724651"/>
              <a:gd name="connsiteY17" fmla="*/ 628230 h 6858000"/>
              <a:gd name="connsiteX18" fmla="*/ 5271396 w 6724651"/>
              <a:gd name="connsiteY18" fmla="*/ 669213 h 6858000"/>
              <a:gd name="connsiteX19" fmla="*/ 5300014 w 6724651"/>
              <a:gd name="connsiteY19" fmla="*/ 716224 h 6858000"/>
              <a:gd name="connsiteX20" fmla="*/ 5308817 w 6724651"/>
              <a:gd name="connsiteY20" fmla="*/ 717324 h 6858000"/>
              <a:gd name="connsiteX21" fmla="*/ 5412166 w 6724651"/>
              <a:gd name="connsiteY21" fmla="*/ 717324 h 6858000"/>
              <a:gd name="connsiteX22" fmla="*/ 5421075 w 6724651"/>
              <a:gd name="connsiteY22" fmla="*/ 679904 h 6858000"/>
              <a:gd name="connsiteX23" fmla="*/ 5308817 w 6724651"/>
              <a:gd name="connsiteY23" fmla="*/ 679904 h 6858000"/>
              <a:gd name="connsiteX24" fmla="*/ 5323071 w 6724651"/>
              <a:gd name="connsiteY24" fmla="*/ 621102 h 6858000"/>
              <a:gd name="connsiteX25" fmla="*/ 5435331 w 6724651"/>
              <a:gd name="connsiteY25" fmla="*/ 621102 h 6858000"/>
              <a:gd name="connsiteX26" fmla="*/ 5444241 w 6724651"/>
              <a:gd name="connsiteY26" fmla="*/ 581901 h 6858000"/>
              <a:gd name="connsiteX27" fmla="*/ 5087862 w 6724651"/>
              <a:gd name="connsiteY27" fmla="*/ 581901 h 6858000"/>
              <a:gd name="connsiteX28" fmla="*/ 5055788 w 6724651"/>
              <a:gd name="connsiteY28" fmla="*/ 717324 h 6858000"/>
              <a:gd name="connsiteX29" fmla="*/ 5096771 w 6724651"/>
              <a:gd name="connsiteY29" fmla="*/ 717324 h 6858000"/>
              <a:gd name="connsiteX30" fmla="*/ 5119936 w 6724651"/>
              <a:gd name="connsiteY30" fmla="*/ 621102 h 6858000"/>
              <a:gd name="connsiteX31" fmla="*/ 5201903 w 6724651"/>
              <a:gd name="connsiteY31" fmla="*/ 621102 h 6858000"/>
              <a:gd name="connsiteX32" fmla="*/ 5178738 w 6724651"/>
              <a:gd name="connsiteY32" fmla="*/ 717324 h 6858000"/>
              <a:gd name="connsiteX33" fmla="*/ 5219722 w 6724651"/>
              <a:gd name="connsiteY33" fmla="*/ 717324 h 6858000"/>
              <a:gd name="connsiteX34" fmla="*/ 5239323 w 6724651"/>
              <a:gd name="connsiteY34" fmla="*/ 631793 h 6858000"/>
              <a:gd name="connsiteX35" fmla="*/ 5209035 w 6724651"/>
              <a:gd name="connsiteY35" fmla="*/ 582970 h 6858000"/>
              <a:gd name="connsiteX36" fmla="*/ 5200122 w 6724651"/>
              <a:gd name="connsiteY36" fmla="*/ 581901 h 6858000"/>
              <a:gd name="connsiteX37" fmla="*/ 4385797 w 6724651"/>
              <a:gd name="connsiteY37" fmla="*/ 581901 h 6858000"/>
              <a:gd name="connsiteX38" fmla="*/ 4353723 w 6724651"/>
              <a:gd name="connsiteY38" fmla="*/ 717324 h 6858000"/>
              <a:gd name="connsiteX39" fmla="*/ 4394706 w 6724651"/>
              <a:gd name="connsiteY39" fmla="*/ 717324 h 6858000"/>
              <a:gd name="connsiteX40" fmla="*/ 4417871 w 6724651"/>
              <a:gd name="connsiteY40" fmla="*/ 621102 h 6858000"/>
              <a:gd name="connsiteX41" fmla="*/ 4499838 w 6724651"/>
              <a:gd name="connsiteY41" fmla="*/ 621102 h 6858000"/>
              <a:gd name="connsiteX42" fmla="*/ 4476674 w 6724651"/>
              <a:gd name="connsiteY42" fmla="*/ 717324 h 6858000"/>
              <a:gd name="connsiteX43" fmla="*/ 4517657 w 6724651"/>
              <a:gd name="connsiteY43" fmla="*/ 717324 h 6858000"/>
              <a:gd name="connsiteX44" fmla="*/ 4539040 w 6724651"/>
              <a:gd name="connsiteY44" fmla="*/ 621102 h 6858000"/>
              <a:gd name="connsiteX45" fmla="*/ 4621007 w 6724651"/>
              <a:gd name="connsiteY45" fmla="*/ 621102 h 6858000"/>
              <a:gd name="connsiteX46" fmla="*/ 4597842 w 6724651"/>
              <a:gd name="connsiteY46" fmla="*/ 717324 h 6858000"/>
              <a:gd name="connsiteX47" fmla="*/ 4638826 w 6724651"/>
              <a:gd name="connsiteY47" fmla="*/ 717324 h 6858000"/>
              <a:gd name="connsiteX48" fmla="*/ 4660209 w 6724651"/>
              <a:gd name="connsiteY48" fmla="*/ 631793 h 6858000"/>
              <a:gd name="connsiteX49" fmla="*/ 4627872 w 6724651"/>
              <a:gd name="connsiteY49" fmla="*/ 582724 h 6858000"/>
              <a:gd name="connsiteX50" fmla="*/ 4621007 w 6724651"/>
              <a:gd name="connsiteY50" fmla="*/ 581901 h 6858000"/>
              <a:gd name="connsiteX51" fmla="*/ 5554718 w 6724651"/>
              <a:gd name="connsiteY51" fmla="*/ 580118 h 6858000"/>
              <a:gd name="connsiteX52" fmla="*/ 5458495 w 6724651"/>
              <a:gd name="connsiteY52" fmla="*/ 660303 h 6858000"/>
              <a:gd name="connsiteX53" fmla="*/ 5540463 w 6724651"/>
              <a:gd name="connsiteY53" fmla="*/ 720887 h 6858000"/>
              <a:gd name="connsiteX54" fmla="*/ 5615302 w 6724651"/>
              <a:gd name="connsiteY54" fmla="*/ 692377 h 6858000"/>
              <a:gd name="connsiteX55" fmla="*/ 5581446 w 6724651"/>
              <a:gd name="connsiteY55" fmla="*/ 676340 h 6858000"/>
              <a:gd name="connsiteX56" fmla="*/ 5544027 w 6724651"/>
              <a:gd name="connsiteY56" fmla="*/ 690595 h 6858000"/>
              <a:gd name="connsiteX57" fmla="*/ 5497697 w 6724651"/>
              <a:gd name="connsiteY57" fmla="*/ 663867 h 6858000"/>
              <a:gd name="connsiteX58" fmla="*/ 5624211 w 6724651"/>
              <a:gd name="connsiteY58" fmla="*/ 663867 h 6858000"/>
              <a:gd name="connsiteX59" fmla="*/ 5554718 w 6724651"/>
              <a:gd name="connsiteY59" fmla="*/ 580118 h 6858000"/>
              <a:gd name="connsiteX60" fmla="*/ 4961348 w 6724651"/>
              <a:gd name="connsiteY60" fmla="*/ 580118 h 6858000"/>
              <a:gd name="connsiteX61" fmla="*/ 4865126 w 6724651"/>
              <a:gd name="connsiteY61" fmla="*/ 660303 h 6858000"/>
              <a:gd name="connsiteX62" fmla="*/ 4947093 w 6724651"/>
              <a:gd name="connsiteY62" fmla="*/ 720887 h 6858000"/>
              <a:gd name="connsiteX63" fmla="*/ 5021932 w 6724651"/>
              <a:gd name="connsiteY63" fmla="*/ 692377 h 6858000"/>
              <a:gd name="connsiteX64" fmla="*/ 4988076 w 6724651"/>
              <a:gd name="connsiteY64" fmla="*/ 676340 h 6858000"/>
              <a:gd name="connsiteX65" fmla="*/ 4950657 w 6724651"/>
              <a:gd name="connsiteY65" fmla="*/ 690595 h 6858000"/>
              <a:gd name="connsiteX66" fmla="*/ 4904327 w 6724651"/>
              <a:gd name="connsiteY66" fmla="*/ 663867 h 6858000"/>
              <a:gd name="connsiteX67" fmla="*/ 5030842 w 6724651"/>
              <a:gd name="connsiteY67" fmla="*/ 663867 h 6858000"/>
              <a:gd name="connsiteX68" fmla="*/ 4961348 w 6724651"/>
              <a:gd name="connsiteY68" fmla="*/ 580118 h 6858000"/>
              <a:gd name="connsiteX69" fmla="*/ 4817531 w 6724651"/>
              <a:gd name="connsiteY69" fmla="*/ 519855 h 6858000"/>
              <a:gd name="connsiteX70" fmla="*/ 4771202 w 6724651"/>
              <a:gd name="connsiteY70" fmla="*/ 717645 h 6858000"/>
              <a:gd name="connsiteX71" fmla="*/ 4812185 w 6724651"/>
              <a:gd name="connsiteY71" fmla="*/ 717645 h 6858000"/>
              <a:gd name="connsiteX72" fmla="*/ 4858515 w 6724651"/>
              <a:gd name="connsiteY72" fmla="*/ 519855 h 6858000"/>
              <a:gd name="connsiteX73" fmla="*/ 4749303 w 6724651"/>
              <a:gd name="connsiteY73" fmla="*/ 515971 h 6858000"/>
              <a:gd name="connsiteX74" fmla="*/ 4719011 w 6724651"/>
              <a:gd name="connsiteY74" fmla="*/ 539135 h 6858000"/>
              <a:gd name="connsiteX75" fmla="*/ 4738612 w 6724651"/>
              <a:gd name="connsiteY75" fmla="*/ 564082 h 6858000"/>
              <a:gd name="connsiteX76" fmla="*/ 4768903 w 6724651"/>
              <a:gd name="connsiteY76" fmla="*/ 539135 h 6858000"/>
              <a:gd name="connsiteX77" fmla="*/ 4749303 w 6724651"/>
              <a:gd name="connsiteY77" fmla="*/ 515971 h 6858000"/>
              <a:gd name="connsiteX78" fmla="*/ 5831427 w 6724651"/>
              <a:gd name="connsiteY78" fmla="*/ 446798 h 6858000"/>
              <a:gd name="connsiteX79" fmla="*/ 5801135 w 6724651"/>
              <a:gd name="connsiteY79" fmla="*/ 582222 h 6858000"/>
              <a:gd name="connsiteX80" fmla="*/ 6124852 w 6724651"/>
              <a:gd name="connsiteY80" fmla="*/ 582222 h 6858000"/>
              <a:gd name="connsiteX81" fmla="*/ 6094631 w 6724651"/>
              <a:gd name="connsiteY81" fmla="*/ 717324 h 6858000"/>
              <a:gd name="connsiteX82" fmla="*/ 6256783 w 6724651"/>
              <a:gd name="connsiteY82" fmla="*/ 717324 h 6858000"/>
              <a:gd name="connsiteX83" fmla="*/ 6276385 w 6724651"/>
              <a:gd name="connsiteY83" fmla="*/ 631793 h 6858000"/>
              <a:gd name="connsiteX84" fmla="*/ 6248545 w 6724651"/>
              <a:gd name="connsiteY84" fmla="*/ 583269 h 6858000"/>
              <a:gd name="connsiteX85" fmla="*/ 6238965 w 6724651"/>
              <a:gd name="connsiteY85" fmla="*/ 581901 h 6858000"/>
              <a:gd name="connsiteX86" fmla="*/ 6125515 w 6724651"/>
              <a:gd name="connsiteY86" fmla="*/ 581901 h 6858000"/>
              <a:gd name="connsiteX87" fmla="*/ 6157513 w 6724651"/>
              <a:gd name="connsiteY87" fmla="*/ 446798 h 6858000"/>
              <a:gd name="connsiteX88" fmla="*/ 0 w 6724651"/>
              <a:gd name="connsiteY88" fmla="*/ 0 h 6858000"/>
              <a:gd name="connsiteX89" fmla="*/ 6724651 w 6724651"/>
              <a:gd name="connsiteY89" fmla="*/ 0 h 6858000"/>
              <a:gd name="connsiteX90" fmla="*/ 6724651 w 6724651"/>
              <a:gd name="connsiteY90" fmla="*/ 6858000 h 6858000"/>
              <a:gd name="connsiteX91" fmla="*/ 0 w 6724651"/>
              <a:gd name="connsiteY9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724651" h="6858000">
                <a:moveTo>
                  <a:pt x="5769062" y="717645"/>
                </a:moveTo>
                <a:lnTo>
                  <a:pt x="5738769" y="853068"/>
                </a:lnTo>
                <a:lnTo>
                  <a:pt x="6063074" y="853068"/>
                </a:lnTo>
                <a:lnTo>
                  <a:pt x="6095148" y="717645"/>
                </a:lnTo>
                <a:close/>
                <a:moveTo>
                  <a:pt x="5552936" y="608629"/>
                </a:moveTo>
                <a:cubicBezTo>
                  <a:pt x="5568973" y="608629"/>
                  <a:pt x="5590356" y="612192"/>
                  <a:pt x="5590356" y="635356"/>
                </a:cubicBezTo>
                <a:lnTo>
                  <a:pt x="5503043" y="635356"/>
                </a:lnTo>
                <a:cubicBezTo>
                  <a:pt x="5511952" y="617537"/>
                  <a:pt x="5527989" y="608629"/>
                  <a:pt x="5552936" y="608629"/>
                </a:cubicBezTo>
                <a:close/>
                <a:moveTo>
                  <a:pt x="4959566" y="608629"/>
                </a:moveTo>
                <a:cubicBezTo>
                  <a:pt x="4975603" y="608629"/>
                  <a:pt x="4996986" y="612192"/>
                  <a:pt x="4996986" y="635356"/>
                </a:cubicBezTo>
                <a:lnTo>
                  <a:pt x="4909673" y="635356"/>
                </a:lnTo>
                <a:cubicBezTo>
                  <a:pt x="4918582" y="617537"/>
                  <a:pt x="4934619" y="608629"/>
                  <a:pt x="4959566" y="608629"/>
                </a:cubicBezTo>
                <a:close/>
                <a:moveTo>
                  <a:pt x="4715963" y="582222"/>
                </a:moveTo>
                <a:lnTo>
                  <a:pt x="4683889" y="717645"/>
                </a:lnTo>
                <a:lnTo>
                  <a:pt x="4724872" y="717645"/>
                </a:lnTo>
                <a:lnTo>
                  <a:pt x="4755165" y="582222"/>
                </a:lnTo>
                <a:close/>
                <a:moveTo>
                  <a:pt x="5339108" y="581901"/>
                </a:moveTo>
                <a:cubicBezTo>
                  <a:pt x="5311224" y="582091"/>
                  <a:pt x="5287017" y="601163"/>
                  <a:pt x="5280306" y="628230"/>
                </a:cubicBezTo>
                <a:lnTo>
                  <a:pt x="5271396" y="669213"/>
                </a:lnTo>
                <a:cubicBezTo>
                  <a:pt x="5266317" y="690097"/>
                  <a:pt x="5279130" y="711144"/>
                  <a:pt x="5300014" y="716224"/>
                </a:cubicBezTo>
                <a:cubicBezTo>
                  <a:pt x="5302897" y="716925"/>
                  <a:pt x="5305850" y="717294"/>
                  <a:pt x="5308817" y="717324"/>
                </a:cubicBezTo>
                <a:lnTo>
                  <a:pt x="5412166" y="717324"/>
                </a:lnTo>
                <a:lnTo>
                  <a:pt x="5421075" y="679904"/>
                </a:lnTo>
                <a:lnTo>
                  <a:pt x="5308817" y="679904"/>
                </a:lnTo>
                <a:lnTo>
                  <a:pt x="5323071" y="621102"/>
                </a:lnTo>
                <a:lnTo>
                  <a:pt x="5435331" y="621102"/>
                </a:lnTo>
                <a:lnTo>
                  <a:pt x="5444241" y="581901"/>
                </a:lnTo>
                <a:close/>
                <a:moveTo>
                  <a:pt x="5087862" y="581901"/>
                </a:moveTo>
                <a:lnTo>
                  <a:pt x="5055788" y="717324"/>
                </a:lnTo>
                <a:lnTo>
                  <a:pt x="5096771" y="717324"/>
                </a:lnTo>
                <a:lnTo>
                  <a:pt x="5119936" y="621102"/>
                </a:lnTo>
                <a:lnTo>
                  <a:pt x="5201903" y="621102"/>
                </a:lnTo>
                <a:lnTo>
                  <a:pt x="5178738" y="717324"/>
                </a:lnTo>
                <a:lnTo>
                  <a:pt x="5219722" y="717324"/>
                </a:lnTo>
                <a:lnTo>
                  <a:pt x="5239323" y="631793"/>
                </a:lnTo>
                <a:cubicBezTo>
                  <a:pt x="5244441" y="609948"/>
                  <a:pt x="5230880" y="588089"/>
                  <a:pt x="5209035" y="582970"/>
                </a:cubicBezTo>
                <a:cubicBezTo>
                  <a:pt x="5206112" y="582286"/>
                  <a:pt x="5203123" y="581927"/>
                  <a:pt x="5200122" y="581901"/>
                </a:cubicBezTo>
                <a:close/>
                <a:moveTo>
                  <a:pt x="4385797" y="581901"/>
                </a:moveTo>
                <a:lnTo>
                  <a:pt x="4353723" y="717324"/>
                </a:lnTo>
                <a:lnTo>
                  <a:pt x="4394706" y="717324"/>
                </a:lnTo>
                <a:lnTo>
                  <a:pt x="4417871" y="621102"/>
                </a:lnTo>
                <a:lnTo>
                  <a:pt x="4499838" y="621102"/>
                </a:lnTo>
                <a:lnTo>
                  <a:pt x="4476674" y="717324"/>
                </a:lnTo>
                <a:lnTo>
                  <a:pt x="4517657" y="717324"/>
                </a:lnTo>
                <a:lnTo>
                  <a:pt x="4539040" y="621102"/>
                </a:lnTo>
                <a:lnTo>
                  <a:pt x="4621007" y="621102"/>
                </a:lnTo>
                <a:lnTo>
                  <a:pt x="4597842" y="717324"/>
                </a:lnTo>
                <a:lnTo>
                  <a:pt x="4638826" y="717324"/>
                </a:lnTo>
                <a:lnTo>
                  <a:pt x="4660209" y="631793"/>
                </a:lnTo>
                <a:cubicBezTo>
                  <a:pt x="4664829" y="609313"/>
                  <a:pt x="4650351" y="587345"/>
                  <a:pt x="4627872" y="582724"/>
                </a:cubicBezTo>
                <a:cubicBezTo>
                  <a:pt x="4625610" y="582259"/>
                  <a:pt x="4623314" y="581984"/>
                  <a:pt x="4621007" y="581901"/>
                </a:cubicBezTo>
                <a:close/>
                <a:moveTo>
                  <a:pt x="5554718" y="580118"/>
                </a:moveTo>
                <a:cubicBezTo>
                  <a:pt x="5497697" y="580118"/>
                  <a:pt x="5458495" y="612192"/>
                  <a:pt x="5458495" y="660303"/>
                </a:cubicBezTo>
                <a:cubicBezTo>
                  <a:pt x="5458495" y="697723"/>
                  <a:pt x="5488788" y="720887"/>
                  <a:pt x="5540463" y="720887"/>
                </a:cubicBezTo>
                <a:cubicBezTo>
                  <a:pt x="5574319" y="720887"/>
                  <a:pt x="5601047" y="711978"/>
                  <a:pt x="5615302" y="692377"/>
                </a:cubicBezTo>
                <a:lnTo>
                  <a:pt x="5581446" y="676340"/>
                </a:lnTo>
                <a:cubicBezTo>
                  <a:pt x="5572537" y="687031"/>
                  <a:pt x="5561845" y="690595"/>
                  <a:pt x="5544027" y="690595"/>
                </a:cubicBezTo>
                <a:cubicBezTo>
                  <a:pt x="5503043" y="690595"/>
                  <a:pt x="5497697" y="678122"/>
                  <a:pt x="5497697" y="663867"/>
                </a:cubicBezTo>
                <a:lnTo>
                  <a:pt x="5624211" y="663867"/>
                </a:lnTo>
                <a:cubicBezTo>
                  <a:pt x="5645594" y="592591"/>
                  <a:pt x="5583228" y="580118"/>
                  <a:pt x="5554718" y="580118"/>
                </a:cubicBezTo>
                <a:close/>
                <a:moveTo>
                  <a:pt x="4961348" y="580118"/>
                </a:moveTo>
                <a:cubicBezTo>
                  <a:pt x="4904327" y="580118"/>
                  <a:pt x="4865126" y="612192"/>
                  <a:pt x="4865126" y="660303"/>
                </a:cubicBezTo>
                <a:cubicBezTo>
                  <a:pt x="4865126" y="697723"/>
                  <a:pt x="4895418" y="720887"/>
                  <a:pt x="4947093" y="720887"/>
                </a:cubicBezTo>
                <a:cubicBezTo>
                  <a:pt x="4982731" y="720887"/>
                  <a:pt x="5007677" y="711978"/>
                  <a:pt x="5021932" y="692377"/>
                </a:cubicBezTo>
                <a:lnTo>
                  <a:pt x="4988076" y="676340"/>
                </a:lnTo>
                <a:cubicBezTo>
                  <a:pt x="4979167" y="687031"/>
                  <a:pt x="4968476" y="690595"/>
                  <a:pt x="4950657" y="690595"/>
                </a:cubicBezTo>
                <a:cubicBezTo>
                  <a:pt x="4909673" y="690595"/>
                  <a:pt x="4904327" y="678122"/>
                  <a:pt x="4904327" y="663867"/>
                </a:cubicBezTo>
                <a:lnTo>
                  <a:pt x="5030842" y="663867"/>
                </a:lnTo>
                <a:cubicBezTo>
                  <a:pt x="5054006" y="592591"/>
                  <a:pt x="4989858" y="580118"/>
                  <a:pt x="4961348" y="580118"/>
                </a:cubicBezTo>
                <a:close/>
                <a:moveTo>
                  <a:pt x="4817531" y="519855"/>
                </a:moveTo>
                <a:lnTo>
                  <a:pt x="4771202" y="717645"/>
                </a:lnTo>
                <a:lnTo>
                  <a:pt x="4812185" y="717645"/>
                </a:lnTo>
                <a:lnTo>
                  <a:pt x="4858515" y="519855"/>
                </a:lnTo>
                <a:close/>
                <a:moveTo>
                  <a:pt x="4749303" y="515971"/>
                </a:moveTo>
                <a:cubicBezTo>
                  <a:pt x="4734855" y="515102"/>
                  <a:pt x="4721957" y="524964"/>
                  <a:pt x="4719011" y="539135"/>
                </a:cubicBezTo>
                <a:cubicBezTo>
                  <a:pt x="4715447" y="555172"/>
                  <a:pt x="4722575" y="564082"/>
                  <a:pt x="4738612" y="564082"/>
                </a:cubicBezTo>
                <a:cubicBezTo>
                  <a:pt x="4753643" y="564859"/>
                  <a:pt x="4766784" y="554037"/>
                  <a:pt x="4768903" y="539135"/>
                </a:cubicBezTo>
                <a:cubicBezTo>
                  <a:pt x="4772468" y="524880"/>
                  <a:pt x="4765340" y="515971"/>
                  <a:pt x="4749303" y="515971"/>
                </a:cubicBezTo>
                <a:close/>
                <a:moveTo>
                  <a:pt x="5831427" y="446798"/>
                </a:moveTo>
                <a:lnTo>
                  <a:pt x="5801135" y="582222"/>
                </a:lnTo>
                <a:lnTo>
                  <a:pt x="6124852" y="582222"/>
                </a:lnTo>
                <a:lnTo>
                  <a:pt x="6094631" y="717324"/>
                </a:lnTo>
                <a:lnTo>
                  <a:pt x="6256783" y="717324"/>
                </a:lnTo>
                <a:lnTo>
                  <a:pt x="6276385" y="631793"/>
                </a:lnTo>
                <a:cubicBezTo>
                  <a:pt x="6282096" y="610706"/>
                  <a:pt x="6269631" y="588981"/>
                  <a:pt x="6248545" y="583269"/>
                </a:cubicBezTo>
                <a:cubicBezTo>
                  <a:pt x="6245419" y="582423"/>
                  <a:pt x="6242202" y="581963"/>
                  <a:pt x="6238965" y="581901"/>
                </a:cubicBezTo>
                <a:lnTo>
                  <a:pt x="6125515" y="581901"/>
                </a:lnTo>
                <a:lnTo>
                  <a:pt x="6157513" y="446798"/>
                </a:lnTo>
                <a:close/>
                <a:moveTo>
                  <a:pt x="0" y="0"/>
                </a:moveTo>
                <a:lnTo>
                  <a:pt x="6724651" y="0"/>
                </a:lnTo>
                <a:lnTo>
                  <a:pt x="672465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90000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1A339D-8FD5-6D51-D818-ED894EC75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1" y="3002076"/>
            <a:ext cx="3970469" cy="1155588"/>
          </a:xfrm>
          <a:noFill/>
          <a:ln w="12700">
            <a:noFill/>
          </a:ln>
          <a:effectLst>
            <a:glow rad="139700">
              <a:srgbClr val="FF4D00">
                <a:alpha val="7000"/>
              </a:srgbClr>
            </a:glow>
          </a:effectLst>
        </p:spPr>
        <p:txBody>
          <a:bodyPr vert="horz" wrap="square" lIns="90000" tIns="122400" rIns="91440" bIns="122400" rtlCol="0" anchor="b">
            <a:noAutofit/>
          </a:bodyPr>
          <a:lstStyle>
            <a:lvl1pPr>
              <a:lnSpc>
                <a:spcPct val="80000"/>
              </a:lnSpc>
              <a:defRPr lang="en-GB" sz="4000" b="0" cap="none" baseline="0" dirty="0">
                <a:solidFill>
                  <a:schemeClr val="bg1"/>
                </a:solidFill>
                <a:latin typeface="+mn-lt"/>
                <a:ea typeface="Lato"/>
                <a:cs typeface="Lato"/>
              </a:defRPr>
            </a:lvl1pPr>
          </a:lstStyle>
          <a:p>
            <a:pPr lvl="0"/>
            <a:r>
              <a:rPr lang="en-US"/>
              <a:t>Click to edit Title</a:t>
            </a:r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C8ED38-953D-7C29-3109-025932D67422}"/>
              </a:ext>
            </a:extLst>
          </p:cNvPr>
          <p:cNvCxnSpPr>
            <a:cxnSpLocks/>
          </p:cNvCxnSpPr>
          <p:nvPr userDrawn="1"/>
        </p:nvCxnSpPr>
        <p:spPr>
          <a:xfrm>
            <a:off x="538707" y="4055836"/>
            <a:ext cx="1830024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77800">
              <a:schemeClr val="accent6">
                <a:satMod val="175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6F63DE07-7023-713F-1741-6E4C537D7C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703974"/>
            <a:ext cx="4867275" cy="615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9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AB39CF-2FB4-EA5D-6DF9-732A3F263AD3}"/>
              </a:ext>
            </a:extLst>
          </p:cNvPr>
          <p:cNvSpPr/>
          <p:nvPr userDrawn="1"/>
        </p:nvSpPr>
        <p:spPr>
          <a:xfrm>
            <a:off x="1" y="0"/>
            <a:ext cx="5467348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6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C8F5-2743-DA87-6499-DE7A9BCFE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5" y="4672154"/>
            <a:ext cx="3529318" cy="116653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55B154D-DB48-751E-C209-61A33649B6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67349" y="0"/>
            <a:ext cx="6724651" cy="6858000"/>
          </a:xfrm>
          <a:custGeom>
            <a:avLst/>
            <a:gdLst>
              <a:gd name="connsiteX0" fmla="*/ 5769062 w 6724651"/>
              <a:gd name="connsiteY0" fmla="*/ 717645 h 6858000"/>
              <a:gd name="connsiteX1" fmla="*/ 5738769 w 6724651"/>
              <a:gd name="connsiteY1" fmla="*/ 853068 h 6858000"/>
              <a:gd name="connsiteX2" fmla="*/ 6063074 w 6724651"/>
              <a:gd name="connsiteY2" fmla="*/ 853068 h 6858000"/>
              <a:gd name="connsiteX3" fmla="*/ 6095148 w 6724651"/>
              <a:gd name="connsiteY3" fmla="*/ 717645 h 6858000"/>
              <a:gd name="connsiteX4" fmla="*/ 5552936 w 6724651"/>
              <a:gd name="connsiteY4" fmla="*/ 608629 h 6858000"/>
              <a:gd name="connsiteX5" fmla="*/ 5590356 w 6724651"/>
              <a:gd name="connsiteY5" fmla="*/ 635356 h 6858000"/>
              <a:gd name="connsiteX6" fmla="*/ 5503043 w 6724651"/>
              <a:gd name="connsiteY6" fmla="*/ 635356 h 6858000"/>
              <a:gd name="connsiteX7" fmla="*/ 5552936 w 6724651"/>
              <a:gd name="connsiteY7" fmla="*/ 608629 h 6858000"/>
              <a:gd name="connsiteX8" fmla="*/ 4959566 w 6724651"/>
              <a:gd name="connsiteY8" fmla="*/ 608629 h 6858000"/>
              <a:gd name="connsiteX9" fmla="*/ 4996986 w 6724651"/>
              <a:gd name="connsiteY9" fmla="*/ 635356 h 6858000"/>
              <a:gd name="connsiteX10" fmla="*/ 4909673 w 6724651"/>
              <a:gd name="connsiteY10" fmla="*/ 635356 h 6858000"/>
              <a:gd name="connsiteX11" fmla="*/ 4959566 w 6724651"/>
              <a:gd name="connsiteY11" fmla="*/ 608629 h 6858000"/>
              <a:gd name="connsiteX12" fmla="*/ 4715963 w 6724651"/>
              <a:gd name="connsiteY12" fmla="*/ 582222 h 6858000"/>
              <a:gd name="connsiteX13" fmla="*/ 4683889 w 6724651"/>
              <a:gd name="connsiteY13" fmla="*/ 717645 h 6858000"/>
              <a:gd name="connsiteX14" fmla="*/ 4724872 w 6724651"/>
              <a:gd name="connsiteY14" fmla="*/ 717645 h 6858000"/>
              <a:gd name="connsiteX15" fmla="*/ 4755165 w 6724651"/>
              <a:gd name="connsiteY15" fmla="*/ 582222 h 6858000"/>
              <a:gd name="connsiteX16" fmla="*/ 5339108 w 6724651"/>
              <a:gd name="connsiteY16" fmla="*/ 581901 h 6858000"/>
              <a:gd name="connsiteX17" fmla="*/ 5280306 w 6724651"/>
              <a:gd name="connsiteY17" fmla="*/ 628230 h 6858000"/>
              <a:gd name="connsiteX18" fmla="*/ 5271396 w 6724651"/>
              <a:gd name="connsiteY18" fmla="*/ 669213 h 6858000"/>
              <a:gd name="connsiteX19" fmla="*/ 5300014 w 6724651"/>
              <a:gd name="connsiteY19" fmla="*/ 716224 h 6858000"/>
              <a:gd name="connsiteX20" fmla="*/ 5308817 w 6724651"/>
              <a:gd name="connsiteY20" fmla="*/ 717324 h 6858000"/>
              <a:gd name="connsiteX21" fmla="*/ 5412166 w 6724651"/>
              <a:gd name="connsiteY21" fmla="*/ 717324 h 6858000"/>
              <a:gd name="connsiteX22" fmla="*/ 5421075 w 6724651"/>
              <a:gd name="connsiteY22" fmla="*/ 679904 h 6858000"/>
              <a:gd name="connsiteX23" fmla="*/ 5308817 w 6724651"/>
              <a:gd name="connsiteY23" fmla="*/ 679904 h 6858000"/>
              <a:gd name="connsiteX24" fmla="*/ 5323071 w 6724651"/>
              <a:gd name="connsiteY24" fmla="*/ 621102 h 6858000"/>
              <a:gd name="connsiteX25" fmla="*/ 5435331 w 6724651"/>
              <a:gd name="connsiteY25" fmla="*/ 621102 h 6858000"/>
              <a:gd name="connsiteX26" fmla="*/ 5444241 w 6724651"/>
              <a:gd name="connsiteY26" fmla="*/ 581901 h 6858000"/>
              <a:gd name="connsiteX27" fmla="*/ 5087862 w 6724651"/>
              <a:gd name="connsiteY27" fmla="*/ 581901 h 6858000"/>
              <a:gd name="connsiteX28" fmla="*/ 5055788 w 6724651"/>
              <a:gd name="connsiteY28" fmla="*/ 717324 h 6858000"/>
              <a:gd name="connsiteX29" fmla="*/ 5096771 w 6724651"/>
              <a:gd name="connsiteY29" fmla="*/ 717324 h 6858000"/>
              <a:gd name="connsiteX30" fmla="*/ 5119936 w 6724651"/>
              <a:gd name="connsiteY30" fmla="*/ 621102 h 6858000"/>
              <a:gd name="connsiteX31" fmla="*/ 5201903 w 6724651"/>
              <a:gd name="connsiteY31" fmla="*/ 621102 h 6858000"/>
              <a:gd name="connsiteX32" fmla="*/ 5178738 w 6724651"/>
              <a:gd name="connsiteY32" fmla="*/ 717324 h 6858000"/>
              <a:gd name="connsiteX33" fmla="*/ 5219722 w 6724651"/>
              <a:gd name="connsiteY33" fmla="*/ 717324 h 6858000"/>
              <a:gd name="connsiteX34" fmla="*/ 5239323 w 6724651"/>
              <a:gd name="connsiteY34" fmla="*/ 631793 h 6858000"/>
              <a:gd name="connsiteX35" fmla="*/ 5209035 w 6724651"/>
              <a:gd name="connsiteY35" fmla="*/ 582970 h 6858000"/>
              <a:gd name="connsiteX36" fmla="*/ 5200122 w 6724651"/>
              <a:gd name="connsiteY36" fmla="*/ 581901 h 6858000"/>
              <a:gd name="connsiteX37" fmla="*/ 4385797 w 6724651"/>
              <a:gd name="connsiteY37" fmla="*/ 581901 h 6858000"/>
              <a:gd name="connsiteX38" fmla="*/ 4353723 w 6724651"/>
              <a:gd name="connsiteY38" fmla="*/ 717324 h 6858000"/>
              <a:gd name="connsiteX39" fmla="*/ 4394706 w 6724651"/>
              <a:gd name="connsiteY39" fmla="*/ 717324 h 6858000"/>
              <a:gd name="connsiteX40" fmla="*/ 4417871 w 6724651"/>
              <a:gd name="connsiteY40" fmla="*/ 621102 h 6858000"/>
              <a:gd name="connsiteX41" fmla="*/ 4499838 w 6724651"/>
              <a:gd name="connsiteY41" fmla="*/ 621102 h 6858000"/>
              <a:gd name="connsiteX42" fmla="*/ 4476674 w 6724651"/>
              <a:gd name="connsiteY42" fmla="*/ 717324 h 6858000"/>
              <a:gd name="connsiteX43" fmla="*/ 4517657 w 6724651"/>
              <a:gd name="connsiteY43" fmla="*/ 717324 h 6858000"/>
              <a:gd name="connsiteX44" fmla="*/ 4539040 w 6724651"/>
              <a:gd name="connsiteY44" fmla="*/ 621102 h 6858000"/>
              <a:gd name="connsiteX45" fmla="*/ 4621007 w 6724651"/>
              <a:gd name="connsiteY45" fmla="*/ 621102 h 6858000"/>
              <a:gd name="connsiteX46" fmla="*/ 4597842 w 6724651"/>
              <a:gd name="connsiteY46" fmla="*/ 717324 h 6858000"/>
              <a:gd name="connsiteX47" fmla="*/ 4638826 w 6724651"/>
              <a:gd name="connsiteY47" fmla="*/ 717324 h 6858000"/>
              <a:gd name="connsiteX48" fmla="*/ 4660209 w 6724651"/>
              <a:gd name="connsiteY48" fmla="*/ 631793 h 6858000"/>
              <a:gd name="connsiteX49" fmla="*/ 4627872 w 6724651"/>
              <a:gd name="connsiteY49" fmla="*/ 582724 h 6858000"/>
              <a:gd name="connsiteX50" fmla="*/ 4621007 w 6724651"/>
              <a:gd name="connsiteY50" fmla="*/ 581901 h 6858000"/>
              <a:gd name="connsiteX51" fmla="*/ 5554718 w 6724651"/>
              <a:gd name="connsiteY51" fmla="*/ 580118 h 6858000"/>
              <a:gd name="connsiteX52" fmla="*/ 5458495 w 6724651"/>
              <a:gd name="connsiteY52" fmla="*/ 660303 h 6858000"/>
              <a:gd name="connsiteX53" fmla="*/ 5540463 w 6724651"/>
              <a:gd name="connsiteY53" fmla="*/ 720887 h 6858000"/>
              <a:gd name="connsiteX54" fmla="*/ 5615302 w 6724651"/>
              <a:gd name="connsiteY54" fmla="*/ 692377 h 6858000"/>
              <a:gd name="connsiteX55" fmla="*/ 5581446 w 6724651"/>
              <a:gd name="connsiteY55" fmla="*/ 676340 h 6858000"/>
              <a:gd name="connsiteX56" fmla="*/ 5544027 w 6724651"/>
              <a:gd name="connsiteY56" fmla="*/ 690595 h 6858000"/>
              <a:gd name="connsiteX57" fmla="*/ 5497697 w 6724651"/>
              <a:gd name="connsiteY57" fmla="*/ 663867 h 6858000"/>
              <a:gd name="connsiteX58" fmla="*/ 5624211 w 6724651"/>
              <a:gd name="connsiteY58" fmla="*/ 663867 h 6858000"/>
              <a:gd name="connsiteX59" fmla="*/ 5554718 w 6724651"/>
              <a:gd name="connsiteY59" fmla="*/ 580118 h 6858000"/>
              <a:gd name="connsiteX60" fmla="*/ 4961348 w 6724651"/>
              <a:gd name="connsiteY60" fmla="*/ 580118 h 6858000"/>
              <a:gd name="connsiteX61" fmla="*/ 4865126 w 6724651"/>
              <a:gd name="connsiteY61" fmla="*/ 660303 h 6858000"/>
              <a:gd name="connsiteX62" fmla="*/ 4947093 w 6724651"/>
              <a:gd name="connsiteY62" fmla="*/ 720887 h 6858000"/>
              <a:gd name="connsiteX63" fmla="*/ 5021932 w 6724651"/>
              <a:gd name="connsiteY63" fmla="*/ 692377 h 6858000"/>
              <a:gd name="connsiteX64" fmla="*/ 4988076 w 6724651"/>
              <a:gd name="connsiteY64" fmla="*/ 676340 h 6858000"/>
              <a:gd name="connsiteX65" fmla="*/ 4950657 w 6724651"/>
              <a:gd name="connsiteY65" fmla="*/ 690595 h 6858000"/>
              <a:gd name="connsiteX66" fmla="*/ 4904327 w 6724651"/>
              <a:gd name="connsiteY66" fmla="*/ 663867 h 6858000"/>
              <a:gd name="connsiteX67" fmla="*/ 5030842 w 6724651"/>
              <a:gd name="connsiteY67" fmla="*/ 663867 h 6858000"/>
              <a:gd name="connsiteX68" fmla="*/ 4961348 w 6724651"/>
              <a:gd name="connsiteY68" fmla="*/ 580118 h 6858000"/>
              <a:gd name="connsiteX69" fmla="*/ 4817531 w 6724651"/>
              <a:gd name="connsiteY69" fmla="*/ 519855 h 6858000"/>
              <a:gd name="connsiteX70" fmla="*/ 4771202 w 6724651"/>
              <a:gd name="connsiteY70" fmla="*/ 717645 h 6858000"/>
              <a:gd name="connsiteX71" fmla="*/ 4812185 w 6724651"/>
              <a:gd name="connsiteY71" fmla="*/ 717645 h 6858000"/>
              <a:gd name="connsiteX72" fmla="*/ 4858515 w 6724651"/>
              <a:gd name="connsiteY72" fmla="*/ 519855 h 6858000"/>
              <a:gd name="connsiteX73" fmla="*/ 4749303 w 6724651"/>
              <a:gd name="connsiteY73" fmla="*/ 515971 h 6858000"/>
              <a:gd name="connsiteX74" fmla="*/ 4719011 w 6724651"/>
              <a:gd name="connsiteY74" fmla="*/ 539135 h 6858000"/>
              <a:gd name="connsiteX75" fmla="*/ 4738612 w 6724651"/>
              <a:gd name="connsiteY75" fmla="*/ 564082 h 6858000"/>
              <a:gd name="connsiteX76" fmla="*/ 4768903 w 6724651"/>
              <a:gd name="connsiteY76" fmla="*/ 539135 h 6858000"/>
              <a:gd name="connsiteX77" fmla="*/ 4749303 w 6724651"/>
              <a:gd name="connsiteY77" fmla="*/ 515971 h 6858000"/>
              <a:gd name="connsiteX78" fmla="*/ 5831427 w 6724651"/>
              <a:gd name="connsiteY78" fmla="*/ 446798 h 6858000"/>
              <a:gd name="connsiteX79" fmla="*/ 5801135 w 6724651"/>
              <a:gd name="connsiteY79" fmla="*/ 582222 h 6858000"/>
              <a:gd name="connsiteX80" fmla="*/ 6124852 w 6724651"/>
              <a:gd name="connsiteY80" fmla="*/ 582222 h 6858000"/>
              <a:gd name="connsiteX81" fmla="*/ 6094631 w 6724651"/>
              <a:gd name="connsiteY81" fmla="*/ 717324 h 6858000"/>
              <a:gd name="connsiteX82" fmla="*/ 6256783 w 6724651"/>
              <a:gd name="connsiteY82" fmla="*/ 717324 h 6858000"/>
              <a:gd name="connsiteX83" fmla="*/ 6276385 w 6724651"/>
              <a:gd name="connsiteY83" fmla="*/ 631793 h 6858000"/>
              <a:gd name="connsiteX84" fmla="*/ 6248545 w 6724651"/>
              <a:gd name="connsiteY84" fmla="*/ 583269 h 6858000"/>
              <a:gd name="connsiteX85" fmla="*/ 6238965 w 6724651"/>
              <a:gd name="connsiteY85" fmla="*/ 581901 h 6858000"/>
              <a:gd name="connsiteX86" fmla="*/ 6125515 w 6724651"/>
              <a:gd name="connsiteY86" fmla="*/ 581901 h 6858000"/>
              <a:gd name="connsiteX87" fmla="*/ 6157513 w 6724651"/>
              <a:gd name="connsiteY87" fmla="*/ 446798 h 6858000"/>
              <a:gd name="connsiteX88" fmla="*/ 0 w 6724651"/>
              <a:gd name="connsiteY88" fmla="*/ 0 h 6858000"/>
              <a:gd name="connsiteX89" fmla="*/ 6724651 w 6724651"/>
              <a:gd name="connsiteY89" fmla="*/ 0 h 6858000"/>
              <a:gd name="connsiteX90" fmla="*/ 6724651 w 6724651"/>
              <a:gd name="connsiteY90" fmla="*/ 6858000 h 6858000"/>
              <a:gd name="connsiteX91" fmla="*/ 0 w 6724651"/>
              <a:gd name="connsiteY9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724651" h="6858000">
                <a:moveTo>
                  <a:pt x="5769062" y="717645"/>
                </a:moveTo>
                <a:lnTo>
                  <a:pt x="5738769" y="853068"/>
                </a:lnTo>
                <a:lnTo>
                  <a:pt x="6063074" y="853068"/>
                </a:lnTo>
                <a:lnTo>
                  <a:pt x="6095148" y="717645"/>
                </a:lnTo>
                <a:close/>
                <a:moveTo>
                  <a:pt x="5552936" y="608629"/>
                </a:moveTo>
                <a:cubicBezTo>
                  <a:pt x="5568973" y="608629"/>
                  <a:pt x="5590356" y="612192"/>
                  <a:pt x="5590356" y="635356"/>
                </a:cubicBezTo>
                <a:lnTo>
                  <a:pt x="5503043" y="635356"/>
                </a:lnTo>
                <a:cubicBezTo>
                  <a:pt x="5511952" y="617537"/>
                  <a:pt x="5527989" y="608629"/>
                  <a:pt x="5552936" y="608629"/>
                </a:cubicBezTo>
                <a:close/>
                <a:moveTo>
                  <a:pt x="4959566" y="608629"/>
                </a:moveTo>
                <a:cubicBezTo>
                  <a:pt x="4975603" y="608629"/>
                  <a:pt x="4996986" y="612192"/>
                  <a:pt x="4996986" y="635356"/>
                </a:cubicBezTo>
                <a:lnTo>
                  <a:pt x="4909673" y="635356"/>
                </a:lnTo>
                <a:cubicBezTo>
                  <a:pt x="4918582" y="617537"/>
                  <a:pt x="4934619" y="608629"/>
                  <a:pt x="4959566" y="608629"/>
                </a:cubicBezTo>
                <a:close/>
                <a:moveTo>
                  <a:pt x="4715963" y="582222"/>
                </a:moveTo>
                <a:lnTo>
                  <a:pt x="4683889" y="717645"/>
                </a:lnTo>
                <a:lnTo>
                  <a:pt x="4724872" y="717645"/>
                </a:lnTo>
                <a:lnTo>
                  <a:pt x="4755165" y="582222"/>
                </a:lnTo>
                <a:close/>
                <a:moveTo>
                  <a:pt x="5339108" y="581901"/>
                </a:moveTo>
                <a:cubicBezTo>
                  <a:pt x="5311224" y="582091"/>
                  <a:pt x="5287017" y="601163"/>
                  <a:pt x="5280306" y="628230"/>
                </a:cubicBezTo>
                <a:lnTo>
                  <a:pt x="5271396" y="669213"/>
                </a:lnTo>
                <a:cubicBezTo>
                  <a:pt x="5266317" y="690097"/>
                  <a:pt x="5279130" y="711144"/>
                  <a:pt x="5300014" y="716224"/>
                </a:cubicBezTo>
                <a:cubicBezTo>
                  <a:pt x="5302897" y="716925"/>
                  <a:pt x="5305850" y="717294"/>
                  <a:pt x="5308817" y="717324"/>
                </a:cubicBezTo>
                <a:lnTo>
                  <a:pt x="5412166" y="717324"/>
                </a:lnTo>
                <a:lnTo>
                  <a:pt x="5421075" y="679904"/>
                </a:lnTo>
                <a:lnTo>
                  <a:pt x="5308817" y="679904"/>
                </a:lnTo>
                <a:lnTo>
                  <a:pt x="5323071" y="621102"/>
                </a:lnTo>
                <a:lnTo>
                  <a:pt x="5435331" y="621102"/>
                </a:lnTo>
                <a:lnTo>
                  <a:pt x="5444241" y="581901"/>
                </a:lnTo>
                <a:close/>
                <a:moveTo>
                  <a:pt x="5087862" y="581901"/>
                </a:moveTo>
                <a:lnTo>
                  <a:pt x="5055788" y="717324"/>
                </a:lnTo>
                <a:lnTo>
                  <a:pt x="5096771" y="717324"/>
                </a:lnTo>
                <a:lnTo>
                  <a:pt x="5119936" y="621102"/>
                </a:lnTo>
                <a:lnTo>
                  <a:pt x="5201903" y="621102"/>
                </a:lnTo>
                <a:lnTo>
                  <a:pt x="5178738" y="717324"/>
                </a:lnTo>
                <a:lnTo>
                  <a:pt x="5219722" y="717324"/>
                </a:lnTo>
                <a:lnTo>
                  <a:pt x="5239323" y="631793"/>
                </a:lnTo>
                <a:cubicBezTo>
                  <a:pt x="5244441" y="609948"/>
                  <a:pt x="5230880" y="588089"/>
                  <a:pt x="5209035" y="582970"/>
                </a:cubicBezTo>
                <a:cubicBezTo>
                  <a:pt x="5206112" y="582286"/>
                  <a:pt x="5203123" y="581927"/>
                  <a:pt x="5200122" y="581901"/>
                </a:cubicBezTo>
                <a:close/>
                <a:moveTo>
                  <a:pt x="4385797" y="581901"/>
                </a:moveTo>
                <a:lnTo>
                  <a:pt x="4353723" y="717324"/>
                </a:lnTo>
                <a:lnTo>
                  <a:pt x="4394706" y="717324"/>
                </a:lnTo>
                <a:lnTo>
                  <a:pt x="4417871" y="621102"/>
                </a:lnTo>
                <a:lnTo>
                  <a:pt x="4499838" y="621102"/>
                </a:lnTo>
                <a:lnTo>
                  <a:pt x="4476674" y="717324"/>
                </a:lnTo>
                <a:lnTo>
                  <a:pt x="4517657" y="717324"/>
                </a:lnTo>
                <a:lnTo>
                  <a:pt x="4539040" y="621102"/>
                </a:lnTo>
                <a:lnTo>
                  <a:pt x="4621007" y="621102"/>
                </a:lnTo>
                <a:lnTo>
                  <a:pt x="4597842" y="717324"/>
                </a:lnTo>
                <a:lnTo>
                  <a:pt x="4638826" y="717324"/>
                </a:lnTo>
                <a:lnTo>
                  <a:pt x="4660209" y="631793"/>
                </a:lnTo>
                <a:cubicBezTo>
                  <a:pt x="4664829" y="609313"/>
                  <a:pt x="4650351" y="587345"/>
                  <a:pt x="4627872" y="582724"/>
                </a:cubicBezTo>
                <a:cubicBezTo>
                  <a:pt x="4625610" y="582259"/>
                  <a:pt x="4623314" y="581984"/>
                  <a:pt x="4621007" y="581901"/>
                </a:cubicBezTo>
                <a:close/>
                <a:moveTo>
                  <a:pt x="5554718" y="580118"/>
                </a:moveTo>
                <a:cubicBezTo>
                  <a:pt x="5497697" y="580118"/>
                  <a:pt x="5458495" y="612192"/>
                  <a:pt x="5458495" y="660303"/>
                </a:cubicBezTo>
                <a:cubicBezTo>
                  <a:pt x="5458495" y="697723"/>
                  <a:pt x="5488788" y="720887"/>
                  <a:pt x="5540463" y="720887"/>
                </a:cubicBezTo>
                <a:cubicBezTo>
                  <a:pt x="5574319" y="720887"/>
                  <a:pt x="5601047" y="711978"/>
                  <a:pt x="5615302" y="692377"/>
                </a:cubicBezTo>
                <a:lnTo>
                  <a:pt x="5581446" y="676340"/>
                </a:lnTo>
                <a:cubicBezTo>
                  <a:pt x="5572537" y="687031"/>
                  <a:pt x="5561845" y="690595"/>
                  <a:pt x="5544027" y="690595"/>
                </a:cubicBezTo>
                <a:cubicBezTo>
                  <a:pt x="5503043" y="690595"/>
                  <a:pt x="5497697" y="678122"/>
                  <a:pt x="5497697" y="663867"/>
                </a:cubicBezTo>
                <a:lnTo>
                  <a:pt x="5624211" y="663867"/>
                </a:lnTo>
                <a:cubicBezTo>
                  <a:pt x="5645594" y="592591"/>
                  <a:pt x="5583228" y="580118"/>
                  <a:pt x="5554718" y="580118"/>
                </a:cubicBezTo>
                <a:close/>
                <a:moveTo>
                  <a:pt x="4961348" y="580118"/>
                </a:moveTo>
                <a:cubicBezTo>
                  <a:pt x="4904327" y="580118"/>
                  <a:pt x="4865126" y="612192"/>
                  <a:pt x="4865126" y="660303"/>
                </a:cubicBezTo>
                <a:cubicBezTo>
                  <a:pt x="4865126" y="697723"/>
                  <a:pt x="4895418" y="720887"/>
                  <a:pt x="4947093" y="720887"/>
                </a:cubicBezTo>
                <a:cubicBezTo>
                  <a:pt x="4982731" y="720887"/>
                  <a:pt x="5007677" y="711978"/>
                  <a:pt x="5021932" y="692377"/>
                </a:cubicBezTo>
                <a:lnTo>
                  <a:pt x="4988076" y="676340"/>
                </a:lnTo>
                <a:cubicBezTo>
                  <a:pt x="4979167" y="687031"/>
                  <a:pt x="4968476" y="690595"/>
                  <a:pt x="4950657" y="690595"/>
                </a:cubicBezTo>
                <a:cubicBezTo>
                  <a:pt x="4909673" y="690595"/>
                  <a:pt x="4904327" y="678122"/>
                  <a:pt x="4904327" y="663867"/>
                </a:cubicBezTo>
                <a:lnTo>
                  <a:pt x="5030842" y="663867"/>
                </a:lnTo>
                <a:cubicBezTo>
                  <a:pt x="5054006" y="592591"/>
                  <a:pt x="4989858" y="580118"/>
                  <a:pt x="4961348" y="580118"/>
                </a:cubicBezTo>
                <a:close/>
                <a:moveTo>
                  <a:pt x="4817531" y="519855"/>
                </a:moveTo>
                <a:lnTo>
                  <a:pt x="4771202" y="717645"/>
                </a:lnTo>
                <a:lnTo>
                  <a:pt x="4812185" y="717645"/>
                </a:lnTo>
                <a:lnTo>
                  <a:pt x="4858515" y="519855"/>
                </a:lnTo>
                <a:close/>
                <a:moveTo>
                  <a:pt x="4749303" y="515971"/>
                </a:moveTo>
                <a:cubicBezTo>
                  <a:pt x="4734855" y="515102"/>
                  <a:pt x="4721957" y="524964"/>
                  <a:pt x="4719011" y="539135"/>
                </a:cubicBezTo>
                <a:cubicBezTo>
                  <a:pt x="4715447" y="555172"/>
                  <a:pt x="4722575" y="564082"/>
                  <a:pt x="4738612" y="564082"/>
                </a:cubicBezTo>
                <a:cubicBezTo>
                  <a:pt x="4753643" y="564859"/>
                  <a:pt x="4766784" y="554037"/>
                  <a:pt x="4768903" y="539135"/>
                </a:cubicBezTo>
                <a:cubicBezTo>
                  <a:pt x="4772468" y="524880"/>
                  <a:pt x="4765340" y="515971"/>
                  <a:pt x="4749303" y="515971"/>
                </a:cubicBezTo>
                <a:close/>
                <a:moveTo>
                  <a:pt x="5831427" y="446798"/>
                </a:moveTo>
                <a:lnTo>
                  <a:pt x="5801135" y="582222"/>
                </a:lnTo>
                <a:lnTo>
                  <a:pt x="6124852" y="582222"/>
                </a:lnTo>
                <a:lnTo>
                  <a:pt x="6094631" y="717324"/>
                </a:lnTo>
                <a:lnTo>
                  <a:pt x="6256783" y="717324"/>
                </a:lnTo>
                <a:lnTo>
                  <a:pt x="6276385" y="631793"/>
                </a:lnTo>
                <a:cubicBezTo>
                  <a:pt x="6282096" y="610706"/>
                  <a:pt x="6269631" y="588981"/>
                  <a:pt x="6248545" y="583269"/>
                </a:cubicBezTo>
                <a:cubicBezTo>
                  <a:pt x="6245419" y="582423"/>
                  <a:pt x="6242202" y="581963"/>
                  <a:pt x="6238965" y="581901"/>
                </a:cubicBezTo>
                <a:lnTo>
                  <a:pt x="6125515" y="581901"/>
                </a:lnTo>
                <a:lnTo>
                  <a:pt x="6157513" y="446798"/>
                </a:lnTo>
                <a:close/>
                <a:moveTo>
                  <a:pt x="0" y="0"/>
                </a:moveTo>
                <a:lnTo>
                  <a:pt x="6724651" y="0"/>
                </a:lnTo>
                <a:lnTo>
                  <a:pt x="672465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900000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1A339D-8FD5-6D51-D818-ED894EC75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1" y="3002076"/>
            <a:ext cx="3970469" cy="1155588"/>
          </a:xfrm>
          <a:noFill/>
          <a:ln w="12700">
            <a:noFill/>
          </a:ln>
          <a:effectLst>
            <a:glow rad="139700">
              <a:srgbClr val="FF4D00">
                <a:alpha val="7000"/>
              </a:srgbClr>
            </a:glow>
          </a:effectLst>
        </p:spPr>
        <p:txBody>
          <a:bodyPr vert="horz" wrap="square" lIns="90000" tIns="122400" rIns="91440" bIns="122400" rtlCol="0" anchor="b">
            <a:noAutofit/>
          </a:bodyPr>
          <a:lstStyle>
            <a:lvl1pPr>
              <a:lnSpc>
                <a:spcPct val="80000"/>
              </a:lnSpc>
              <a:defRPr lang="en-GB" sz="4000" b="0" cap="none" baseline="0" dirty="0">
                <a:solidFill>
                  <a:schemeClr val="bg1"/>
                </a:solidFill>
                <a:latin typeface="+mn-lt"/>
                <a:ea typeface="Lato"/>
                <a:cs typeface="Lato"/>
              </a:defRPr>
            </a:lvl1pPr>
          </a:lstStyle>
          <a:p>
            <a:pPr lvl="0"/>
            <a:r>
              <a:rPr lang="en-US"/>
              <a:t>Click to edit Title</a:t>
            </a:r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C8ED38-953D-7C29-3109-025932D67422}"/>
              </a:ext>
            </a:extLst>
          </p:cNvPr>
          <p:cNvCxnSpPr>
            <a:cxnSpLocks/>
          </p:cNvCxnSpPr>
          <p:nvPr userDrawn="1"/>
        </p:nvCxnSpPr>
        <p:spPr>
          <a:xfrm>
            <a:off x="538707" y="4055836"/>
            <a:ext cx="1830024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77800">
              <a:schemeClr val="accent6">
                <a:satMod val="175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6F63DE07-7023-713F-1741-6E4C537D7C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703974"/>
            <a:ext cx="4867275" cy="615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9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732C5B9-6971-939B-991E-2902DAC5708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3BD0AE4-B456-3B31-E541-0AF9BDC4506D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 flipH="1">
            <a:off x="6882364" y="0"/>
            <a:ext cx="5309636" cy="6858000"/>
          </a:xfrm>
          <a:custGeom>
            <a:avLst/>
            <a:gdLst>
              <a:gd name="connsiteX0" fmla="*/ 1092200 w 5309636"/>
              <a:gd name="connsiteY0" fmla="*/ 0 h 6858000"/>
              <a:gd name="connsiteX1" fmla="*/ 0 w 5309636"/>
              <a:gd name="connsiteY1" fmla="*/ 0 h 6858000"/>
              <a:gd name="connsiteX2" fmla="*/ 0 w 5309636"/>
              <a:gd name="connsiteY2" fmla="*/ 6858000 h 6858000"/>
              <a:gd name="connsiteX3" fmla="*/ 1092200 w 5309636"/>
              <a:gd name="connsiteY3" fmla="*/ 6858000 h 6858000"/>
              <a:gd name="connsiteX4" fmla="*/ 4335127 w 5309636"/>
              <a:gd name="connsiteY4" fmla="*/ 6858000 h 6858000"/>
              <a:gd name="connsiteX5" fmla="*/ 4335127 w 5309636"/>
              <a:gd name="connsiteY5" fmla="*/ 6857003 h 6858000"/>
              <a:gd name="connsiteX6" fmla="*/ 4335127 w 5309636"/>
              <a:gd name="connsiteY6" fmla="*/ 6841391 h 6858000"/>
              <a:gd name="connsiteX7" fmla="*/ 4337889 w 5309636"/>
              <a:gd name="connsiteY7" fmla="*/ 6841391 h 6858000"/>
              <a:gd name="connsiteX8" fmla="*/ 4335127 w 5309636"/>
              <a:gd name="connsiteY8" fmla="*/ 6857003 h 6858000"/>
              <a:gd name="connsiteX9" fmla="*/ 4368110 w 5309636"/>
              <a:gd name="connsiteY9" fmla="*/ 6857003 h 6858000"/>
              <a:gd name="connsiteX10" fmla="*/ 4373900 w 5309636"/>
              <a:gd name="connsiteY10" fmla="*/ 6824501 h 6858000"/>
              <a:gd name="connsiteX11" fmla="*/ 4424487 w 5309636"/>
              <a:gd name="connsiteY11" fmla="*/ 6540541 h 6858000"/>
              <a:gd name="connsiteX12" fmla="*/ 5244952 w 5309636"/>
              <a:gd name="connsiteY12" fmla="*/ 1975478 h 6858000"/>
              <a:gd name="connsiteX13" fmla="*/ 5277352 w 5309636"/>
              <a:gd name="connsiteY13" fmla="*/ 1805150 h 6858000"/>
              <a:gd name="connsiteX14" fmla="*/ 5304902 w 5309636"/>
              <a:gd name="connsiteY14" fmla="*/ 1595171 h 6858000"/>
              <a:gd name="connsiteX15" fmla="*/ 5237094 w 5309636"/>
              <a:gd name="connsiteY15" fmla="*/ 942416 h 6858000"/>
              <a:gd name="connsiteX16" fmla="*/ 5051909 w 5309636"/>
              <a:gd name="connsiteY16" fmla="*/ 522955 h 6858000"/>
              <a:gd name="connsiteX17" fmla="*/ 4314950 w 5309636"/>
              <a:gd name="connsiteY17" fmla="*/ 14090 h 6858000"/>
              <a:gd name="connsiteX18" fmla="*/ 4216003 w 5309636"/>
              <a:gd name="connsiteY18" fmla="*/ 4613 h 6858000"/>
              <a:gd name="connsiteX19" fmla="*/ 1118262 w 5309636"/>
              <a:gd name="connsiteY19" fmla="*/ 39 h 6858000"/>
              <a:gd name="connsiteX20" fmla="*/ 1092200 w 5309636"/>
              <a:gd name="connsiteY20" fmla="*/ 0 h 6858000"/>
              <a:gd name="connsiteX21" fmla="*/ 1092685 w 5309636"/>
              <a:gd name="connsiteY21" fmla="*/ 52994 h 6858000"/>
              <a:gd name="connsiteX22" fmla="*/ 1107919 w 5309636"/>
              <a:gd name="connsiteY22" fmla="*/ 52930 h 6858000"/>
              <a:gd name="connsiteX23" fmla="*/ 1107919 w 5309636"/>
              <a:gd name="connsiteY23" fmla="*/ 52994 h 6858000"/>
              <a:gd name="connsiteX24" fmla="*/ 1092685 w 5309636"/>
              <a:gd name="connsiteY24" fmla="*/ 52994 h 6858000"/>
              <a:gd name="connsiteX25" fmla="*/ 1092200 w 5309636"/>
              <a:gd name="connsiteY25" fmla="*/ 5299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309636" h="6858000">
                <a:moveTo>
                  <a:pt x="1092200" y="0"/>
                </a:moveTo>
                <a:lnTo>
                  <a:pt x="0" y="0"/>
                </a:lnTo>
                <a:lnTo>
                  <a:pt x="0" y="6858000"/>
                </a:lnTo>
                <a:lnTo>
                  <a:pt x="1092200" y="6858000"/>
                </a:lnTo>
                <a:lnTo>
                  <a:pt x="4335127" y="6858000"/>
                </a:lnTo>
                <a:lnTo>
                  <a:pt x="4335127" y="6857003"/>
                </a:lnTo>
                <a:lnTo>
                  <a:pt x="4335127" y="6841391"/>
                </a:lnTo>
                <a:lnTo>
                  <a:pt x="4337889" y="6841391"/>
                </a:lnTo>
                <a:lnTo>
                  <a:pt x="4335127" y="6857003"/>
                </a:lnTo>
                <a:lnTo>
                  <a:pt x="4368110" y="6857003"/>
                </a:lnTo>
                <a:lnTo>
                  <a:pt x="4373900" y="6824501"/>
                </a:lnTo>
                <a:lnTo>
                  <a:pt x="4424487" y="6540541"/>
                </a:lnTo>
                <a:cubicBezTo>
                  <a:pt x="4995848" y="3333856"/>
                  <a:pt x="5221270" y="2084314"/>
                  <a:pt x="5244952" y="1975478"/>
                </a:cubicBezTo>
                <a:cubicBezTo>
                  <a:pt x="5247183" y="1965253"/>
                  <a:pt x="5262219" y="1897921"/>
                  <a:pt x="5277352" y="1805150"/>
                </a:cubicBezTo>
                <a:cubicBezTo>
                  <a:pt x="5293649" y="1705398"/>
                  <a:pt x="5302768" y="1624224"/>
                  <a:pt x="5304902" y="1595171"/>
                </a:cubicBezTo>
                <a:cubicBezTo>
                  <a:pt x="5312178" y="1495044"/>
                  <a:pt x="5322654" y="1239678"/>
                  <a:pt x="5237094" y="942416"/>
                </a:cubicBezTo>
                <a:cubicBezTo>
                  <a:pt x="5170839" y="712359"/>
                  <a:pt x="5077324" y="562357"/>
                  <a:pt x="5051909" y="522955"/>
                </a:cubicBezTo>
                <a:cubicBezTo>
                  <a:pt x="4778350" y="97757"/>
                  <a:pt x="4395369" y="26559"/>
                  <a:pt x="4314950" y="14090"/>
                </a:cubicBezTo>
                <a:cubicBezTo>
                  <a:pt x="4273722" y="7731"/>
                  <a:pt x="4239382" y="5486"/>
                  <a:pt x="4216003" y="4613"/>
                </a:cubicBezTo>
                <a:lnTo>
                  <a:pt x="1118262" y="39"/>
                </a:lnTo>
                <a:lnTo>
                  <a:pt x="1092200" y="0"/>
                </a:lnTo>
                <a:cubicBezTo>
                  <a:pt x="1092394" y="17706"/>
                  <a:pt x="1092491" y="35288"/>
                  <a:pt x="1092685" y="52994"/>
                </a:cubicBezTo>
                <a:lnTo>
                  <a:pt x="1107919" y="52930"/>
                </a:lnTo>
                <a:lnTo>
                  <a:pt x="1107919" y="52994"/>
                </a:lnTo>
                <a:lnTo>
                  <a:pt x="1092685" y="52994"/>
                </a:lnTo>
                <a:lnTo>
                  <a:pt x="1092200" y="52994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DE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866A36F-165B-B8E3-7407-EFBFC439D5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2024063"/>
            <a:ext cx="6087361" cy="1944687"/>
          </a:xfrm>
          <a:noFill/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GB" sz="5400" b="0" kern="1200" cap="none" baseline="0" dirty="0">
                <a:solidFill>
                  <a:schemeClr val="accent1"/>
                </a:solidFill>
                <a:latin typeface="+mj-lt"/>
                <a:ea typeface="Lato"/>
                <a:cs typeface="Lato"/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7DCDD88-5575-2DE7-15D5-020DA8545724}"/>
              </a:ext>
            </a:extLst>
          </p:cNvPr>
          <p:cNvCxnSpPr>
            <a:cxnSpLocks/>
          </p:cNvCxnSpPr>
          <p:nvPr userDrawn="1"/>
        </p:nvCxnSpPr>
        <p:spPr>
          <a:xfrm flipH="1">
            <a:off x="538384" y="4073525"/>
            <a:ext cx="4162425" cy="0"/>
          </a:xfrm>
          <a:prstGeom prst="line">
            <a:avLst/>
          </a:prstGeom>
          <a:effectLst>
            <a:glow rad="177800">
              <a:schemeClr val="accent1">
                <a:lumMod val="40000"/>
                <a:lumOff val="60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B9AA97E9-C885-AB4F-80E0-2BCE9F901D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2912" y="4270574"/>
            <a:ext cx="3719513" cy="60960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252000" indent="0">
              <a:buNone/>
              <a:defRPr/>
            </a:lvl2pPr>
            <a:lvl3pPr marL="504000" indent="0">
              <a:buNone/>
              <a:defRPr/>
            </a:lvl3pPr>
            <a:lvl4pPr marL="756000" indent="0">
              <a:buNone/>
              <a:defRPr/>
            </a:lvl4pPr>
            <a:lvl5pPr marL="1008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A6F1EF27-72B3-9EE6-1565-B43B05064F8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5038" y="441324"/>
            <a:ext cx="1924049" cy="406271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57411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99741-8A1F-6DCA-AAFE-AB63B5380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1pPr>
            <a:lvl2pPr marL="216000" indent="-216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solidFill>
                  <a:schemeClr val="tx2"/>
                </a:solidFill>
              </a:defRPr>
            </a:lvl2pPr>
            <a:lvl3pPr marL="432000" indent="-216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solidFill>
                  <a:schemeClr val="tx2"/>
                </a:solidFill>
              </a:defRPr>
            </a:lvl3pPr>
            <a:lvl4pPr marL="648000" indent="-216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solidFill>
                  <a:schemeClr val="tx2"/>
                </a:solidFill>
              </a:defRPr>
            </a:lvl4pPr>
            <a:lvl5pPr marL="864000" indent="-216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solidFill>
                  <a:schemeClr val="tx2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F4D76-7B8B-4305-7E3E-87A93E1B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Milence Master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2B67B-E6BE-E95D-7064-58DB5D83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B52B-DE19-4145-B24A-0F9E4486D4CD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733EFF-9AC7-0D78-B38A-882FB127C1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1456564"/>
            <a:ext cx="11306176" cy="32623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5D2A8657-2BBD-1118-5718-2800C990A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/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65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3">
    <p:bg>
      <p:bgPr>
        <a:gradFill>
          <a:gsLst>
            <a:gs pos="0">
              <a:schemeClr val="accent3">
                <a:lumMod val="50000"/>
              </a:schemeClr>
            </a:gs>
            <a:gs pos="62000">
              <a:schemeClr val="accent2"/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99741-8A1F-6DCA-AAFE-AB63B5380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buClr>
                <a:schemeClr val="bg1"/>
              </a:buClr>
              <a:defRPr sz="14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F4D76-7B8B-4305-7E3E-87A93E1B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2B67B-E6BE-E95D-7064-58DB5D83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5D496A91-6369-61BB-1445-2071982C29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1456564"/>
            <a:ext cx="11306176" cy="32623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A38FAB7-436F-DB74-36DC-C94B23C6A782}"/>
              </a:ext>
            </a:extLst>
          </p:cNvPr>
          <p:cNvCxnSpPr>
            <a:cxnSpLocks/>
          </p:cNvCxnSpPr>
          <p:nvPr userDrawn="1"/>
        </p:nvCxnSpPr>
        <p:spPr>
          <a:xfrm>
            <a:off x="863917" y="6401199"/>
            <a:ext cx="0" cy="28529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: Shape 3">
            <a:extLst>
              <a:ext uri="{FF2B5EF4-FFF2-40B4-BE49-F238E27FC236}">
                <a16:creationId xmlns:a16="http://schemas.microsoft.com/office/drawing/2014/main" id="{CA292438-AFE4-69E2-EECF-4C62AA59E6B7}"/>
              </a:ext>
            </a:extLst>
          </p:cNvPr>
          <p:cNvSpPr/>
          <p:nvPr userDrawn="1"/>
        </p:nvSpPr>
        <p:spPr>
          <a:xfrm>
            <a:off x="10565840" y="6420189"/>
            <a:ext cx="1183248" cy="2498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068842"/>
              <a:gd name="f7" fmla="val 648000"/>
              <a:gd name="f8" fmla="val 2257456"/>
              <a:gd name="f9" fmla="val 432000"/>
              <a:gd name="f10" fmla="val 2777561"/>
              <a:gd name="f11" fmla="val 2726403"/>
              <a:gd name="f12" fmla="val 2209140"/>
              <a:gd name="f13" fmla="val 1912737"/>
              <a:gd name="f14" fmla="val 258119"/>
              <a:gd name="f15" fmla="val 1872947"/>
              <a:gd name="f16" fmla="val 1847368"/>
              <a:gd name="f17" fmla="val 272329"/>
              <a:gd name="f18" fmla="val 1833158"/>
              <a:gd name="f19" fmla="val 300750"/>
              <a:gd name="f20" fmla="val 1972421"/>
              <a:gd name="f21" fmla="val 263803"/>
              <a:gd name="f22" fmla="val 1938316"/>
              <a:gd name="f23" fmla="val 966316"/>
              <a:gd name="f24" fmla="val 926526"/>
              <a:gd name="f25" fmla="val 900947"/>
              <a:gd name="f26" fmla="val 886737"/>
              <a:gd name="f27" fmla="val 1026000"/>
              <a:gd name="f28" fmla="val 991895"/>
              <a:gd name="f29" fmla="val 577771"/>
              <a:gd name="f30" fmla="val 216000"/>
              <a:gd name="f31" fmla="val 640297"/>
              <a:gd name="f32" fmla="val 591981"/>
              <a:gd name="f33" fmla="val 526613"/>
              <a:gd name="f34" fmla="val 1571683"/>
              <a:gd name="f35" fmla="val 215488"/>
              <a:gd name="f36" fmla="val 1739368"/>
              <a:gd name="f37" fmla="val 1725157"/>
              <a:gd name="f38" fmla="val 278014"/>
              <a:gd name="f39" fmla="val 1546104"/>
              <a:gd name="f40" fmla="val 1523368"/>
              <a:gd name="f41" fmla="val 371804"/>
              <a:gd name="f42" fmla="val 1702420"/>
              <a:gd name="f43" fmla="val 1688210"/>
              <a:gd name="f44" fmla="val 431488"/>
              <a:gd name="f45" fmla="val 1518636"/>
              <a:gd name="f46" fmla="val 431440"/>
              <a:gd name="f47" fmla="val 1513926"/>
              <a:gd name="f48" fmla="val 430851"/>
              <a:gd name="f49" fmla="val 1509328"/>
              <a:gd name="f50" fmla="val 429733"/>
              <a:gd name="f51" fmla="val 1476018"/>
              <a:gd name="f52" fmla="val 421632"/>
              <a:gd name="f53" fmla="val 1455582"/>
              <a:gd name="f54" fmla="val 388061"/>
              <a:gd name="f55" fmla="val 1463683"/>
              <a:gd name="f56" fmla="val 354751"/>
              <a:gd name="f57" fmla="val 1477894"/>
              <a:gd name="f58" fmla="val 289383"/>
              <a:gd name="f59" fmla="val 1488597"/>
              <a:gd name="f60" fmla="val 246212"/>
              <a:gd name="f61" fmla="val 1527207"/>
              <a:gd name="f62" fmla="val 215792"/>
              <a:gd name="f63" fmla="val 1170947"/>
              <a:gd name="f64" fmla="val 1350000"/>
              <a:gd name="f65" fmla="val 1354787"/>
              <a:gd name="f66" fmla="val 215530"/>
              <a:gd name="f67" fmla="val 1359554"/>
              <a:gd name="f68" fmla="val 216102"/>
              <a:gd name="f69" fmla="val 1364216"/>
              <a:gd name="f70" fmla="val 217194"/>
              <a:gd name="f71" fmla="val 1399060"/>
              <a:gd name="f72" fmla="val 225358"/>
              <a:gd name="f73" fmla="val 1420689"/>
              <a:gd name="f74" fmla="val 260223"/>
              <a:gd name="f75" fmla="val 1412526"/>
              <a:gd name="f76" fmla="val 295067"/>
              <a:gd name="f77" fmla="val 1381263"/>
              <a:gd name="f78" fmla="val 1315894"/>
              <a:gd name="f79" fmla="val 1352842"/>
              <a:gd name="f80" fmla="val 1222105"/>
              <a:gd name="f81" fmla="val 1185157"/>
              <a:gd name="f82" fmla="val 1119789"/>
              <a:gd name="f83" fmla="val 51158"/>
              <a:gd name="f84" fmla="val 426316"/>
              <a:gd name="f85" fmla="val 429996"/>
              <a:gd name="f86" fmla="val 215621"/>
              <a:gd name="f87" fmla="val 433658"/>
              <a:gd name="f88" fmla="val 216060"/>
              <a:gd name="f89" fmla="val 437266"/>
              <a:gd name="f90" fmla="val 216802"/>
              <a:gd name="f91" fmla="val 473120"/>
              <a:gd name="f92" fmla="val 224172"/>
              <a:gd name="f93" fmla="val 496212"/>
              <a:gd name="f94" fmla="val 259212"/>
              <a:gd name="f95" fmla="val 488842"/>
              <a:gd name="f96" fmla="val 454737"/>
              <a:gd name="f97" fmla="val 389368"/>
              <a:gd name="f98" fmla="val 295579"/>
              <a:gd name="f99" fmla="val 261474"/>
              <a:gd name="f100" fmla="val 196105"/>
              <a:gd name="f101" fmla="val 233053"/>
              <a:gd name="f102" fmla="val 102316"/>
              <a:gd name="f103" fmla="val 65368"/>
              <a:gd name="f104" fmla="val 1915579"/>
              <a:gd name="f105" fmla="val 212645"/>
              <a:gd name="f106" fmla="val 1961052"/>
              <a:gd name="f107" fmla="val 2060526"/>
              <a:gd name="f108" fmla="val 232540"/>
              <a:gd name="f109" fmla="val 2026421"/>
              <a:gd name="f110" fmla="val 346224"/>
              <a:gd name="f111" fmla="val 1824631"/>
              <a:gd name="f112" fmla="val 368961"/>
              <a:gd name="f113" fmla="val 388856"/>
              <a:gd name="f114" fmla="val 1898526"/>
              <a:gd name="f115" fmla="val 1926947"/>
              <a:gd name="f116" fmla="val 1944000"/>
              <a:gd name="f117" fmla="val 383171"/>
              <a:gd name="f118" fmla="val 1958210"/>
              <a:gd name="f119" fmla="val 366119"/>
              <a:gd name="f120" fmla="val 2012210"/>
              <a:gd name="f121" fmla="val 391698"/>
              <a:gd name="f122" fmla="val 1989473"/>
              <a:gd name="f123" fmla="val 422961"/>
              <a:gd name="f124" fmla="val 1946842"/>
              <a:gd name="f125" fmla="val 437171"/>
              <a:gd name="f126" fmla="val 1892842"/>
              <a:gd name="f127" fmla="val 1810421"/>
              <a:gd name="f128" fmla="val 1762105"/>
              <a:gd name="f129" fmla="val 400224"/>
              <a:gd name="f130" fmla="val 340540"/>
              <a:gd name="f131" fmla="val 969158"/>
              <a:gd name="f132" fmla="val 1014631"/>
              <a:gd name="f133" fmla="val 1116947"/>
              <a:gd name="f134" fmla="val 1080000"/>
              <a:gd name="f135" fmla="val 878210"/>
              <a:gd name="f136" fmla="val 952105"/>
              <a:gd name="f137" fmla="val 980526"/>
              <a:gd name="f138" fmla="val 997579"/>
              <a:gd name="f139" fmla="val 1011789"/>
              <a:gd name="f140" fmla="val 1065789"/>
              <a:gd name="f141" fmla="val 1043052"/>
              <a:gd name="f142" fmla="val 1003263"/>
              <a:gd name="f143" fmla="val 946421"/>
              <a:gd name="f144" fmla="val 864000"/>
              <a:gd name="f145" fmla="val 815684"/>
              <a:gd name="f146" fmla="val 739771"/>
              <a:gd name="f147" fmla="val 116526"/>
              <a:gd name="f148" fmla="val 805139"/>
              <a:gd name="f149" fmla="val 731244"/>
              <a:gd name="f150" fmla="val 665876"/>
              <a:gd name="f151" fmla="val 630947"/>
              <a:gd name="f152" fmla="val 110330"/>
              <a:gd name="f153" fmla="val 656526"/>
              <a:gd name="f154" fmla="val 667895"/>
              <a:gd name="f155" fmla="val 124540"/>
              <a:gd name="f156" fmla="val 662210"/>
              <a:gd name="f157" fmla="val 147277"/>
              <a:gd name="f158" fmla="val 658830"/>
              <a:gd name="f159" fmla="val 171046"/>
              <a:gd name="f160" fmla="val 637870"/>
              <a:gd name="f161" fmla="val 188306"/>
              <a:gd name="f162" fmla="val 613895"/>
              <a:gd name="f163" fmla="val 187067"/>
              <a:gd name="f164" fmla="val 588316"/>
              <a:gd name="f165" fmla="val 576947"/>
              <a:gd name="f166" fmla="val 172856"/>
              <a:gd name="f167" fmla="val 582631"/>
              <a:gd name="f168" fmla="val 587331"/>
              <a:gd name="f169" fmla="val 124675"/>
              <a:gd name="f170" fmla="val 607903"/>
              <a:gd name="f171" fmla="val 108944"/>
              <a:gd name="f172" fmla="val 2356929"/>
              <a:gd name="f173" fmla="val 2877034"/>
              <a:gd name="f174" fmla="val 2825997"/>
              <a:gd name="f175" fmla="val 3006948"/>
              <a:gd name="f176" fmla="val 3012111"/>
              <a:gd name="f177" fmla="val 215588"/>
              <a:gd name="f178" fmla="val 3017243"/>
              <a:gd name="f179" fmla="val 216321"/>
              <a:gd name="f180" fmla="val 3022228"/>
              <a:gd name="f181" fmla="val 217671"/>
              <a:gd name="f182" fmla="val 3055861"/>
              <a:gd name="f183" fmla="val 226781"/>
              <a:gd name="f184" fmla="val 3075742"/>
              <a:gd name="f185" fmla="val 261433"/>
              <a:gd name="f186" fmla="val 3066632"/>
              <a:gd name="f187" fmla="val 3035369"/>
              <a:gd name="f188" fmla="val 2776737"/>
              <a:gd name="f189" fmla="val 2824938"/>
              <a:gd name="f190" fmla="val 2308613"/>
              <a:gd name="f191" fmla="+- 0 0 -90"/>
              <a:gd name="f192" fmla="*/ f3 1 3068842"/>
              <a:gd name="f193" fmla="*/ f4 1 648000"/>
              <a:gd name="f194" fmla="val f5"/>
              <a:gd name="f195" fmla="val f6"/>
              <a:gd name="f196" fmla="val f7"/>
              <a:gd name="f197" fmla="*/ f191 f0 1"/>
              <a:gd name="f198" fmla="+- f196 0 f194"/>
              <a:gd name="f199" fmla="+- f195 0 f194"/>
              <a:gd name="f200" fmla="*/ f197 1 f2"/>
              <a:gd name="f201" fmla="*/ f199 1 3068842"/>
              <a:gd name="f202" fmla="*/ f198 1 648000"/>
              <a:gd name="f203" fmla="*/ 2257456 f199 1"/>
              <a:gd name="f204" fmla="*/ 432000 f198 1"/>
              <a:gd name="f205" fmla="*/ 2777561 f199 1"/>
              <a:gd name="f206" fmla="*/ 2726403 f199 1"/>
              <a:gd name="f207" fmla="*/ 648000 f198 1"/>
              <a:gd name="f208" fmla="*/ 2209140 f199 1"/>
              <a:gd name="f209" fmla="*/ 1912737 f199 1"/>
              <a:gd name="f210" fmla="*/ 258119 f198 1"/>
              <a:gd name="f211" fmla="*/ 1833158 f199 1"/>
              <a:gd name="f212" fmla="*/ 300750 f198 1"/>
              <a:gd name="f213" fmla="*/ 1972421 f199 1"/>
              <a:gd name="f214" fmla="*/ 966316 f199 1"/>
              <a:gd name="f215" fmla="*/ 886737 f199 1"/>
              <a:gd name="f216" fmla="*/ 1026000 f199 1"/>
              <a:gd name="f217" fmla="*/ 577771 f199 1"/>
              <a:gd name="f218" fmla="*/ 216000 f198 1"/>
              <a:gd name="f219" fmla="*/ 640297 f199 1"/>
              <a:gd name="f220" fmla="*/ 591981 f199 1"/>
              <a:gd name="f221" fmla="*/ 526613 f199 1"/>
              <a:gd name="f222" fmla="*/ 1571683 f199 1"/>
              <a:gd name="f223" fmla="*/ 215488 f198 1"/>
              <a:gd name="f224" fmla="*/ 1739368 f199 1"/>
              <a:gd name="f225" fmla="*/ 1725157 f199 1"/>
              <a:gd name="f226" fmla="*/ 278014 f198 1"/>
              <a:gd name="f227" fmla="*/ 1546104 f199 1"/>
              <a:gd name="f228" fmla="*/ 1523368 f199 1"/>
              <a:gd name="f229" fmla="*/ 371804 f198 1"/>
              <a:gd name="f230" fmla="*/ 1702420 f199 1"/>
              <a:gd name="f231" fmla="*/ 1688210 f199 1"/>
              <a:gd name="f232" fmla="*/ 431488 f198 1"/>
              <a:gd name="f233" fmla="*/ 1509328 f199 1"/>
              <a:gd name="f234" fmla="*/ 429733 f198 1"/>
              <a:gd name="f235" fmla="*/ 1463683 f199 1"/>
              <a:gd name="f236" fmla="*/ 354751 f198 1"/>
              <a:gd name="f237" fmla="*/ 1477894 f199 1"/>
              <a:gd name="f238" fmla="*/ 289383 f198 1"/>
              <a:gd name="f239" fmla="*/ 1170947 f199 1"/>
              <a:gd name="f240" fmla="*/ 1350000 f199 1"/>
              <a:gd name="f241" fmla="*/ 1364216 f199 1"/>
              <a:gd name="f242" fmla="*/ 217194 f198 1"/>
              <a:gd name="f243" fmla="*/ 1412526 f199 1"/>
              <a:gd name="f244" fmla="*/ 295067 f198 1"/>
              <a:gd name="f245" fmla="*/ 1381263 f199 1"/>
              <a:gd name="f246" fmla="*/ 1315894 f199 1"/>
              <a:gd name="f247" fmla="*/ 1352842 f199 1"/>
              <a:gd name="f248" fmla="*/ 1222105 f199 1"/>
              <a:gd name="f249" fmla="*/ 1185157 f199 1"/>
              <a:gd name="f250" fmla="*/ 1119789 f199 1"/>
              <a:gd name="f251" fmla="*/ 51158 f199 1"/>
              <a:gd name="f252" fmla="*/ 426316 f199 1"/>
              <a:gd name="f253" fmla="*/ 437266 f199 1"/>
              <a:gd name="f254" fmla="*/ 216802 f198 1"/>
              <a:gd name="f255" fmla="*/ 488842 f199 1"/>
              <a:gd name="f256" fmla="*/ 454737 f199 1"/>
              <a:gd name="f257" fmla="*/ 389368 f199 1"/>
              <a:gd name="f258" fmla="*/ 295579 f199 1"/>
              <a:gd name="f259" fmla="*/ 261474 f199 1"/>
              <a:gd name="f260" fmla="*/ 196105 f199 1"/>
              <a:gd name="f261" fmla="*/ 233053 f199 1"/>
              <a:gd name="f262" fmla="*/ 102316 f199 1"/>
              <a:gd name="f263" fmla="*/ 65368 f199 1"/>
              <a:gd name="f264" fmla="*/ 0 f199 1"/>
              <a:gd name="f265" fmla="*/ 1915579 f199 1"/>
              <a:gd name="f266" fmla="*/ 212645 f198 1"/>
              <a:gd name="f267" fmla="*/ 2026421 f199 1"/>
              <a:gd name="f268" fmla="*/ 346224 f198 1"/>
              <a:gd name="f269" fmla="*/ 1824631 f199 1"/>
              <a:gd name="f270" fmla="*/ 1898526 f199 1"/>
              <a:gd name="f271" fmla="*/ 388856 f198 1"/>
              <a:gd name="f272" fmla="*/ 1958210 f199 1"/>
              <a:gd name="f273" fmla="*/ 366119 f198 1"/>
              <a:gd name="f274" fmla="*/ 2012210 f199 1"/>
              <a:gd name="f275" fmla="*/ 391698 f198 1"/>
              <a:gd name="f276" fmla="*/ 1892842 f199 1"/>
              <a:gd name="f277" fmla="*/ 437171 f198 1"/>
              <a:gd name="f278" fmla="*/ 1762105 f199 1"/>
              <a:gd name="f279" fmla="*/ 340540 f198 1"/>
              <a:gd name="f280" fmla="*/ 969158 f199 1"/>
              <a:gd name="f281" fmla="*/ 1080000 f199 1"/>
              <a:gd name="f282" fmla="*/ 878210 f199 1"/>
              <a:gd name="f283" fmla="*/ 952105 f199 1"/>
              <a:gd name="f284" fmla="*/ 1011789 f199 1"/>
              <a:gd name="f285" fmla="*/ 1065789 f199 1"/>
              <a:gd name="f286" fmla="*/ 946421 f199 1"/>
              <a:gd name="f287" fmla="*/ 815684 f199 1"/>
              <a:gd name="f288" fmla="*/ 739771 f199 1"/>
              <a:gd name="f289" fmla="*/ 116526 f198 1"/>
              <a:gd name="f290" fmla="*/ 805139 f199 1"/>
              <a:gd name="f291" fmla="*/ 731244 f199 1"/>
              <a:gd name="f292" fmla="*/ 665876 f199 1"/>
              <a:gd name="f293" fmla="*/ 630947 f199 1"/>
              <a:gd name="f294" fmla="*/ 110330 f198 1"/>
              <a:gd name="f295" fmla="*/ 662210 f199 1"/>
              <a:gd name="f296" fmla="*/ 147277 f198 1"/>
              <a:gd name="f297" fmla="*/ 613895 f199 1"/>
              <a:gd name="f298" fmla="*/ 187067 f198 1"/>
              <a:gd name="f299" fmla="*/ 582631 f199 1"/>
              <a:gd name="f300" fmla="*/ 2356929 f199 1"/>
              <a:gd name="f301" fmla="*/ 0 f198 1"/>
              <a:gd name="f302" fmla="*/ 2877034 f199 1"/>
              <a:gd name="f303" fmla="*/ 2825997 f199 1"/>
              <a:gd name="f304" fmla="*/ 3006948 f199 1"/>
              <a:gd name="f305" fmla="*/ 3022228 f199 1"/>
              <a:gd name="f306" fmla="*/ 217671 f198 1"/>
              <a:gd name="f307" fmla="*/ 3066632 f199 1"/>
              <a:gd name="f308" fmla="*/ 3035369 f199 1"/>
              <a:gd name="f309" fmla="*/ 2776737 f199 1"/>
              <a:gd name="f310" fmla="*/ 2824938 f199 1"/>
              <a:gd name="f311" fmla="*/ 2308613 f199 1"/>
              <a:gd name="f312" fmla="+- f200 0 f1"/>
              <a:gd name="f313" fmla="*/ f203 1 3068842"/>
              <a:gd name="f314" fmla="*/ f204 1 648000"/>
              <a:gd name="f315" fmla="*/ f205 1 3068842"/>
              <a:gd name="f316" fmla="*/ f206 1 3068842"/>
              <a:gd name="f317" fmla="*/ f207 1 648000"/>
              <a:gd name="f318" fmla="*/ f208 1 3068842"/>
              <a:gd name="f319" fmla="*/ f209 1 3068842"/>
              <a:gd name="f320" fmla="*/ f210 1 648000"/>
              <a:gd name="f321" fmla="*/ f211 1 3068842"/>
              <a:gd name="f322" fmla="*/ f212 1 648000"/>
              <a:gd name="f323" fmla="*/ f213 1 3068842"/>
              <a:gd name="f324" fmla="*/ f214 1 3068842"/>
              <a:gd name="f325" fmla="*/ f215 1 3068842"/>
              <a:gd name="f326" fmla="*/ f216 1 3068842"/>
              <a:gd name="f327" fmla="*/ f217 1 3068842"/>
              <a:gd name="f328" fmla="*/ f218 1 648000"/>
              <a:gd name="f329" fmla="*/ f219 1 3068842"/>
              <a:gd name="f330" fmla="*/ f220 1 3068842"/>
              <a:gd name="f331" fmla="*/ f221 1 3068842"/>
              <a:gd name="f332" fmla="*/ f222 1 3068842"/>
              <a:gd name="f333" fmla="*/ f223 1 648000"/>
              <a:gd name="f334" fmla="*/ f224 1 3068842"/>
              <a:gd name="f335" fmla="*/ f225 1 3068842"/>
              <a:gd name="f336" fmla="*/ f226 1 648000"/>
              <a:gd name="f337" fmla="*/ f227 1 3068842"/>
              <a:gd name="f338" fmla="*/ f228 1 3068842"/>
              <a:gd name="f339" fmla="*/ f229 1 648000"/>
              <a:gd name="f340" fmla="*/ f230 1 3068842"/>
              <a:gd name="f341" fmla="*/ f231 1 3068842"/>
              <a:gd name="f342" fmla="*/ f232 1 648000"/>
              <a:gd name="f343" fmla="*/ f233 1 3068842"/>
              <a:gd name="f344" fmla="*/ f234 1 648000"/>
              <a:gd name="f345" fmla="*/ f235 1 3068842"/>
              <a:gd name="f346" fmla="*/ f236 1 648000"/>
              <a:gd name="f347" fmla="*/ f237 1 3068842"/>
              <a:gd name="f348" fmla="*/ f238 1 648000"/>
              <a:gd name="f349" fmla="*/ f239 1 3068842"/>
              <a:gd name="f350" fmla="*/ f240 1 3068842"/>
              <a:gd name="f351" fmla="*/ f241 1 3068842"/>
              <a:gd name="f352" fmla="*/ f242 1 648000"/>
              <a:gd name="f353" fmla="*/ f243 1 3068842"/>
              <a:gd name="f354" fmla="*/ f244 1 648000"/>
              <a:gd name="f355" fmla="*/ f245 1 3068842"/>
              <a:gd name="f356" fmla="*/ f246 1 3068842"/>
              <a:gd name="f357" fmla="*/ f247 1 3068842"/>
              <a:gd name="f358" fmla="*/ f248 1 3068842"/>
              <a:gd name="f359" fmla="*/ f249 1 3068842"/>
              <a:gd name="f360" fmla="*/ f250 1 3068842"/>
              <a:gd name="f361" fmla="*/ f251 1 3068842"/>
              <a:gd name="f362" fmla="*/ f252 1 3068842"/>
              <a:gd name="f363" fmla="*/ f253 1 3068842"/>
              <a:gd name="f364" fmla="*/ f254 1 648000"/>
              <a:gd name="f365" fmla="*/ f255 1 3068842"/>
              <a:gd name="f366" fmla="*/ f256 1 3068842"/>
              <a:gd name="f367" fmla="*/ f257 1 3068842"/>
              <a:gd name="f368" fmla="*/ f258 1 3068842"/>
              <a:gd name="f369" fmla="*/ f259 1 3068842"/>
              <a:gd name="f370" fmla="*/ f260 1 3068842"/>
              <a:gd name="f371" fmla="*/ f261 1 3068842"/>
              <a:gd name="f372" fmla="*/ f262 1 3068842"/>
              <a:gd name="f373" fmla="*/ f263 1 3068842"/>
              <a:gd name="f374" fmla="*/ f264 1 3068842"/>
              <a:gd name="f375" fmla="*/ f265 1 3068842"/>
              <a:gd name="f376" fmla="*/ f266 1 648000"/>
              <a:gd name="f377" fmla="*/ f267 1 3068842"/>
              <a:gd name="f378" fmla="*/ f268 1 648000"/>
              <a:gd name="f379" fmla="*/ f269 1 3068842"/>
              <a:gd name="f380" fmla="*/ f270 1 3068842"/>
              <a:gd name="f381" fmla="*/ f271 1 648000"/>
              <a:gd name="f382" fmla="*/ f272 1 3068842"/>
              <a:gd name="f383" fmla="*/ f273 1 648000"/>
              <a:gd name="f384" fmla="*/ f274 1 3068842"/>
              <a:gd name="f385" fmla="*/ f275 1 648000"/>
              <a:gd name="f386" fmla="*/ f276 1 3068842"/>
              <a:gd name="f387" fmla="*/ f277 1 648000"/>
              <a:gd name="f388" fmla="*/ f278 1 3068842"/>
              <a:gd name="f389" fmla="*/ f279 1 648000"/>
              <a:gd name="f390" fmla="*/ f280 1 3068842"/>
              <a:gd name="f391" fmla="*/ f281 1 3068842"/>
              <a:gd name="f392" fmla="*/ f282 1 3068842"/>
              <a:gd name="f393" fmla="*/ f283 1 3068842"/>
              <a:gd name="f394" fmla="*/ f284 1 3068842"/>
              <a:gd name="f395" fmla="*/ f285 1 3068842"/>
              <a:gd name="f396" fmla="*/ f286 1 3068842"/>
              <a:gd name="f397" fmla="*/ f287 1 3068842"/>
              <a:gd name="f398" fmla="*/ f288 1 3068842"/>
              <a:gd name="f399" fmla="*/ f289 1 648000"/>
              <a:gd name="f400" fmla="*/ f290 1 3068842"/>
              <a:gd name="f401" fmla="*/ f291 1 3068842"/>
              <a:gd name="f402" fmla="*/ f292 1 3068842"/>
              <a:gd name="f403" fmla="*/ f293 1 3068842"/>
              <a:gd name="f404" fmla="*/ f294 1 648000"/>
              <a:gd name="f405" fmla="*/ f295 1 3068842"/>
              <a:gd name="f406" fmla="*/ f296 1 648000"/>
              <a:gd name="f407" fmla="*/ f297 1 3068842"/>
              <a:gd name="f408" fmla="*/ f298 1 648000"/>
              <a:gd name="f409" fmla="*/ f299 1 3068842"/>
              <a:gd name="f410" fmla="*/ f300 1 3068842"/>
              <a:gd name="f411" fmla="*/ f301 1 648000"/>
              <a:gd name="f412" fmla="*/ f302 1 3068842"/>
              <a:gd name="f413" fmla="*/ f303 1 3068842"/>
              <a:gd name="f414" fmla="*/ f304 1 3068842"/>
              <a:gd name="f415" fmla="*/ f305 1 3068842"/>
              <a:gd name="f416" fmla="*/ f306 1 648000"/>
              <a:gd name="f417" fmla="*/ f307 1 3068842"/>
              <a:gd name="f418" fmla="*/ f308 1 3068842"/>
              <a:gd name="f419" fmla="*/ f309 1 3068842"/>
              <a:gd name="f420" fmla="*/ f310 1 3068842"/>
              <a:gd name="f421" fmla="*/ f311 1 3068842"/>
              <a:gd name="f422" fmla="*/ f194 1 f201"/>
              <a:gd name="f423" fmla="*/ f195 1 f201"/>
              <a:gd name="f424" fmla="*/ f194 1 f202"/>
              <a:gd name="f425" fmla="*/ f196 1 f202"/>
              <a:gd name="f426" fmla="*/ f313 1 f201"/>
              <a:gd name="f427" fmla="*/ f314 1 f202"/>
              <a:gd name="f428" fmla="*/ f315 1 f201"/>
              <a:gd name="f429" fmla="*/ f316 1 f201"/>
              <a:gd name="f430" fmla="*/ f317 1 f202"/>
              <a:gd name="f431" fmla="*/ f318 1 f201"/>
              <a:gd name="f432" fmla="*/ f319 1 f201"/>
              <a:gd name="f433" fmla="*/ f320 1 f202"/>
              <a:gd name="f434" fmla="*/ f321 1 f201"/>
              <a:gd name="f435" fmla="*/ f322 1 f202"/>
              <a:gd name="f436" fmla="*/ f323 1 f201"/>
              <a:gd name="f437" fmla="*/ f324 1 f201"/>
              <a:gd name="f438" fmla="*/ f325 1 f201"/>
              <a:gd name="f439" fmla="*/ f326 1 f201"/>
              <a:gd name="f440" fmla="*/ f327 1 f201"/>
              <a:gd name="f441" fmla="*/ f328 1 f202"/>
              <a:gd name="f442" fmla="*/ f329 1 f201"/>
              <a:gd name="f443" fmla="*/ f330 1 f201"/>
              <a:gd name="f444" fmla="*/ f331 1 f201"/>
              <a:gd name="f445" fmla="*/ f332 1 f201"/>
              <a:gd name="f446" fmla="*/ f333 1 f202"/>
              <a:gd name="f447" fmla="*/ f334 1 f201"/>
              <a:gd name="f448" fmla="*/ f335 1 f201"/>
              <a:gd name="f449" fmla="*/ f336 1 f202"/>
              <a:gd name="f450" fmla="*/ f337 1 f201"/>
              <a:gd name="f451" fmla="*/ f338 1 f201"/>
              <a:gd name="f452" fmla="*/ f339 1 f202"/>
              <a:gd name="f453" fmla="*/ f340 1 f201"/>
              <a:gd name="f454" fmla="*/ f341 1 f201"/>
              <a:gd name="f455" fmla="*/ f342 1 f202"/>
              <a:gd name="f456" fmla="*/ f343 1 f201"/>
              <a:gd name="f457" fmla="*/ f344 1 f202"/>
              <a:gd name="f458" fmla="*/ f345 1 f201"/>
              <a:gd name="f459" fmla="*/ f346 1 f202"/>
              <a:gd name="f460" fmla="*/ f347 1 f201"/>
              <a:gd name="f461" fmla="*/ f348 1 f202"/>
              <a:gd name="f462" fmla="*/ f349 1 f201"/>
              <a:gd name="f463" fmla="*/ f350 1 f201"/>
              <a:gd name="f464" fmla="*/ f351 1 f201"/>
              <a:gd name="f465" fmla="*/ f352 1 f202"/>
              <a:gd name="f466" fmla="*/ f353 1 f201"/>
              <a:gd name="f467" fmla="*/ f354 1 f202"/>
              <a:gd name="f468" fmla="*/ f355 1 f201"/>
              <a:gd name="f469" fmla="*/ f356 1 f201"/>
              <a:gd name="f470" fmla="*/ f357 1 f201"/>
              <a:gd name="f471" fmla="*/ f358 1 f201"/>
              <a:gd name="f472" fmla="*/ f359 1 f201"/>
              <a:gd name="f473" fmla="*/ f360 1 f201"/>
              <a:gd name="f474" fmla="*/ f361 1 f201"/>
              <a:gd name="f475" fmla="*/ f362 1 f201"/>
              <a:gd name="f476" fmla="*/ f363 1 f201"/>
              <a:gd name="f477" fmla="*/ f364 1 f202"/>
              <a:gd name="f478" fmla="*/ f365 1 f201"/>
              <a:gd name="f479" fmla="*/ f366 1 f201"/>
              <a:gd name="f480" fmla="*/ f367 1 f201"/>
              <a:gd name="f481" fmla="*/ f368 1 f201"/>
              <a:gd name="f482" fmla="*/ f369 1 f201"/>
              <a:gd name="f483" fmla="*/ f370 1 f201"/>
              <a:gd name="f484" fmla="*/ f371 1 f201"/>
              <a:gd name="f485" fmla="*/ f372 1 f201"/>
              <a:gd name="f486" fmla="*/ f373 1 f201"/>
              <a:gd name="f487" fmla="*/ f374 1 f201"/>
              <a:gd name="f488" fmla="*/ f375 1 f201"/>
              <a:gd name="f489" fmla="*/ f376 1 f202"/>
              <a:gd name="f490" fmla="*/ f377 1 f201"/>
              <a:gd name="f491" fmla="*/ f378 1 f202"/>
              <a:gd name="f492" fmla="*/ f379 1 f201"/>
              <a:gd name="f493" fmla="*/ f380 1 f201"/>
              <a:gd name="f494" fmla="*/ f381 1 f202"/>
              <a:gd name="f495" fmla="*/ f382 1 f201"/>
              <a:gd name="f496" fmla="*/ f383 1 f202"/>
              <a:gd name="f497" fmla="*/ f384 1 f201"/>
              <a:gd name="f498" fmla="*/ f385 1 f202"/>
              <a:gd name="f499" fmla="*/ f386 1 f201"/>
              <a:gd name="f500" fmla="*/ f387 1 f202"/>
              <a:gd name="f501" fmla="*/ f388 1 f201"/>
              <a:gd name="f502" fmla="*/ f389 1 f202"/>
              <a:gd name="f503" fmla="*/ f390 1 f201"/>
              <a:gd name="f504" fmla="*/ f391 1 f201"/>
              <a:gd name="f505" fmla="*/ f392 1 f201"/>
              <a:gd name="f506" fmla="*/ f393 1 f201"/>
              <a:gd name="f507" fmla="*/ f394 1 f201"/>
              <a:gd name="f508" fmla="*/ f395 1 f201"/>
              <a:gd name="f509" fmla="*/ f396 1 f201"/>
              <a:gd name="f510" fmla="*/ f397 1 f201"/>
              <a:gd name="f511" fmla="*/ f398 1 f201"/>
              <a:gd name="f512" fmla="*/ f399 1 f202"/>
              <a:gd name="f513" fmla="*/ f400 1 f201"/>
              <a:gd name="f514" fmla="*/ f401 1 f201"/>
              <a:gd name="f515" fmla="*/ f402 1 f201"/>
              <a:gd name="f516" fmla="*/ f403 1 f201"/>
              <a:gd name="f517" fmla="*/ f404 1 f202"/>
              <a:gd name="f518" fmla="*/ f405 1 f201"/>
              <a:gd name="f519" fmla="*/ f406 1 f202"/>
              <a:gd name="f520" fmla="*/ f407 1 f201"/>
              <a:gd name="f521" fmla="*/ f408 1 f202"/>
              <a:gd name="f522" fmla="*/ f409 1 f201"/>
              <a:gd name="f523" fmla="*/ f410 1 f201"/>
              <a:gd name="f524" fmla="*/ f411 1 f202"/>
              <a:gd name="f525" fmla="*/ f412 1 f201"/>
              <a:gd name="f526" fmla="*/ f413 1 f201"/>
              <a:gd name="f527" fmla="*/ f414 1 f201"/>
              <a:gd name="f528" fmla="*/ f415 1 f201"/>
              <a:gd name="f529" fmla="*/ f416 1 f202"/>
              <a:gd name="f530" fmla="*/ f417 1 f201"/>
              <a:gd name="f531" fmla="*/ f418 1 f201"/>
              <a:gd name="f532" fmla="*/ f419 1 f201"/>
              <a:gd name="f533" fmla="*/ f420 1 f201"/>
              <a:gd name="f534" fmla="*/ f421 1 f201"/>
              <a:gd name="f535" fmla="*/ f422 f192 1"/>
              <a:gd name="f536" fmla="*/ f423 f192 1"/>
              <a:gd name="f537" fmla="*/ f425 f193 1"/>
              <a:gd name="f538" fmla="*/ f424 f193 1"/>
              <a:gd name="f539" fmla="*/ f426 f192 1"/>
              <a:gd name="f540" fmla="*/ f427 f193 1"/>
              <a:gd name="f541" fmla="*/ f428 f192 1"/>
              <a:gd name="f542" fmla="*/ f429 f192 1"/>
              <a:gd name="f543" fmla="*/ f430 f193 1"/>
              <a:gd name="f544" fmla="*/ f431 f192 1"/>
              <a:gd name="f545" fmla="*/ f432 f192 1"/>
              <a:gd name="f546" fmla="*/ f433 f193 1"/>
              <a:gd name="f547" fmla="*/ f434 f192 1"/>
              <a:gd name="f548" fmla="*/ f435 f193 1"/>
              <a:gd name="f549" fmla="*/ f436 f192 1"/>
              <a:gd name="f550" fmla="*/ f437 f192 1"/>
              <a:gd name="f551" fmla="*/ f438 f192 1"/>
              <a:gd name="f552" fmla="*/ f439 f192 1"/>
              <a:gd name="f553" fmla="*/ f440 f192 1"/>
              <a:gd name="f554" fmla="*/ f441 f193 1"/>
              <a:gd name="f555" fmla="*/ f442 f192 1"/>
              <a:gd name="f556" fmla="*/ f443 f192 1"/>
              <a:gd name="f557" fmla="*/ f444 f192 1"/>
              <a:gd name="f558" fmla="*/ f445 f192 1"/>
              <a:gd name="f559" fmla="*/ f446 f193 1"/>
              <a:gd name="f560" fmla="*/ f447 f192 1"/>
              <a:gd name="f561" fmla="*/ f448 f192 1"/>
              <a:gd name="f562" fmla="*/ f449 f193 1"/>
              <a:gd name="f563" fmla="*/ f450 f192 1"/>
              <a:gd name="f564" fmla="*/ f451 f192 1"/>
              <a:gd name="f565" fmla="*/ f452 f193 1"/>
              <a:gd name="f566" fmla="*/ f453 f192 1"/>
              <a:gd name="f567" fmla="*/ f454 f192 1"/>
              <a:gd name="f568" fmla="*/ f455 f193 1"/>
              <a:gd name="f569" fmla="*/ f456 f192 1"/>
              <a:gd name="f570" fmla="*/ f457 f193 1"/>
              <a:gd name="f571" fmla="*/ f458 f192 1"/>
              <a:gd name="f572" fmla="*/ f459 f193 1"/>
              <a:gd name="f573" fmla="*/ f460 f192 1"/>
              <a:gd name="f574" fmla="*/ f461 f193 1"/>
              <a:gd name="f575" fmla="*/ f462 f192 1"/>
              <a:gd name="f576" fmla="*/ f463 f192 1"/>
              <a:gd name="f577" fmla="*/ f464 f192 1"/>
              <a:gd name="f578" fmla="*/ f465 f193 1"/>
              <a:gd name="f579" fmla="*/ f466 f192 1"/>
              <a:gd name="f580" fmla="*/ f467 f193 1"/>
              <a:gd name="f581" fmla="*/ f468 f192 1"/>
              <a:gd name="f582" fmla="*/ f469 f192 1"/>
              <a:gd name="f583" fmla="*/ f470 f192 1"/>
              <a:gd name="f584" fmla="*/ f471 f192 1"/>
              <a:gd name="f585" fmla="*/ f472 f192 1"/>
              <a:gd name="f586" fmla="*/ f473 f192 1"/>
              <a:gd name="f587" fmla="*/ f474 f192 1"/>
              <a:gd name="f588" fmla="*/ f475 f192 1"/>
              <a:gd name="f589" fmla="*/ f476 f192 1"/>
              <a:gd name="f590" fmla="*/ f477 f193 1"/>
              <a:gd name="f591" fmla="*/ f478 f192 1"/>
              <a:gd name="f592" fmla="*/ f479 f192 1"/>
              <a:gd name="f593" fmla="*/ f480 f192 1"/>
              <a:gd name="f594" fmla="*/ f481 f192 1"/>
              <a:gd name="f595" fmla="*/ f482 f192 1"/>
              <a:gd name="f596" fmla="*/ f483 f192 1"/>
              <a:gd name="f597" fmla="*/ f484 f192 1"/>
              <a:gd name="f598" fmla="*/ f485 f192 1"/>
              <a:gd name="f599" fmla="*/ f486 f192 1"/>
              <a:gd name="f600" fmla="*/ f487 f192 1"/>
              <a:gd name="f601" fmla="*/ f488 f192 1"/>
              <a:gd name="f602" fmla="*/ f489 f193 1"/>
              <a:gd name="f603" fmla="*/ f490 f192 1"/>
              <a:gd name="f604" fmla="*/ f491 f193 1"/>
              <a:gd name="f605" fmla="*/ f492 f192 1"/>
              <a:gd name="f606" fmla="*/ f493 f192 1"/>
              <a:gd name="f607" fmla="*/ f494 f193 1"/>
              <a:gd name="f608" fmla="*/ f495 f192 1"/>
              <a:gd name="f609" fmla="*/ f496 f193 1"/>
              <a:gd name="f610" fmla="*/ f497 f192 1"/>
              <a:gd name="f611" fmla="*/ f498 f193 1"/>
              <a:gd name="f612" fmla="*/ f499 f192 1"/>
              <a:gd name="f613" fmla="*/ f500 f193 1"/>
              <a:gd name="f614" fmla="*/ f501 f192 1"/>
              <a:gd name="f615" fmla="*/ f502 f193 1"/>
              <a:gd name="f616" fmla="*/ f503 f192 1"/>
              <a:gd name="f617" fmla="*/ f504 f192 1"/>
              <a:gd name="f618" fmla="*/ f505 f192 1"/>
              <a:gd name="f619" fmla="*/ f506 f192 1"/>
              <a:gd name="f620" fmla="*/ f507 f192 1"/>
              <a:gd name="f621" fmla="*/ f508 f192 1"/>
              <a:gd name="f622" fmla="*/ f509 f192 1"/>
              <a:gd name="f623" fmla="*/ f510 f192 1"/>
              <a:gd name="f624" fmla="*/ f511 f192 1"/>
              <a:gd name="f625" fmla="*/ f512 f193 1"/>
              <a:gd name="f626" fmla="*/ f513 f192 1"/>
              <a:gd name="f627" fmla="*/ f514 f192 1"/>
              <a:gd name="f628" fmla="*/ f515 f192 1"/>
              <a:gd name="f629" fmla="*/ f516 f192 1"/>
              <a:gd name="f630" fmla="*/ f517 f193 1"/>
              <a:gd name="f631" fmla="*/ f518 f192 1"/>
              <a:gd name="f632" fmla="*/ f519 f193 1"/>
              <a:gd name="f633" fmla="*/ f520 f192 1"/>
              <a:gd name="f634" fmla="*/ f521 f193 1"/>
              <a:gd name="f635" fmla="*/ f522 f192 1"/>
              <a:gd name="f636" fmla="*/ f523 f192 1"/>
              <a:gd name="f637" fmla="*/ f524 f193 1"/>
              <a:gd name="f638" fmla="*/ f525 f192 1"/>
              <a:gd name="f639" fmla="*/ f526 f192 1"/>
              <a:gd name="f640" fmla="*/ f527 f192 1"/>
              <a:gd name="f641" fmla="*/ f528 f192 1"/>
              <a:gd name="f642" fmla="*/ f529 f193 1"/>
              <a:gd name="f643" fmla="*/ f530 f192 1"/>
              <a:gd name="f644" fmla="*/ f531 f192 1"/>
              <a:gd name="f645" fmla="*/ f532 f192 1"/>
              <a:gd name="f646" fmla="*/ f533 f192 1"/>
              <a:gd name="f647" fmla="*/ f534 f19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2">
                <a:pos x="f539" y="f540"/>
              </a:cxn>
              <a:cxn ang="f312">
                <a:pos x="f541" y="f540"/>
              </a:cxn>
              <a:cxn ang="f312">
                <a:pos x="f542" y="f543"/>
              </a:cxn>
              <a:cxn ang="f312">
                <a:pos x="f544" y="f543"/>
              </a:cxn>
              <a:cxn ang="f312">
                <a:pos x="f545" y="f546"/>
              </a:cxn>
              <a:cxn ang="f312">
                <a:pos x="f547" y="f548"/>
              </a:cxn>
              <a:cxn ang="f312">
                <a:pos x="f549" y="f548"/>
              </a:cxn>
              <a:cxn ang="f312">
                <a:pos x="f545" y="f546"/>
              </a:cxn>
              <a:cxn ang="f312">
                <a:pos x="f550" y="f546"/>
              </a:cxn>
              <a:cxn ang="f312">
                <a:pos x="f551" y="f548"/>
              </a:cxn>
              <a:cxn ang="f312">
                <a:pos x="f552" y="f548"/>
              </a:cxn>
              <a:cxn ang="f312">
                <a:pos x="f550" y="f546"/>
              </a:cxn>
              <a:cxn ang="f312">
                <a:pos x="f553" y="f554"/>
              </a:cxn>
              <a:cxn ang="f312">
                <a:pos x="f555" y="f554"/>
              </a:cxn>
              <a:cxn ang="f312">
                <a:pos x="f556" y="f540"/>
              </a:cxn>
              <a:cxn ang="f312">
                <a:pos x="f557" y="f540"/>
              </a:cxn>
              <a:cxn ang="f312">
                <a:pos x="f558" y="f559"/>
              </a:cxn>
              <a:cxn ang="f312">
                <a:pos x="f560" y="f559"/>
              </a:cxn>
              <a:cxn ang="f312">
                <a:pos x="f561" y="f562"/>
              </a:cxn>
              <a:cxn ang="f312">
                <a:pos x="f563" y="f562"/>
              </a:cxn>
              <a:cxn ang="f312">
                <a:pos x="f564" y="f565"/>
              </a:cxn>
              <a:cxn ang="f312">
                <a:pos x="f566" y="f565"/>
              </a:cxn>
              <a:cxn ang="f312">
                <a:pos x="f567" y="f568"/>
              </a:cxn>
              <a:cxn ang="f312">
                <a:pos x="f564" y="f568"/>
              </a:cxn>
              <a:cxn ang="f312">
                <a:pos x="f569" y="f570"/>
              </a:cxn>
              <a:cxn ang="f312">
                <a:pos x="f571" y="f572"/>
              </a:cxn>
              <a:cxn ang="f312">
                <a:pos x="f573" y="f574"/>
              </a:cxn>
              <a:cxn ang="f312">
                <a:pos x="f558" y="f559"/>
              </a:cxn>
              <a:cxn ang="f312">
                <a:pos x="f575" y="f559"/>
              </a:cxn>
              <a:cxn ang="f312">
                <a:pos x="f576" y="f559"/>
              </a:cxn>
              <a:cxn ang="f312">
                <a:pos x="f577" y="f578"/>
              </a:cxn>
              <a:cxn ang="f312">
                <a:pos x="f579" y="f580"/>
              </a:cxn>
              <a:cxn ang="f312">
                <a:pos x="f581" y="f568"/>
              </a:cxn>
              <a:cxn ang="f312">
                <a:pos x="f582" y="f568"/>
              </a:cxn>
              <a:cxn ang="f312">
                <a:pos x="f583" y="f562"/>
              </a:cxn>
              <a:cxn ang="f312">
                <a:pos x="f584" y="f562"/>
              </a:cxn>
              <a:cxn ang="f312">
                <a:pos x="f585" y="f568"/>
              </a:cxn>
              <a:cxn ang="f312">
                <a:pos x="f586" y="f568"/>
              </a:cxn>
              <a:cxn ang="f312">
                <a:pos x="f587" y="f559"/>
              </a:cxn>
              <a:cxn ang="f312">
                <a:pos x="f588" y="f559"/>
              </a:cxn>
              <a:cxn ang="f312">
                <a:pos x="f589" y="f590"/>
              </a:cxn>
              <a:cxn ang="f312">
                <a:pos x="f591" y="f580"/>
              </a:cxn>
              <a:cxn ang="f312">
                <a:pos x="f592" y="f568"/>
              </a:cxn>
              <a:cxn ang="f312">
                <a:pos x="f593" y="f568"/>
              </a:cxn>
              <a:cxn ang="f312">
                <a:pos x="f588" y="f562"/>
              </a:cxn>
              <a:cxn ang="f312">
                <a:pos x="f594" y="f562"/>
              </a:cxn>
              <a:cxn ang="f312">
                <a:pos x="f595" y="f568"/>
              </a:cxn>
              <a:cxn ang="f312">
                <a:pos x="f596" y="f568"/>
              </a:cxn>
              <a:cxn ang="f312">
                <a:pos x="f597" y="f562"/>
              </a:cxn>
              <a:cxn ang="f312">
                <a:pos x="f598" y="f562"/>
              </a:cxn>
              <a:cxn ang="f312">
                <a:pos x="f599" y="f568"/>
              </a:cxn>
              <a:cxn ang="f312">
                <a:pos x="f600" y="f568"/>
              </a:cxn>
              <a:cxn ang="f312">
                <a:pos x="f601" y="f602"/>
              </a:cxn>
              <a:cxn ang="f312">
                <a:pos x="f603" y="f604"/>
              </a:cxn>
              <a:cxn ang="f312">
                <a:pos x="f605" y="f604"/>
              </a:cxn>
              <a:cxn ang="f312">
                <a:pos x="f606" y="f607"/>
              </a:cxn>
              <a:cxn ang="f312">
                <a:pos x="f608" y="f609"/>
              </a:cxn>
              <a:cxn ang="f312">
                <a:pos x="f610" y="f611"/>
              </a:cxn>
              <a:cxn ang="f312">
                <a:pos x="f612" y="f613"/>
              </a:cxn>
              <a:cxn ang="f312">
                <a:pos x="f614" y="f615"/>
              </a:cxn>
              <a:cxn ang="f312">
                <a:pos x="f601" y="f602"/>
              </a:cxn>
              <a:cxn ang="f312">
                <a:pos x="f616" y="f602"/>
              </a:cxn>
              <a:cxn ang="f312">
                <a:pos x="f617" y="f604"/>
              </a:cxn>
              <a:cxn ang="f312">
                <a:pos x="f618" y="f604"/>
              </a:cxn>
              <a:cxn ang="f312">
                <a:pos x="f619" y="f607"/>
              </a:cxn>
              <a:cxn ang="f312">
                <a:pos x="f620" y="f609"/>
              </a:cxn>
              <a:cxn ang="f312">
                <a:pos x="f621" y="f611"/>
              </a:cxn>
              <a:cxn ang="f312">
                <a:pos x="f622" y="f613"/>
              </a:cxn>
              <a:cxn ang="f312">
                <a:pos x="f623" y="f615"/>
              </a:cxn>
              <a:cxn ang="f312">
                <a:pos x="f616" y="f602"/>
              </a:cxn>
              <a:cxn ang="f312">
                <a:pos x="f624" y="f625"/>
              </a:cxn>
              <a:cxn ang="f312">
                <a:pos x="f626" y="f625"/>
              </a:cxn>
              <a:cxn ang="f312">
                <a:pos x="f627" y="f540"/>
              </a:cxn>
              <a:cxn ang="f312">
                <a:pos x="f628" y="f540"/>
              </a:cxn>
              <a:cxn ang="f312">
                <a:pos x="f629" y="f630"/>
              </a:cxn>
              <a:cxn ang="f312">
                <a:pos x="f631" y="f632"/>
              </a:cxn>
              <a:cxn ang="f312">
                <a:pos x="f633" y="f634"/>
              </a:cxn>
              <a:cxn ang="f312">
                <a:pos x="f635" y="f632"/>
              </a:cxn>
              <a:cxn ang="f312">
                <a:pos x="f629" y="f630"/>
              </a:cxn>
              <a:cxn ang="f312">
                <a:pos x="f636" y="f637"/>
              </a:cxn>
              <a:cxn ang="f312">
                <a:pos x="f638" y="f637"/>
              </a:cxn>
              <a:cxn ang="f312">
                <a:pos x="f639" y="f559"/>
              </a:cxn>
              <a:cxn ang="f312">
                <a:pos x="f640" y="f559"/>
              </a:cxn>
              <a:cxn ang="f312">
                <a:pos x="f641" y="f642"/>
              </a:cxn>
              <a:cxn ang="f312">
                <a:pos x="f643" y="f580"/>
              </a:cxn>
              <a:cxn ang="f312">
                <a:pos x="f644" y="f568"/>
              </a:cxn>
              <a:cxn ang="f312">
                <a:pos x="f645" y="f568"/>
              </a:cxn>
              <a:cxn ang="f312">
                <a:pos x="f646" y="f554"/>
              </a:cxn>
              <a:cxn ang="f312">
                <a:pos x="f647" y="f554"/>
              </a:cxn>
            </a:cxnLst>
            <a:rect l="f535" t="f538" r="f536" b="f537"/>
            <a:pathLst>
              <a:path w="3068842" h="648000">
                <a:moveTo>
                  <a:pt x="f8" y="f9"/>
                </a:moveTo>
                <a:lnTo>
                  <a:pt x="f10" y="f9"/>
                </a:lnTo>
                <a:lnTo>
                  <a:pt x="f11" y="f7"/>
                </a:lnTo>
                <a:lnTo>
                  <a:pt x="f12" y="f7"/>
                </a:lnTo>
                <a:close/>
                <a:moveTo>
                  <a:pt x="f13" y="f14"/>
                </a:moveTo>
                <a:cubicBezTo>
                  <a:pt x="f15" y="f14"/>
                  <a:pt x="f16" y="f17"/>
                  <a:pt x="f18" y="f19"/>
                </a:cubicBezTo>
                <a:lnTo>
                  <a:pt x="f20" y="f19"/>
                </a:lnTo>
                <a:cubicBezTo>
                  <a:pt x="f20" y="f21"/>
                  <a:pt x="f22" y="f14"/>
                  <a:pt x="f13" y="f14"/>
                </a:cubicBezTo>
                <a:close/>
                <a:moveTo>
                  <a:pt x="f23" y="f14"/>
                </a:moveTo>
                <a:cubicBezTo>
                  <a:pt x="f24" y="f14"/>
                  <a:pt x="f25" y="f17"/>
                  <a:pt x="f26" y="f19"/>
                </a:cubicBezTo>
                <a:lnTo>
                  <a:pt x="f27" y="f19"/>
                </a:lnTo>
                <a:cubicBezTo>
                  <a:pt x="f27" y="f21"/>
                  <a:pt x="f28" y="f14"/>
                  <a:pt x="f23" y="f14"/>
                </a:cubicBezTo>
                <a:close/>
                <a:moveTo>
                  <a:pt x="f29" y="f30"/>
                </a:moveTo>
                <a:lnTo>
                  <a:pt x="f31" y="f30"/>
                </a:lnTo>
                <a:lnTo>
                  <a:pt x="f32" y="f9"/>
                </a:lnTo>
                <a:lnTo>
                  <a:pt x="f33" y="f9"/>
                </a:lnTo>
                <a:close/>
                <a:moveTo>
                  <a:pt x="f34" y="f35"/>
                </a:moveTo>
                <a:lnTo>
                  <a:pt x="f36" y="f35"/>
                </a:lnTo>
                <a:lnTo>
                  <a:pt x="f37" y="f38"/>
                </a:lnTo>
                <a:lnTo>
                  <a:pt x="f39" y="f38"/>
                </a:lnTo>
                <a:lnTo>
                  <a:pt x="f40" y="f41"/>
                </a:lnTo>
                <a:lnTo>
                  <a:pt x="f42" y="f41"/>
                </a:lnTo>
                <a:lnTo>
                  <a:pt x="f43" y="f44"/>
                </a:lnTo>
                <a:lnTo>
                  <a:pt x="f40" y="f44"/>
                </a:ln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lnTo>
                  <a:pt x="f57" y="f58"/>
                </a:lnTo>
                <a:cubicBezTo>
                  <a:pt x="f59" y="f60"/>
                  <a:pt x="f61" y="f62"/>
                  <a:pt x="f34" y="f35"/>
                </a:cubicBezTo>
                <a:close/>
                <a:moveTo>
                  <a:pt x="f63" y="f35"/>
                </a:moveTo>
                <a:lnTo>
                  <a:pt x="f64" y="f35"/>
                </a:lnTo>
                <a:cubicBezTo>
                  <a:pt x="f65" y="f66"/>
                  <a:pt x="f67" y="f68"/>
                  <a:pt x="f69" y="f70"/>
                </a:cubicBezTo>
                <a:cubicBezTo>
                  <a:pt x="f71" y="f72"/>
                  <a:pt x="f73" y="f74"/>
                  <a:pt x="f75" y="f76"/>
                </a:cubicBezTo>
                <a:lnTo>
                  <a:pt x="f77" y="f44"/>
                </a:lnTo>
                <a:lnTo>
                  <a:pt x="f78" y="f44"/>
                </a:lnTo>
                <a:lnTo>
                  <a:pt x="f79" y="f38"/>
                </a:lnTo>
                <a:lnTo>
                  <a:pt x="f80" y="f38"/>
                </a:lnTo>
                <a:lnTo>
                  <a:pt x="f81" y="f44"/>
                </a:lnTo>
                <a:lnTo>
                  <a:pt x="f82" y="f44"/>
                </a:lnTo>
                <a:close/>
                <a:moveTo>
                  <a:pt x="f83" y="f35"/>
                </a:moveTo>
                <a:lnTo>
                  <a:pt x="f84" y="f35"/>
                </a:lnTo>
                <a:cubicBezTo>
                  <a:pt x="f85" y="f86"/>
                  <a:pt x="f87" y="f88"/>
                  <a:pt x="f89" y="f90"/>
                </a:cubicBezTo>
                <a:cubicBezTo>
                  <a:pt x="f91" y="f92"/>
                  <a:pt x="f93" y="f94"/>
                  <a:pt x="f95" y="f76"/>
                </a:cubicBezTo>
                <a:lnTo>
                  <a:pt x="f96" y="f44"/>
                </a:lnTo>
                <a:lnTo>
                  <a:pt x="f97" y="f44"/>
                </a:lnTo>
                <a:lnTo>
                  <a:pt x="f84" y="f38"/>
                </a:lnTo>
                <a:lnTo>
                  <a:pt x="f98" y="f38"/>
                </a:lnTo>
                <a:lnTo>
                  <a:pt x="f99" y="f44"/>
                </a:lnTo>
                <a:lnTo>
                  <a:pt x="f100" y="f44"/>
                </a:lnTo>
                <a:lnTo>
                  <a:pt x="f101" y="f38"/>
                </a:lnTo>
                <a:lnTo>
                  <a:pt x="f102" y="f38"/>
                </a:lnTo>
                <a:lnTo>
                  <a:pt x="f103" y="f44"/>
                </a:lnTo>
                <a:lnTo>
                  <a:pt x="f5" y="f44"/>
                </a:lnTo>
                <a:close/>
                <a:moveTo>
                  <a:pt x="f104" y="f105"/>
                </a:moveTo>
                <a:cubicBezTo>
                  <a:pt x="f106" y="f105"/>
                  <a:pt x="f107" y="f108"/>
                  <a:pt x="f109" y="f110"/>
                </a:cubicBezTo>
                <a:lnTo>
                  <a:pt x="f111" y="f110"/>
                </a:lnTo>
                <a:cubicBezTo>
                  <a:pt x="f111" y="f112"/>
                  <a:pt x="f18" y="f113"/>
                  <a:pt x="f114" y="f113"/>
                </a:cubicBezTo>
                <a:cubicBezTo>
                  <a:pt x="f115" y="f113"/>
                  <a:pt x="f116" y="f117"/>
                  <a:pt x="f118" y="f119"/>
                </a:cubicBezTo>
                <a:lnTo>
                  <a:pt x="f120" y="f121"/>
                </a:lnTo>
                <a:cubicBezTo>
                  <a:pt x="f122" y="f123"/>
                  <a:pt x="f124" y="f125"/>
                  <a:pt x="f126" y="f125"/>
                </a:cubicBezTo>
                <a:cubicBezTo>
                  <a:pt x="f127" y="f125"/>
                  <a:pt x="f128" y="f129"/>
                  <a:pt x="f128" y="f130"/>
                </a:cubicBezTo>
                <a:cubicBezTo>
                  <a:pt x="f128" y="f21"/>
                  <a:pt x="f111" y="f105"/>
                  <a:pt x="f104" y="f105"/>
                </a:cubicBezTo>
                <a:close/>
                <a:moveTo>
                  <a:pt x="f131" y="f105"/>
                </a:moveTo>
                <a:cubicBezTo>
                  <a:pt x="f132" y="f105"/>
                  <a:pt x="f133" y="f108"/>
                  <a:pt x="f134" y="f110"/>
                </a:cubicBezTo>
                <a:lnTo>
                  <a:pt x="f135" y="f110"/>
                </a:lnTo>
                <a:cubicBezTo>
                  <a:pt x="f135" y="f112"/>
                  <a:pt x="f26" y="f113"/>
                  <a:pt x="f136" y="f113"/>
                </a:cubicBezTo>
                <a:cubicBezTo>
                  <a:pt x="f137" y="f113"/>
                  <a:pt x="f138" y="f117"/>
                  <a:pt x="f139" y="f119"/>
                </a:cubicBezTo>
                <a:lnTo>
                  <a:pt x="f140" y="f121"/>
                </a:lnTo>
                <a:cubicBezTo>
                  <a:pt x="f141" y="f123"/>
                  <a:pt x="f142" y="f125"/>
                  <a:pt x="f143" y="f125"/>
                </a:cubicBezTo>
                <a:cubicBezTo>
                  <a:pt x="f144" y="f125"/>
                  <a:pt x="f145" y="f129"/>
                  <a:pt x="f145" y="f130"/>
                </a:cubicBezTo>
                <a:cubicBezTo>
                  <a:pt x="f145" y="f21"/>
                  <a:pt x="f135" y="f105"/>
                  <a:pt x="f131" y="f105"/>
                </a:cubicBezTo>
                <a:close/>
                <a:moveTo>
                  <a:pt x="f146" y="f147"/>
                </a:moveTo>
                <a:lnTo>
                  <a:pt x="f148" y="f147"/>
                </a:lnTo>
                <a:lnTo>
                  <a:pt x="f149" y="f9"/>
                </a:lnTo>
                <a:lnTo>
                  <a:pt x="f150" y="f9"/>
                </a:lnTo>
                <a:close/>
                <a:moveTo>
                  <a:pt x="f151" y="f152"/>
                </a:moveTo>
                <a:cubicBezTo>
                  <a:pt x="f153" y="f152"/>
                  <a:pt x="f154" y="f155"/>
                  <a:pt x="f156" y="f157"/>
                </a:cubicBezTo>
                <a:cubicBezTo>
                  <a:pt x="f158" y="f159"/>
                  <a:pt x="f160" y="f161"/>
                  <a:pt x="f162" y="f163"/>
                </a:cubicBezTo>
                <a:cubicBezTo>
                  <a:pt x="f164" y="f163"/>
                  <a:pt x="f165" y="f166"/>
                  <a:pt x="f167" y="f157"/>
                </a:cubicBezTo>
                <a:cubicBezTo>
                  <a:pt x="f168" y="f169"/>
                  <a:pt x="f170" y="f171"/>
                  <a:pt x="f151" y="f152"/>
                </a:cubicBezTo>
                <a:close/>
                <a:moveTo>
                  <a:pt x="f172" y="f5"/>
                </a:moveTo>
                <a:lnTo>
                  <a:pt x="f173" y="f5"/>
                </a:lnTo>
                <a:lnTo>
                  <a:pt x="f174" y="f35"/>
                </a:lnTo>
                <a:lnTo>
                  <a:pt x="f175" y="f35"/>
                </a:lnTo>
                <a:cubicBezTo>
                  <a:pt x="f176" y="f177"/>
                  <a:pt x="f178" y="f179"/>
                  <a:pt x="f180" y="f181"/>
                </a:cubicBezTo>
                <a:cubicBezTo>
                  <a:pt x="f182" y="f183"/>
                  <a:pt x="f184" y="f185"/>
                  <a:pt x="f186" y="f76"/>
                </a:cubicBezTo>
                <a:lnTo>
                  <a:pt x="f187" y="f44"/>
                </a:lnTo>
                <a:lnTo>
                  <a:pt x="f188" y="f44"/>
                </a:lnTo>
                <a:lnTo>
                  <a:pt x="f189" y="f30"/>
                </a:lnTo>
                <a:lnTo>
                  <a:pt x="f190" y="f30"/>
                </a:ln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 </a:t>
            </a:r>
            <a:endParaRPr lang="en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015FD49-C859-5553-C888-AEF0BCB5AE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193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80365-6453-1F16-4E8C-80C5F74B16EC}"/>
              </a:ext>
            </a:extLst>
          </p:cNvPr>
          <p:cNvSpPr/>
          <p:nvPr userDrawn="1"/>
        </p:nvSpPr>
        <p:spPr>
          <a:xfrm>
            <a:off x="6095999" y="0"/>
            <a:ext cx="6096001" cy="6858000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6200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99741-8A1F-6DCA-AAFE-AB63B5380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3" y="2024063"/>
            <a:ext cx="5400675" cy="41529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1pPr>
            <a:lvl2pPr marL="216000" indent="-216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solidFill>
                  <a:schemeClr val="tx2"/>
                </a:solidFill>
              </a:defRPr>
            </a:lvl2pPr>
            <a:lvl3pPr marL="432000" indent="-216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solidFill>
                  <a:schemeClr val="tx2"/>
                </a:solidFill>
              </a:defRPr>
            </a:lvl3pPr>
            <a:lvl4pPr marL="648000" indent="-216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solidFill>
                  <a:schemeClr val="tx2"/>
                </a:solidFill>
              </a:defRPr>
            </a:lvl4pPr>
            <a:lvl5pPr marL="864000" indent="-2160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solidFill>
                  <a:schemeClr val="tx2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F4D76-7B8B-4305-7E3E-87A93E1B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Milence Master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2B67B-E6BE-E95D-7064-58DB5D83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B52B-DE19-4145-B24A-0F9E4486D4CD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733EFF-9AC7-0D78-B38A-882FB127C1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1456564"/>
            <a:ext cx="5400675" cy="32623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5D2A8657-2BBD-1118-5718-2800C990A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54006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/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7" name="Freeform: Shape 3">
            <a:extLst>
              <a:ext uri="{FF2B5EF4-FFF2-40B4-BE49-F238E27FC236}">
                <a16:creationId xmlns:a16="http://schemas.microsoft.com/office/drawing/2014/main" id="{4C5CDD5D-FA69-3B0E-BC8D-B0881EB8B4D8}"/>
              </a:ext>
            </a:extLst>
          </p:cNvPr>
          <p:cNvSpPr/>
          <p:nvPr userDrawn="1"/>
        </p:nvSpPr>
        <p:spPr>
          <a:xfrm>
            <a:off x="10565840" y="6420189"/>
            <a:ext cx="1183248" cy="2498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068842"/>
              <a:gd name="f7" fmla="val 648000"/>
              <a:gd name="f8" fmla="val 2257456"/>
              <a:gd name="f9" fmla="val 432000"/>
              <a:gd name="f10" fmla="val 2777561"/>
              <a:gd name="f11" fmla="val 2726403"/>
              <a:gd name="f12" fmla="val 2209140"/>
              <a:gd name="f13" fmla="val 1912737"/>
              <a:gd name="f14" fmla="val 258119"/>
              <a:gd name="f15" fmla="val 1872947"/>
              <a:gd name="f16" fmla="val 1847368"/>
              <a:gd name="f17" fmla="val 272329"/>
              <a:gd name="f18" fmla="val 1833158"/>
              <a:gd name="f19" fmla="val 300750"/>
              <a:gd name="f20" fmla="val 1972421"/>
              <a:gd name="f21" fmla="val 263803"/>
              <a:gd name="f22" fmla="val 1938316"/>
              <a:gd name="f23" fmla="val 966316"/>
              <a:gd name="f24" fmla="val 926526"/>
              <a:gd name="f25" fmla="val 900947"/>
              <a:gd name="f26" fmla="val 886737"/>
              <a:gd name="f27" fmla="val 1026000"/>
              <a:gd name="f28" fmla="val 991895"/>
              <a:gd name="f29" fmla="val 577771"/>
              <a:gd name="f30" fmla="val 216000"/>
              <a:gd name="f31" fmla="val 640297"/>
              <a:gd name="f32" fmla="val 591981"/>
              <a:gd name="f33" fmla="val 526613"/>
              <a:gd name="f34" fmla="val 1571683"/>
              <a:gd name="f35" fmla="val 215488"/>
              <a:gd name="f36" fmla="val 1739368"/>
              <a:gd name="f37" fmla="val 1725157"/>
              <a:gd name="f38" fmla="val 278014"/>
              <a:gd name="f39" fmla="val 1546104"/>
              <a:gd name="f40" fmla="val 1523368"/>
              <a:gd name="f41" fmla="val 371804"/>
              <a:gd name="f42" fmla="val 1702420"/>
              <a:gd name="f43" fmla="val 1688210"/>
              <a:gd name="f44" fmla="val 431488"/>
              <a:gd name="f45" fmla="val 1518636"/>
              <a:gd name="f46" fmla="val 431440"/>
              <a:gd name="f47" fmla="val 1513926"/>
              <a:gd name="f48" fmla="val 430851"/>
              <a:gd name="f49" fmla="val 1509328"/>
              <a:gd name="f50" fmla="val 429733"/>
              <a:gd name="f51" fmla="val 1476018"/>
              <a:gd name="f52" fmla="val 421632"/>
              <a:gd name="f53" fmla="val 1455582"/>
              <a:gd name="f54" fmla="val 388061"/>
              <a:gd name="f55" fmla="val 1463683"/>
              <a:gd name="f56" fmla="val 354751"/>
              <a:gd name="f57" fmla="val 1477894"/>
              <a:gd name="f58" fmla="val 289383"/>
              <a:gd name="f59" fmla="val 1488597"/>
              <a:gd name="f60" fmla="val 246212"/>
              <a:gd name="f61" fmla="val 1527207"/>
              <a:gd name="f62" fmla="val 215792"/>
              <a:gd name="f63" fmla="val 1170947"/>
              <a:gd name="f64" fmla="val 1350000"/>
              <a:gd name="f65" fmla="val 1354787"/>
              <a:gd name="f66" fmla="val 215530"/>
              <a:gd name="f67" fmla="val 1359554"/>
              <a:gd name="f68" fmla="val 216102"/>
              <a:gd name="f69" fmla="val 1364216"/>
              <a:gd name="f70" fmla="val 217194"/>
              <a:gd name="f71" fmla="val 1399060"/>
              <a:gd name="f72" fmla="val 225358"/>
              <a:gd name="f73" fmla="val 1420689"/>
              <a:gd name="f74" fmla="val 260223"/>
              <a:gd name="f75" fmla="val 1412526"/>
              <a:gd name="f76" fmla="val 295067"/>
              <a:gd name="f77" fmla="val 1381263"/>
              <a:gd name="f78" fmla="val 1315894"/>
              <a:gd name="f79" fmla="val 1352842"/>
              <a:gd name="f80" fmla="val 1222105"/>
              <a:gd name="f81" fmla="val 1185157"/>
              <a:gd name="f82" fmla="val 1119789"/>
              <a:gd name="f83" fmla="val 51158"/>
              <a:gd name="f84" fmla="val 426316"/>
              <a:gd name="f85" fmla="val 429996"/>
              <a:gd name="f86" fmla="val 215621"/>
              <a:gd name="f87" fmla="val 433658"/>
              <a:gd name="f88" fmla="val 216060"/>
              <a:gd name="f89" fmla="val 437266"/>
              <a:gd name="f90" fmla="val 216802"/>
              <a:gd name="f91" fmla="val 473120"/>
              <a:gd name="f92" fmla="val 224172"/>
              <a:gd name="f93" fmla="val 496212"/>
              <a:gd name="f94" fmla="val 259212"/>
              <a:gd name="f95" fmla="val 488842"/>
              <a:gd name="f96" fmla="val 454737"/>
              <a:gd name="f97" fmla="val 389368"/>
              <a:gd name="f98" fmla="val 295579"/>
              <a:gd name="f99" fmla="val 261474"/>
              <a:gd name="f100" fmla="val 196105"/>
              <a:gd name="f101" fmla="val 233053"/>
              <a:gd name="f102" fmla="val 102316"/>
              <a:gd name="f103" fmla="val 65368"/>
              <a:gd name="f104" fmla="val 1915579"/>
              <a:gd name="f105" fmla="val 212645"/>
              <a:gd name="f106" fmla="val 1961052"/>
              <a:gd name="f107" fmla="val 2060526"/>
              <a:gd name="f108" fmla="val 232540"/>
              <a:gd name="f109" fmla="val 2026421"/>
              <a:gd name="f110" fmla="val 346224"/>
              <a:gd name="f111" fmla="val 1824631"/>
              <a:gd name="f112" fmla="val 368961"/>
              <a:gd name="f113" fmla="val 388856"/>
              <a:gd name="f114" fmla="val 1898526"/>
              <a:gd name="f115" fmla="val 1926947"/>
              <a:gd name="f116" fmla="val 1944000"/>
              <a:gd name="f117" fmla="val 383171"/>
              <a:gd name="f118" fmla="val 1958210"/>
              <a:gd name="f119" fmla="val 366119"/>
              <a:gd name="f120" fmla="val 2012210"/>
              <a:gd name="f121" fmla="val 391698"/>
              <a:gd name="f122" fmla="val 1989473"/>
              <a:gd name="f123" fmla="val 422961"/>
              <a:gd name="f124" fmla="val 1946842"/>
              <a:gd name="f125" fmla="val 437171"/>
              <a:gd name="f126" fmla="val 1892842"/>
              <a:gd name="f127" fmla="val 1810421"/>
              <a:gd name="f128" fmla="val 1762105"/>
              <a:gd name="f129" fmla="val 400224"/>
              <a:gd name="f130" fmla="val 340540"/>
              <a:gd name="f131" fmla="val 969158"/>
              <a:gd name="f132" fmla="val 1014631"/>
              <a:gd name="f133" fmla="val 1116947"/>
              <a:gd name="f134" fmla="val 1080000"/>
              <a:gd name="f135" fmla="val 878210"/>
              <a:gd name="f136" fmla="val 952105"/>
              <a:gd name="f137" fmla="val 980526"/>
              <a:gd name="f138" fmla="val 997579"/>
              <a:gd name="f139" fmla="val 1011789"/>
              <a:gd name="f140" fmla="val 1065789"/>
              <a:gd name="f141" fmla="val 1043052"/>
              <a:gd name="f142" fmla="val 1003263"/>
              <a:gd name="f143" fmla="val 946421"/>
              <a:gd name="f144" fmla="val 864000"/>
              <a:gd name="f145" fmla="val 815684"/>
              <a:gd name="f146" fmla="val 739771"/>
              <a:gd name="f147" fmla="val 116526"/>
              <a:gd name="f148" fmla="val 805139"/>
              <a:gd name="f149" fmla="val 731244"/>
              <a:gd name="f150" fmla="val 665876"/>
              <a:gd name="f151" fmla="val 630947"/>
              <a:gd name="f152" fmla="val 110330"/>
              <a:gd name="f153" fmla="val 656526"/>
              <a:gd name="f154" fmla="val 667895"/>
              <a:gd name="f155" fmla="val 124540"/>
              <a:gd name="f156" fmla="val 662210"/>
              <a:gd name="f157" fmla="val 147277"/>
              <a:gd name="f158" fmla="val 658830"/>
              <a:gd name="f159" fmla="val 171046"/>
              <a:gd name="f160" fmla="val 637870"/>
              <a:gd name="f161" fmla="val 188306"/>
              <a:gd name="f162" fmla="val 613895"/>
              <a:gd name="f163" fmla="val 187067"/>
              <a:gd name="f164" fmla="val 588316"/>
              <a:gd name="f165" fmla="val 576947"/>
              <a:gd name="f166" fmla="val 172856"/>
              <a:gd name="f167" fmla="val 582631"/>
              <a:gd name="f168" fmla="val 587331"/>
              <a:gd name="f169" fmla="val 124675"/>
              <a:gd name="f170" fmla="val 607903"/>
              <a:gd name="f171" fmla="val 108944"/>
              <a:gd name="f172" fmla="val 2356929"/>
              <a:gd name="f173" fmla="val 2877034"/>
              <a:gd name="f174" fmla="val 2825997"/>
              <a:gd name="f175" fmla="val 3006948"/>
              <a:gd name="f176" fmla="val 3012111"/>
              <a:gd name="f177" fmla="val 215588"/>
              <a:gd name="f178" fmla="val 3017243"/>
              <a:gd name="f179" fmla="val 216321"/>
              <a:gd name="f180" fmla="val 3022228"/>
              <a:gd name="f181" fmla="val 217671"/>
              <a:gd name="f182" fmla="val 3055861"/>
              <a:gd name="f183" fmla="val 226781"/>
              <a:gd name="f184" fmla="val 3075742"/>
              <a:gd name="f185" fmla="val 261433"/>
              <a:gd name="f186" fmla="val 3066632"/>
              <a:gd name="f187" fmla="val 3035369"/>
              <a:gd name="f188" fmla="val 2776737"/>
              <a:gd name="f189" fmla="val 2824938"/>
              <a:gd name="f190" fmla="val 2308613"/>
              <a:gd name="f191" fmla="+- 0 0 -90"/>
              <a:gd name="f192" fmla="*/ f3 1 3068842"/>
              <a:gd name="f193" fmla="*/ f4 1 648000"/>
              <a:gd name="f194" fmla="val f5"/>
              <a:gd name="f195" fmla="val f6"/>
              <a:gd name="f196" fmla="val f7"/>
              <a:gd name="f197" fmla="*/ f191 f0 1"/>
              <a:gd name="f198" fmla="+- f196 0 f194"/>
              <a:gd name="f199" fmla="+- f195 0 f194"/>
              <a:gd name="f200" fmla="*/ f197 1 f2"/>
              <a:gd name="f201" fmla="*/ f199 1 3068842"/>
              <a:gd name="f202" fmla="*/ f198 1 648000"/>
              <a:gd name="f203" fmla="*/ 2257456 f199 1"/>
              <a:gd name="f204" fmla="*/ 432000 f198 1"/>
              <a:gd name="f205" fmla="*/ 2777561 f199 1"/>
              <a:gd name="f206" fmla="*/ 2726403 f199 1"/>
              <a:gd name="f207" fmla="*/ 648000 f198 1"/>
              <a:gd name="f208" fmla="*/ 2209140 f199 1"/>
              <a:gd name="f209" fmla="*/ 1912737 f199 1"/>
              <a:gd name="f210" fmla="*/ 258119 f198 1"/>
              <a:gd name="f211" fmla="*/ 1833158 f199 1"/>
              <a:gd name="f212" fmla="*/ 300750 f198 1"/>
              <a:gd name="f213" fmla="*/ 1972421 f199 1"/>
              <a:gd name="f214" fmla="*/ 966316 f199 1"/>
              <a:gd name="f215" fmla="*/ 886737 f199 1"/>
              <a:gd name="f216" fmla="*/ 1026000 f199 1"/>
              <a:gd name="f217" fmla="*/ 577771 f199 1"/>
              <a:gd name="f218" fmla="*/ 216000 f198 1"/>
              <a:gd name="f219" fmla="*/ 640297 f199 1"/>
              <a:gd name="f220" fmla="*/ 591981 f199 1"/>
              <a:gd name="f221" fmla="*/ 526613 f199 1"/>
              <a:gd name="f222" fmla="*/ 1571683 f199 1"/>
              <a:gd name="f223" fmla="*/ 215488 f198 1"/>
              <a:gd name="f224" fmla="*/ 1739368 f199 1"/>
              <a:gd name="f225" fmla="*/ 1725157 f199 1"/>
              <a:gd name="f226" fmla="*/ 278014 f198 1"/>
              <a:gd name="f227" fmla="*/ 1546104 f199 1"/>
              <a:gd name="f228" fmla="*/ 1523368 f199 1"/>
              <a:gd name="f229" fmla="*/ 371804 f198 1"/>
              <a:gd name="f230" fmla="*/ 1702420 f199 1"/>
              <a:gd name="f231" fmla="*/ 1688210 f199 1"/>
              <a:gd name="f232" fmla="*/ 431488 f198 1"/>
              <a:gd name="f233" fmla="*/ 1509328 f199 1"/>
              <a:gd name="f234" fmla="*/ 429733 f198 1"/>
              <a:gd name="f235" fmla="*/ 1463683 f199 1"/>
              <a:gd name="f236" fmla="*/ 354751 f198 1"/>
              <a:gd name="f237" fmla="*/ 1477894 f199 1"/>
              <a:gd name="f238" fmla="*/ 289383 f198 1"/>
              <a:gd name="f239" fmla="*/ 1170947 f199 1"/>
              <a:gd name="f240" fmla="*/ 1350000 f199 1"/>
              <a:gd name="f241" fmla="*/ 1364216 f199 1"/>
              <a:gd name="f242" fmla="*/ 217194 f198 1"/>
              <a:gd name="f243" fmla="*/ 1412526 f199 1"/>
              <a:gd name="f244" fmla="*/ 295067 f198 1"/>
              <a:gd name="f245" fmla="*/ 1381263 f199 1"/>
              <a:gd name="f246" fmla="*/ 1315894 f199 1"/>
              <a:gd name="f247" fmla="*/ 1352842 f199 1"/>
              <a:gd name="f248" fmla="*/ 1222105 f199 1"/>
              <a:gd name="f249" fmla="*/ 1185157 f199 1"/>
              <a:gd name="f250" fmla="*/ 1119789 f199 1"/>
              <a:gd name="f251" fmla="*/ 51158 f199 1"/>
              <a:gd name="f252" fmla="*/ 426316 f199 1"/>
              <a:gd name="f253" fmla="*/ 437266 f199 1"/>
              <a:gd name="f254" fmla="*/ 216802 f198 1"/>
              <a:gd name="f255" fmla="*/ 488842 f199 1"/>
              <a:gd name="f256" fmla="*/ 454737 f199 1"/>
              <a:gd name="f257" fmla="*/ 389368 f199 1"/>
              <a:gd name="f258" fmla="*/ 295579 f199 1"/>
              <a:gd name="f259" fmla="*/ 261474 f199 1"/>
              <a:gd name="f260" fmla="*/ 196105 f199 1"/>
              <a:gd name="f261" fmla="*/ 233053 f199 1"/>
              <a:gd name="f262" fmla="*/ 102316 f199 1"/>
              <a:gd name="f263" fmla="*/ 65368 f199 1"/>
              <a:gd name="f264" fmla="*/ 0 f199 1"/>
              <a:gd name="f265" fmla="*/ 1915579 f199 1"/>
              <a:gd name="f266" fmla="*/ 212645 f198 1"/>
              <a:gd name="f267" fmla="*/ 2026421 f199 1"/>
              <a:gd name="f268" fmla="*/ 346224 f198 1"/>
              <a:gd name="f269" fmla="*/ 1824631 f199 1"/>
              <a:gd name="f270" fmla="*/ 1898526 f199 1"/>
              <a:gd name="f271" fmla="*/ 388856 f198 1"/>
              <a:gd name="f272" fmla="*/ 1958210 f199 1"/>
              <a:gd name="f273" fmla="*/ 366119 f198 1"/>
              <a:gd name="f274" fmla="*/ 2012210 f199 1"/>
              <a:gd name="f275" fmla="*/ 391698 f198 1"/>
              <a:gd name="f276" fmla="*/ 1892842 f199 1"/>
              <a:gd name="f277" fmla="*/ 437171 f198 1"/>
              <a:gd name="f278" fmla="*/ 1762105 f199 1"/>
              <a:gd name="f279" fmla="*/ 340540 f198 1"/>
              <a:gd name="f280" fmla="*/ 969158 f199 1"/>
              <a:gd name="f281" fmla="*/ 1080000 f199 1"/>
              <a:gd name="f282" fmla="*/ 878210 f199 1"/>
              <a:gd name="f283" fmla="*/ 952105 f199 1"/>
              <a:gd name="f284" fmla="*/ 1011789 f199 1"/>
              <a:gd name="f285" fmla="*/ 1065789 f199 1"/>
              <a:gd name="f286" fmla="*/ 946421 f199 1"/>
              <a:gd name="f287" fmla="*/ 815684 f199 1"/>
              <a:gd name="f288" fmla="*/ 739771 f199 1"/>
              <a:gd name="f289" fmla="*/ 116526 f198 1"/>
              <a:gd name="f290" fmla="*/ 805139 f199 1"/>
              <a:gd name="f291" fmla="*/ 731244 f199 1"/>
              <a:gd name="f292" fmla="*/ 665876 f199 1"/>
              <a:gd name="f293" fmla="*/ 630947 f199 1"/>
              <a:gd name="f294" fmla="*/ 110330 f198 1"/>
              <a:gd name="f295" fmla="*/ 662210 f199 1"/>
              <a:gd name="f296" fmla="*/ 147277 f198 1"/>
              <a:gd name="f297" fmla="*/ 613895 f199 1"/>
              <a:gd name="f298" fmla="*/ 187067 f198 1"/>
              <a:gd name="f299" fmla="*/ 582631 f199 1"/>
              <a:gd name="f300" fmla="*/ 2356929 f199 1"/>
              <a:gd name="f301" fmla="*/ 0 f198 1"/>
              <a:gd name="f302" fmla="*/ 2877034 f199 1"/>
              <a:gd name="f303" fmla="*/ 2825997 f199 1"/>
              <a:gd name="f304" fmla="*/ 3006948 f199 1"/>
              <a:gd name="f305" fmla="*/ 3022228 f199 1"/>
              <a:gd name="f306" fmla="*/ 217671 f198 1"/>
              <a:gd name="f307" fmla="*/ 3066632 f199 1"/>
              <a:gd name="f308" fmla="*/ 3035369 f199 1"/>
              <a:gd name="f309" fmla="*/ 2776737 f199 1"/>
              <a:gd name="f310" fmla="*/ 2824938 f199 1"/>
              <a:gd name="f311" fmla="*/ 2308613 f199 1"/>
              <a:gd name="f312" fmla="+- f200 0 f1"/>
              <a:gd name="f313" fmla="*/ f203 1 3068842"/>
              <a:gd name="f314" fmla="*/ f204 1 648000"/>
              <a:gd name="f315" fmla="*/ f205 1 3068842"/>
              <a:gd name="f316" fmla="*/ f206 1 3068842"/>
              <a:gd name="f317" fmla="*/ f207 1 648000"/>
              <a:gd name="f318" fmla="*/ f208 1 3068842"/>
              <a:gd name="f319" fmla="*/ f209 1 3068842"/>
              <a:gd name="f320" fmla="*/ f210 1 648000"/>
              <a:gd name="f321" fmla="*/ f211 1 3068842"/>
              <a:gd name="f322" fmla="*/ f212 1 648000"/>
              <a:gd name="f323" fmla="*/ f213 1 3068842"/>
              <a:gd name="f324" fmla="*/ f214 1 3068842"/>
              <a:gd name="f325" fmla="*/ f215 1 3068842"/>
              <a:gd name="f326" fmla="*/ f216 1 3068842"/>
              <a:gd name="f327" fmla="*/ f217 1 3068842"/>
              <a:gd name="f328" fmla="*/ f218 1 648000"/>
              <a:gd name="f329" fmla="*/ f219 1 3068842"/>
              <a:gd name="f330" fmla="*/ f220 1 3068842"/>
              <a:gd name="f331" fmla="*/ f221 1 3068842"/>
              <a:gd name="f332" fmla="*/ f222 1 3068842"/>
              <a:gd name="f333" fmla="*/ f223 1 648000"/>
              <a:gd name="f334" fmla="*/ f224 1 3068842"/>
              <a:gd name="f335" fmla="*/ f225 1 3068842"/>
              <a:gd name="f336" fmla="*/ f226 1 648000"/>
              <a:gd name="f337" fmla="*/ f227 1 3068842"/>
              <a:gd name="f338" fmla="*/ f228 1 3068842"/>
              <a:gd name="f339" fmla="*/ f229 1 648000"/>
              <a:gd name="f340" fmla="*/ f230 1 3068842"/>
              <a:gd name="f341" fmla="*/ f231 1 3068842"/>
              <a:gd name="f342" fmla="*/ f232 1 648000"/>
              <a:gd name="f343" fmla="*/ f233 1 3068842"/>
              <a:gd name="f344" fmla="*/ f234 1 648000"/>
              <a:gd name="f345" fmla="*/ f235 1 3068842"/>
              <a:gd name="f346" fmla="*/ f236 1 648000"/>
              <a:gd name="f347" fmla="*/ f237 1 3068842"/>
              <a:gd name="f348" fmla="*/ f238 1 648000"/>
              <a:gd name="f349" fmla="*/ f239 1 3068842"/>
              <a:gd name="f350" fmla="*/ f240 1 3068842"/>
              <a:gd name="f351" fmla="*/ f241 1 3068842"/>
              <a:gd name="f352" fmla="*/ f242 1 648000"/>
              <a:gd name="f353" fmla="*/ f243 1 3068842"/>
              <a:gd name="f354" fmla="*/ f244 1 648000"/>
              <a:gd name="f355" fmla="*/ f245 1 3068842"/>
              <a:gd name="f356" fmla="*/ f246 1 3068842"/>
              <a:gd name="f357" fmla="*/ f247 1 3068842"/>
              <a:gd name="f358" fmla="*/ f248 1 3068842"/>
              <a:gd name="f359" fmla="*/ f249 1 3068842"/>
              <a:gd name="f360" fmla="*/ f250 1 3068842"/>
              <a:gd name="f361" fmla="*/ f251 1 3068842"/>
              <a:gd name="f362" fmla="*/ f252 1 3068842"/>
              <a:gd name="f363" fmla="*/ f253 1 3068842"/>
              <a:gd name="f364" fmla="*/ f254 1 648000"/>
              <a:gd name="f365" fmla="*/ f255 1 3068842"/>
              <a:gd name="f366" fmla="*/ f256 1 3068842"/>
              <a:gd name="f367" fmla="*/ f257 1 3068842"/>
              <a:gd name="f368" fmla="*/ f258 1 3068842"/>
              <a:gd name="f369" fmla="*/ f259 1 3068842"/>
              <a:gd name="f370" fmla="*/ f260 1 3068842"/>
              <a:gd name="f371" fmla="*/ f261 1 3068842"/>
              <a:gd name="f372" fmla="*/ f262 1 3068842"/>
              <a:gd name="f373" fmla="*/ f263 1 3068842"/>
              <a:gd name="f374" fmla="*/ f264 1 3068842"/>
              <a:gd name="f375" fmla="*/ f265 1 3068842"/>
              <a:gd name="f376" fmla="*/ f266 1 648000"/>
              <a:gd name="f377" fmla="*/ f267 1 3068842"/>
              <a:gd name="f378" fmla="*/ f268 1 648000"/>
              <a:gd name="f379" fmla="*/ f269 1 3068842"/>
              <a:gd name="f380" fmla="*/ f270 1 3068842"/>
              <a:gd name="f381" fmla="*/ f271 1 648000"/>
              <a:gd name="f382" fmla="*/ f272 1 3068842"/>
              <a:gd name="f383" fmla="*/ f273 1 648000"/>
              <a:gd name="f384" fmla="*/ f274 1 3068842"/>
              <a:gd name="f385" fmla="*/ f275 1 648000"/>
              <a:gd name="f386" fmla="*/ f276 1 3068842"/>
              <a:gd name="f387" fmla="*/ f277 1 648000"/>
              <a:gd name="f388" fmla="*/ f278 1 3068842"/>
              <a:gd name="f389" fmla="*/ f279 1 648000"/>
              <a:gd name="f390" fmla="*/ f280 1 3068842"/>
              <a:gd name="f391" fmla="*/ f281 1 3068842"/>
              <a:gd name="f392" fmla="*/ f282 1 3068842"/>
              <a:gd name="f393" fmla="*/ f283 1 3068842"/>
              <a:gd name="f394" fmla="*/ f284 1 3068842"/>
              <a:gd name="f395" fmla="*/ f285 1 3068842"/>
              <a:gd name="f396" fmla="*/ f286 1 3068842"/>
              <a:gd name="f397" fmla="*/ f287 1 3068842"/>
              <a:gd name="f398" fmla="*/ f288 1 3068842"/>
              <a:gd name="f399" fmla="*/ f289 1 648000"/>
              <a:gd name="f400" fmla="*/ f290 1 3068842"/>
              <a:gd name="f401" fmla="*/ f291 1 3068842"/>
              <a:gd name="f402" fmla="*/ f292 1 3068842"/>
              <a:gd name="f403" fmla="*/ f293 1 3068842"/>
              <a:gd name="f404" fmla="*/ f294 1 648000"/>
              <a:gd name="f405" fmla="*/ f295 1 3068842"/>
              <a:gd name="f406" fmla="*/ f296 1 648000"/>
              <a:gd name="f407" fmla="*/ f297 1 3068842"/>
              <a:gd name="f408" fmla="*/ f298 1 648000"/>
              <a:gd name="f409" fmla="*/ f299 1 3068842"/>
              <a:gd name="f410" fmla="*/ f300 1 3068842"/>
              <a:gd name="f411" fmla="*/ f301 1 648000"/>
              <a:gd name="f412" fmla="*/ f302 1 3068842"/>
              <a:gd name="f413" fmla="*/ f303 1 3068842"/>
              <a:gd name="f414" fmla="*/ f304 1 3068842"/>
              <a:gd name="f415" fmla="*/ f305 1 3068842"/>
              <a:gd name="f416" fmla="*/ f306 1 648000"/>
              <a:gd name="f417" fmla="*/ f307 1 3068842"/>
              <a:gd name="f418" fmla="*/ f308 1 3068842"/>
              <a:gd name="f419" fmla="*/ f309 1 3068842"/>
              <a:gd name="f420" fmla="*/ f310 1 3068842"/>
              <a:gd name="f421" fmla="*/ f311 1 3068842"/>
              <a:gd name="f422" fmla="*/ f194 1 f201"/>
              <a:gd name="f423" fmla="*/ f195 1 f201"/>
              <a:gd name="f424" fmla="*/ f194 1 f202"/>
              <a:gd name="f425" fmla="*/ f196 1 f202"/>
              <a:gd name="f426" fmla="*/ f313 1 f201"/>
              <a:gd name="f427" fmla="*/ f314 1 f202"/>
              <a:gd name="f428" fmla="*/ f315 1 f201"/>
              <a:gd name="f429" fmla="*/ f316 1 f201"/>
              <a:gd name="f430" fmla="*/ f317 1 f202"/>
              <a:gd name="f431" fmla="*/ f318 1 f201"/>
              <a:gd name="f432" fmla="*/ f319 1 f201"/>
              <a:gd name="f433" fmla="*/ f320 1 f202"/>
              <a:gd name="f434" fmla="*/ f321 1 f201"/>
              <a:gd name="f435" fmla="*/ f322 1 f202"/>
              <a:gd name="f436" fmla="*/ f323 1 f201"/>
              <a:gd name="f437" fmla="*/ f324 1 f201"/>
              <a:gd name="f438" fmla="*/ f325 1 f201"/>
              <a:gd name="f439" fmla="*/ f326 1 f201"/>
              <a:gd name="f440" fmla="*/ f327 1 f201"/>
              <a:gd name="f441" fmla="*/ f328 1 f202"/>
              <a:gd name="f442" fmla="*/ f329 1 f201"/>
              <a:gd name="f443" fmla="*/ f330 1 f201"/>
              <a:gd name="f444" fmla="*/ f331 1 f201"/>
              <a:gd name="f445" fmla="*/ f332 1 f201"/>
              <a:gd name="f446" fmla="*/ f333 1 f202"/>
              <a:gd name="f447" fmla="*/ f334 1 f201"/>
              <a:gd name="f448" fmla="*/ f335 1 f201"/>
              <a:gd name="f449" fmla="*/ f336 1 f202"/>
              <a:gd name="f450" fmla="*/ f337 1 f201"/>
              <a:gd name="f451" fmla="*/ f338 1 f201"/>
              <a:gd name="f452" fmla="*/ f339 1 f202"/>
              <a:gd name="f453" fmla="*/ f340 1 f201"/>
              <a:gd name="f454" fmla="*/ f341 1 f201"/>
              <a:gd name="f455" fmla="*/ f342 1 f202"/>
              <a:gd name="f456" fmla="*/ f343 1 f201"/>
              <a:gd name="f457" fmla="*/ f344 1 f202"/>
              <a:gd name="f458" fmla="*/ f345 1 f201"/>
              <a:gd name="f459" fmla="*/ f346 1 f202"/>
              <a:gd name="f460" fmla="*/ f347 1 f201"/>
              <a:gd name="f461" fmla="*/ f348 1 f202"/>
              <a:gd name="f462" fmla="*/ f349 1 f201"/>
              <a:gd name="f463" fmla="*/ f350 1 f201"/>
              <a:gd name="f464" fmla="*/ f351 1 f201"/>
              <a:gd name="f465" fmla="*/ f352 1 f202"/>
              <a:gd name="f466" fmla="*/ f353 1 f201"/>
              <a:gd name="f467" fmla="*/ f354 1 f202"/>
              <a:gd name="f468" fmla="*/ f355 1 f201"/>
              <a:gd name="f469" fmla="*/ f356 1 f201"/>
              <a:gd name="f470" fmla="*/ f357 1 f201"/>
              <a:gd name="f471" fmla="*/ f358 1 f201"/>
              <a:gd name="f472" fmla="*/ f359 1 f201"/>
              <a:gd name="f473" fmla="*/ f360 1 f201"/>
              <a:gd name="f474" fmla="*/ f361 1 f201"/>
              <a:gd name="f475" fmla="*/ f362 1 f201"/>
              <a:gd name="f476" fmla="*/ f363 1 f201"/>
              <a:gd name="f477" fmla="*/ f364 1 f202"/>
              <a:gd name="f478" fmla="*/ f365 1 f201"/>
              <a:gd name="f479" fmla="*/ f366 1 f201"/>
              <a:gd name="f480" fmla="*/ f367 1 f201"/>
              <a:gd name="f481" fmla="*/ f368 1 f201"/>
              <a:gd name="f482" fmla="*/ f369 1 f201"/>
              <a:gd name="f483" fmla="*/ f370 1 f201"/>
              <a:gd name="f484" fmla="*/ f371 1 f201"/>
              <a:gd name="f485" fmla="*/ f372 1 f201"/>
              <a:gd name="f486" fmla="*/ f373 1 f201"/>
              <a:gd name="f487" fmla="*/ f374 1 f201"/>
              <a:gd name="f488" fmla="*/ f375 1 f201"/>
              <a:gd name="f489" fmla="*/ f376 1 f202"/>
              <a:gd name="f490" fmla="*/ f377 1 f201"/>
              <a:gd name="f491" fmla="*/ f378 1 f202"/>
              <a:gd name="f492" fmla="*/ f379 1 f201"/>
              <a:gd name="f493" fmla="*/ f380 1 f201"/>
              <a:gd name="f494" fmla="*/ f381 1 f202"/>
              <a:gd name="f495" fmla="*/ f382 1 f201"/>
              <a:gd name="f496" fmla="*/ f383 1 f202"/>
              <a:gd name="f497" fmla="*/ f384 1 f201"/>
              <a:gd name="f498" fmla="*/ f385 1 f202"/>
              <a:gd name="f499" fmla="*/ f386 1 f201"/>
              <a:gd name="f500" fmla="*/ f387 1 f202"/>
              <a:gd name="f501" fmla="*/ f388 1 f201"/>
              <a:gd name="f502" fmla="*/ f389 1 f202"/>
              <a:gd name="f503" fmla="*/ f390 1 f201"/>
              <a:gd name="f504" fmla="*/ f391 1 f201"/>
              <a:gd name="f505" fmla="*/ f392 1 f201"/>
              <a:gd name="f506" fmla="*/ f393 1 f201"/>
              <a:gd name="f507" fmla="*/ f394 1 f201"/>
              <a:gd name="f508" fmla="*/ f395 1 f201"/>
              <a:gd name="f509" fmla="*/ f396 1 f201"/>
              <a:gd name="f510" fmla="*/ f397 1 f201"/>
              <a:gd name="f511" fmla="*/ f398 1 f201"/>
              <a:gd name="f512" fmla="*/ f399 1 f202"/>
              <a:gd name="f513" fmla="*/ f400 1 f201"/>
              <a:gd name="f514" fmla="*/ f401 1 f201"/>
              <a:gd name="f515" fmla="*/ f402 1 f201"/>
              <a:gd name="f516" fmla="*/ f403 1 f201"/>
              <a:gd name="f517" fmla="*/ f404 1 f202"/>
              <a:gd name="f518" fmla="*/ f405 1 f201"/>
              <a:gd name="f519" fmla="*/ f406 1 f202"/>
              <a:gd name="f520" fmla="*/ f407 1 f201"/>
              <a:gd name="f521" fmla="*/ f408 1 f202"/>
              <a:gd name="f522" fmla="*/ f409 1 f201"/>
              <a:gd name="f523" fmla="*/ f410 1 f201"/>
              <a:gd name="f524" fmla="*/ f411 1 f202"/>
              <a:gd name="f525" fmla="*/ f412 1 f201"/>
              <a:gd name="f526" fmla="*/ f413 1 f201"/>
              <a:gd name="f527" fmla="*/ f414 1 f201"/>
              <a:gd name="f528" fmla="*/ f415 1 f201"/>
              <a:gd name="f529" fmla="*/ f416 1 f202"/>
              <a:gd name="f530" fmla="*/ f417 1 f201"/>
              <a:gd name="f531" fmla="*/ f418 1 f201"/>
              <a:gd name="f532" fmla="*/ f419 1 f201"/>
              <a:gd name="f533" fmla="*/ f420 1 f201"/>
              <a:gd name="f534" fmla="*/ f421 1 f201"/>
              <a:gd name="f535" fmla="*/ f422 f192 1"/>
              <a:gd name="f536" fmla="*/ f423 f192 1"/>
              <a:gd name="f537" fmla="*/ f425 f193 1"/>
              <a:gd name="f538" fmla="*/ f424 f193 1"/>
              <a:gd name="f539" fmla="*/ f426 f192 1"/>
              <a:gd name="f540" fmla="*/ f427 f193 1"/>
              <a:gd name="f541" fmla="*/ f428 f192 1"/>
              <a:gd name="f542" fmla="*/ f429 f192 1"/>
              <a:gd name="f543" fmla="*/ f430 f193 1"/>
              <a:gd name="f544" fmla="*/ f431 f192 1"/>
              <a:gd name="f545" fmla="*/ f432 f192 1"/>
              <a:gd name="f546" fmla="*/ f433 f193 1"/>
              <a:gd name="f547" fmla="*/ f434 f192 1"/>
              <a:gd name="f548" fmla="*/ f435 f193 1"/>
              <a:gd name="f549" fmla="*/ f436 f192 1"/>
              <a:gd name="f550" fmla="*/ f437 f192 1"/>
              <a:gd name="f551" fmla="*/ f438 f192 1"/>
              <a:gd name="f552" fmla="*/ f439 f192 1"/>
              <a:gd name="f553" fmla="*/ f440 f192 1"/>
              <a:gd name="f554" fmla="*/ f441 f193 1"/>
              <a:gd name="f555" fmla="*/ f442 f192 1"/>
              <a:gd name="f556" fmla="*/ f443 f192 1"/>
              <a:gd name="f557" fmla="*/ f444 f192 1"/>
              <a:gd name="f558" fmla="*/ f445 f192 1"/>
              <a:gd name="f559" fmla="*/ f446 f193 1"/>
              <a:gd name="f560" fmla="*/ f447 f192 1"/>
              <a:gd name="f561" fmla="*/ f448 f192 1"/>
              <a:gd name="f562" fmla="*/ f449 f193 1"/>
              <a:gd name="f563" fmla="*/ f450 f192 1"/>
              <a:gd name="f564" fmla="*/ f451 f192 1"/>
              <a:gd name="f565" fmla="*/ f452 f193 1"/>
              <a:gd name="f566" fmla="*/ f453 f192 1"/>
              <a:gd name="f567" fmla="*/ f454 f192 1"/>
              <a:gd name="f568" fmla="*/ f455 f193 1"/>
              <a:gd name="f569" fmla="*/ f456 f192 1"/>
              <a:gd name="f570" fmla="*/ f457 f193 1"/>
              <a:gd name="f571" fmla="*/ f458 f192 1"/>
              <a:gd name="f572" fmla="*/ f459 f193 1"/>
              <a:gd name="f573" fmla="*/ f460 f192 1"/>
              <a:gd name="f574" fmla="*/ f461 f193 1"/>
              <a:gd name="f575" fmla="*/ f462 f192 1"/>
              <a:gd name="f576" fmla="*/ f463 f192 1"/>
              <a:gd name="f577" fmla="*/ f464 f192 1"/>
              <a:gd name="f578" fmla="*/ f465 f193 1"/>
              <a:gd name="f579" fmla="*/ f466 f192 1"/>
              <a:gd name="f580" fmla="*/ f467 f193 1"/>
              <a:gd name="f581" fmla="*/ f468 f192 1"/>
              <a:gd name="f582" fmla="*/ f469 f192 1"/>
              <a:gd name="f583" fmla="*/ f470 f192 1"/>
              <a:gd name="f584" fmla="*/ f471 f192 1"/>
              <a:gd name="f585" fmla="*/ f472 f192 1"/>
              <a:gd name="f586" fmla="*/ f473 f192 1"/>
              <a:gd name="f587" fmla="*/ f474 f192 1"/>
              <a:gd name="f588" fmla="*/ f475 f192 1"/>
              <a:gd name="f589" fmla="*/ f476 f192 1"/>
              <a:gd name="f590" fmla="*/ f477 f193 1"/>
              <a:gd name="f591" fmla="*/ f478 f192 1"/>
              <a:gd name="f592" fmla="*/ f479 f192 1"/>
              <a:gd name="f593" fmla="*/ f480 f192 1"/>
              <a:gd name="f594" fmla="*/ f481 f192 1"/>
              <a:gd name="f595" fmla="*/ f482 f192 1"/>
              <a:gd name="f596" fmla="*/ f483 f192 1"/>
              <a:gd name="f597" fmla="*/ f484 f192 1"/>
              <a:gd name="f598" fmla="*/ f485 f192 1"/>
              <a:gd name="f599" fmla="*/ f486 f192 1"/>
              <a:gd name="f600" fmla="*/ f487 f192 1"/>
              <a:gd name="f601" fmla="*/ f488 f192 1"/>
              <a:gd name="f602" fmla="*/ f489 f193 1"/>
              <a:gd name="f603" fmla="*/ f490 f192 1"/>
              <a:gd name="f604" fmla="*/ f491 f193 1"/>
              <a:gd name="f605" fmla="*/ f492 f192 1"/>
              <a:gd name="f606" fmla="*/ f493 f192 1"/>
              <a:gd name="f607" fmla="*/ f494 f193 1"/>
              <a:gd name="f608" fmla="*/ f495 f192 1"/>
              <a:gd name="f609" fmla="*/ f496 f193 1"/>
              <a:gd name="f610" fmla="*/ f497 f192 1"/>
              <a:gd name="f611" fmla="*/ f498 f193 1"/>
              <a:gd name="f612" fmla="*/ f499 f192 1"/>
              <a:gd name="f613" fmla="*/ f500 f193 1"/>
              <a:gd name="f614" fmla="*/ f501 f192 1"/>
              <a:gd name="f615" fmla="*/ f502 f193 1"/>
              <a:gd name="f616" fmla="*/ f503 f192 1"/>
              <a:gd name="f617" fmla="*/ f504 f192 1"/>
              <a:gd name="f618" fmla="*/ f505 f192 1"/>
              <a:gd name="f619" fmla="*/ f506 f192 1"/>
              <a:gd name="f620" fmla="*/ f507 f192 1"/>
              <a:gd name="f621" fmla="*/ f508 f192 1"/>
              <a:gd name="f622" fmla="*/ f509 f192 1"/>
              <a:gd name="f623" fmla="*/ f510 f192 1"/>
              <a:gd name="f624" fmla="*/ f511 f192 1"/>
              <a:gd name="f625" fmla="*/ f512 f193 1"/>
              <a:gd name="f626" fmla="*/ f513 f192 1"/>
              <a:gd name="f627" fmla="*/ f514 f192 1"/>
              <a:gd name="f628" fmla="*/ f515 f192 1"/>
              <a:gd name="f629" fmla="*/ f516 f192 1"/>
              <a:gd name="f630" fmla="*/ f517 f193 1"/>
              <a:gd name="f631" fmla="*/ f518 f192 1"/>
              <a:gd name="f632" fmla="*/ f519 f193 1"/>
              <a:gd name="f633" fmla="*/ f520 f192 1"/>
              <a:gd name="f634" fmla="*/ f521 f193 1"/>
              <a:gd name="f635" fmla="*/ f522 f192 1"/>
              <a:gd name="f636" fmla="*/ f523 f192 1"/>
              <a:gd name="f637" fmla="*/ f524 f193 1"/>
              <a:gd name="f638" fmla="*/ f525 f192 1"/>
              <a:gd name="f639" fmla="*/ f526 f192 1"/>
              <a:gd name="f640" fmla="*/ f527 f192 1"/>
              <a:gd name="f641" fmla="*/ f528 f192 1"/>
              <a:gd name="f642" fmla="*/ f529 f193 1"/>
              <a:gd name="f643" fmla="*/ f530 f192 1"/>
              <a:gd name="f644" fmla="*/ f531 f192 1"/>
              <a:gd name="f645" fmla="*/ f532 f192 1"/>
              <a:gd name="f646" fmla="*/ f533 f192 1"/>
              <a:gd name="f647" fmla="*/ f534 f19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2">
                <a:pos x="f539" y="f540"/>
              </a:cxn>
              <a:cxn ang="f312">
                <a:pos x="f541" y="f540"/>
              </a:cxn>
              <a:cxn ang="f312">
                <a:pos x="f542" y="f543"/>
              </a:cxn>
              <a:cxn ang="f312">
                <a:pos x="f544" y="f543"/>
              </a:cxn>
              <a:cxn ang="f312">
                <a:pos x="f545" y="f546"/>
              </a:cxn>
              <a:cxn ang="f312">
                <a:pos x="f547" y="f548"/>
              </a:cxn>
              <a:cxn ang="f312">
                <a:pos x="f549" y="f548"/>
              </a:cxn>
              <a:cxn ang="f312">
                <a:pos x="f545" y="f546"/>
              </a:cxn>
              <a:cxn ang="f312">
                <a:pos x="f550" y="f546"/>
              </a:cxn>
              <a:cxn ang="f312">
                <a:pos x="f551" y="f548"/>
              </a:cxn>
              <a:cxn ang="f312">
                <a:pos x="f552" y="f548"/>
              </a:cxn>
              <a:cxn ang="f312">
                <a:pos x="f550" y="f546"/>
              </a:cxn>
              <a:cxn ang="f312">
                <a:pos x="f553" y="f554"/>
              </a:cxn>
              <a:cxn ang="f312">
                <a:pos x="f555" y="f554"/>
              </a:cxn>
              <a:cxn ang="f312">
                <a:pos x="f556" y="f540"/>
              </a:cxn>
              <a:cxn ang="f312">
                <a:pos x="f557" y="f540"/>
              </a:cxn>
              <a:cxn ang="f312">
                <a:pos x="f558" y="f559"/>
              </a:cxn>
              <a:cxn ang="f312">
                <a:pos x="f560" y="f559"/>
              </a:cxn>
              <a:cxn ang="f312">
                <a:pos x="f561" y="f562"/>
              </a:cxn>
              <a:cxn ang="f312">
                <a:pos x="f563" y="f562"/>
              </a:cxn>
              <a:cxn ang="f312">
                <a:pos x="f564" y="f565"/>
              </a:cxn>
              <a:cxn ang="f312">
                <a:pos x="f566" y="f565"/>
              </a:cxn>
              <a:cxn ang="f312">
                <a:pos x="f567" y="f568"/>
              </a:cxn>
              <a:cxn ang="f312">
                <a:pos x="f564" y="f568"/>
              </a:cxn>
              <a:cxn ang="f312">
                <a:pos x="f569" y="f570"/>
              </a:cxn>
              <a:cxn ang="f312">
                <a:pos x="f571" y="f572"/>
              </a:cxn>
              <a:cxn ang="f312">
                <a:pos x="f573" y="f574"/>
              </a:cxn>
              <a:cxn ang="f312">
                <a:pos x="f558" y="f559"/>
              </a:cxn>
              <a:cxn ang="f312">
                <a:pos x="f575" y="f559"/>
              </a:cxn>
              <a:cxn ang="f312">
                <a:pos x="f576" y="f559"/>
              </a:cxn>
              <a:cxn ang="f312">
                <a:pos x="f577" y="f578"/>
              </a:cxn>
              <a:cxn ang="f312">
                <a:pos x="f579" y="f580"/>
              </a:cxn>
              <a:cxn ang="f312">
                <a:pos x="f581" y="f568"/>
              </a:cxn>
              <a:cxn ang="f312">
                <a:pos x="f582" y="f568"/>
              </a:cxn>
              <a:cxn ang="f312">
                <a:pos x="f583" y="f562"/>
              </a:cxn>
              <a:cxn ang="f312">
                <a:pos x="f584" y="f562"/>
              </a:cxn>
              <a:cxn ang="f312">
                <a:pos x="f585" y="f568"/>
              </a:cxn>
              <a:cxn ang="f312">
                <a:pos x="f586" y="f568"/>
              </a:cxn>
              <a:cxn ang="f312">
                <a:pos x="f587" y="f559"/>
              </a:cxn>
              <a:cxn ang="f312">
                <a:pos x="f588" y="f559"/>
              </a:cxn>
              <a:cxn ang="f312">
                <a:pos x="f589" y="f590"/>
              </a:cxn>
              <a:cxn ang="f312">
                <a:pos x="f591" y="f580"/>
              </a:cxn>
              <a:cxn ang="f312">
                <a:pos x="f592" y="f568"/>
              </a:cxn>
              <a:cxn ang="f312">
                <a:pos x="f593" y="f568"/>
              </a:cxn>
              <a:cxn ang="f312">
                <a:pos x="f588" y="f562"/>
              </a:cxn>
              <a:cxn ang="f312">
                <a:pos x="f594" y="f562"/>
              </a:cxn>
              <a:cxn ang="f312">
                <a:pos x="f595" y="f568"/>
              </a:cxn>
              <a:cxn ang="f312">
                <a:pos x="f596" y="f568"/>
              </a:cxn>
              <a:cxn ang="f312">
                <a:pos x="f597" y="f562"/>
              </a:cxn>
              <a:cxn ang="f312">
                <a:pos x="f598" y="f562"/>
              </a:cxn>
              <a:cxn ang="f312">
                <a:pos x="f599" y="f568"/>
              </a:cxn>
              <a:cxn ang="f312">
                <a:pos x="f600" y="f568"/>
              </a:cxn>
              <a:cxn ang="f312">
                <a:pos x="f601" y="f602"/>
              </a:cxn>
              <a:cxn ang="f312">
                <a:pos x="f603" y="f604"/>
              </a:cxn>
              <a:cxn ang="f312">
                <a:pos x="f605" y="f604"/>
              </a:cxn>
              <a:cxn ang="f312">
                <a:pos x="f606" y="f607"/>
              </a:cxn>
              <a:cxn ang="f312">
                <a:pos x="f608" y="f609"/>
              </a:cxn>
              <a:cxn ang="f312">
                <a:pos x="f610" y="f611"/>
              </a:cxn>
              <a:cxn ang="f312">
                <a:pos x="f612" y="f613"/>
              </a:cxn>
              <a:cxn ang="f312">
                <a:pos x="f614" y="f615"/>
              </a:cxn>
              <a:cxn ang="f312">
                <a:pos x="f601" y="f602"/>
              </a:cxn>
              <a:cxn ang="f312">
                <a:pos x="f616" y="f602"/>
              </a:cxn>
              <a:cxn ang="f312">
                <a:pos x="f617" y="f604"/>
              </a:cxn>
              <a:cxn ang="f312">
                <a:pos x="f618" y="f604"/>
              </a:cxn>
              <a:cxn ang="f312">
                <a:pos x="f619" y="f607"/>
              </a:cxn>
              <a:cxn ang="f312">
                <a:pos x="f620" y="f609"/>
              </a:cxn>
              <a:cxn ang="f312">
                <a:pos x="f621" y="f611"/>
              </a:cxn>
              <a:cxn ang="f312">
                <a:pos x="f622" y="f613"/>
              </a:cxn>
              <a:cxn ang="f312">
                <a:pos x="f623" y="f615"/>
              </a:cxn>
              <a:cxn ang="f312">
                <a:pos x="f616" y="f602"/>
              </a:cxn>
              <a:cxn ang="f312">
                <a:pos x="f624" y="f625"/>
              </a:cxn>
              <a:cxn ang="f312">
                <a:pos x="f626" y="f625"/>
              </a:cxn>
              <a:cxn ang="f312">
                <a:pos x="f627" y="f540"/>
              </a:cxn>
              <a:cxn ang="f312">
                <a:pos x="f628" y="f540"/>
              </a:cxn>
              <a:cxn ang="f312">
                <a:pos x="f629" y="f630"/>
              </a:cxn>
              <a:cxn ang="f312">
                <a:pos x="f631" y="f632"/>
              </a:cxn>
              <a:cxn ang="f312">
                <a:pos x="f633" y="f634"/>
              </a:cxn>
              <a:cxn ang="f312">
                <a:pos x="f635" y="f632"/>
              </a:cxn>
              <a:cxn ang="f312">
                <a:pos x="f629" y="f630"/>
              </a:cxn>
              <a:cxn ang="f312">
                <a:pos x="f636" y="f637"/>
              </a:cxn>
              <a:cxn ang="f312">
                <a:pos x="f638" y="f637"/>
              </a:cxn>
              <a:cxn ang="f312">
                <a:pos x="f639" y="f559"/>
              </a:cxn>
              <a:cxn ang="f312">
                <a:pos x="f640" y="f559"/>
              </a:cxn>
              <a:cxn ang="f312">
                <a:pos x="f641" y="f642"/>
              </a:cxn>
              <a:cxn ang="f312">
                <a:pos x="f643" y="f580"/>
              </a:cxn>
              <a:cxn ang="f312">
                <a:pos x="f644" y="f568"/>
              </a:cxn>
              <a:cxn ang="f312">
                <a:pos x="f645" y="f568"/>
              </a:cxn>
              <a:cxn ang="f312">
                <a:pos x="f646" y="f554"/>
              </a:cxn>
              <a:cxn ang="f312">
                <a:pos x="f647" y="f554"/>
              </a:cxn>
            </a:cxnLst>
            <a:rect l="f535" t="f538" r="f536" b="f537"/>
            <a:pathLst>
              <a:path w="3068842" h="648000">
                <a:moveTo>
                  <a:pt x="f8" y="f9"/>
                </a:moveTo>
                <a:lnTo>
                  <a:pt x="f10" y="f9"/>
                </a:lnTo>
                <a:lnTo>
                  <a:pt x="f11" y="f7"/>
                </a:lnTo>
                <a:lnTo>
                  <a:pt x="f12" y="f7"/>
                </a:lnTo>
                <a:close/>
                <a:moveTo>
                  <a:pt x="f13" y="f14"/>
                </a:moveTo>
                <a:cubicBezTo>
                  <a:pt x="f15" y="f14"/>
                  <a:pt x="f16" y="f17"/>
                  <a:pt x="f18" y="f19"/>
                </a:cubicBezTo>
                <a:lnTo>
                  <a:pt x="f20" y="f19"/>
                </a:lnTo>
                <a:cubicBezTo>
                  <a:pt x="f20" y="f21"/>
                  <a:pt x="f22" y="f14"/>
                  <a:pt x="f13" y="f14"/>
                </a:cubicBezTo>
                <a:close/>
                <a:moveTo>
                  <a:pt x="f23" y="f14"/>
                </a:moveTo>
                <a:cubicBezTo>
                  <a:pt x="f24" y="f14"/>
                  <a:pt x="f25" y="f17"/>
                  <a:pt x="f26" y="f19"/>
                </a:cubicBezTo>
                <a:lnTo>
                  <a:pt x="f27" y="f19"/>
                </a:lnTo>
                <a:cubicBezTo>
                  <a:pt x="f27" y="f21"/>
                  <a:pt x="f28" y="f14"/>
                  <a:pt x="f23" y="f14"/>
                </a:cubicBezTo>
                <a:close/>
                <a:moveTo>
                  <a:pt x="f29" y="f30"/>
                </a:moveTo>
                <a:lnTo>
                  <a:pt x="f31" y="f30"/>
                </a:lnTo>
                <a:lnTo>
                  <a:pt x="f32" y="f9"/>
                </a:lnTo>
                <a:lnTo>
                  <a:pt x="f33" y="f9"/>
                </a:lnTo>
                <a:close/>
                <a:moveTo>
                  <a:pt x="f34" y="f35"/>
                </a:moveTo>
                <a:lnTo>
                  <a:pt x="f36" y="f35"/>
                </a:lnTo>
                <a:lnTo>
                  <a:pt x="f37" y="f38"/>
                </a:lnTo>
                <a:lnTo>
                  <a:pt x="f39" y="f38"/>
                </a:lnTo>
                <a:lnTo>
                  <a:pt x="f40" y="f41"/>
                </a:lnTo>
                <a:lnTo>
                  <a:pt x="f42" y="f41"/>
                </a:lnTo>
                <a:lnTo>
                  <a:pt x="f43" y="f44"/>
                </a:lnTo>
                <a:lnTo>
                  <a:pt x="f40" y="f44"/>
                </a:ln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lnTo>
                  <a:pt x="f57" y="f58"/>
                </a:lnTo>
                <a:cubicBezTo>
                  <a:pt x="f59" y="f60"/>
                  <a:pt x="f61" y="f62"/>
                  <a:pt x="f34" y="f35"/>
                </a:cubicBezTo>
                <a:close/>
                <a:moveTo>
                  <a:pt x="f63" y="f35"/>
                </a:moveTo>
                <a:lnTo>
                  <a:pt x="f64" y="f35"/>
                </a:lnTo>
                <a:cubicBezTo>
                  <a:pt x="f65" y="f66"/>
                  <a:pt x="f67" y="f68"/>
                  <a:pt x="f69" y="f70"/>
                </a:cubicBezTo>
                <a:cubicBezTo>
                  <a:pt x="f71" y="f72"/>
                  <a:pt x="f73" y="f74"/>
                  <a:pt x="f75" y="f76"/>
                </a:cubicBezTo>
                <a:lnTo>
                  <a:pt x="f77" y="f44"/>
                </a:lnTo>
                <a:lnTo>
                  <a:pt x="f78" y="f44"/>
                </a:lnTo>
                <a:lnTo>
                  <a:pt x="f79" y="f38"/>
                </a:lnTo>
                <a:lnTo>
                  <a:pt x="f80" y="f38"/>
                </a:lnTo>
                <a:lnTo>
                  <a:pt x="f81" y="f44"/>
                </a:lnTo>
                <a:lnTo>
                  <a:pt x="f82" y="f44"/>
                </a:lnTo>
                <a:close/>
                <a:moveTo>
                  <a:pt x="f83" y="f35"/>
                </a:moveTo>
                <a:lnTo>
                  <a:pt x="f84" y="f35"/>
                </a:lnTo>
                <a:cubicBezTo>
                  <a:pt x="f85" y="f86"/>
                  <a:pt x="f87" y="f88"/>
                  <a:pt x="f89" y="f90"/>
                </a:cubicBezTo>
                <a:cubicBezTo>
                  <a:pt x="f91" y="f92"/>
                  <a:pt x="f93" y="f94"/>
                  <a:pt x="f95" y="f76"/>
                </a:cubicBezTo>
                <a:lnTo>
                  <a:pt x="f96" y="f44"/>
                </a:lnTo>
                <a:lnTo>
                  <a:pt x="f97" y="f44"/>
                </a:lnTo>
                <a:lnTo>
                  <a:pt x="f84" y="f38"/>
                </a:lnTo>
                <a:lnTo>
                  <a:pt x="f98" y="f38"/>
                </a:lnTo>
                <a:lnTo>
                  <a:pt x="f99" y="f44"/>
                </a:lnTo>
                <a:lnTo>
                  <a:pt x="f100" y="f44"/>
                </a:lnTo>
                <a:lnTo>
                  <a:pt x="f101" y="f38"/>
                </a:lnTo>
                <a:lnTo>
                  <a:pt x="f102" y="f38"/>
                </a:lnTo>
                <a:lnTo>
                  <a:pt x="f103" y="f44"/>
                </a:lnTo>
                <a:lnTo>
                  <a:pt x="f5" y="f44"/>
                </a:lnTo>
                <a:close/>
                <a:moveTo>
                  <a:pt x="f104" y="f105"/>
                </a:moveTo>
                <a:cubicBezTo>
                  <a:pt x="f106" y="f105"/>
                  <a:pt x="f107" y="f108"/>
                  <a:pt x="f109" y="f110"/>
                </a:cubicBezTo>
                <a:lnTo>
                  <a:pt x="f111" y="f110"/>
                </a:lnTo>
                <a:cubicBezTo>
                  <a:pt x="f111" y="f112"/>
                  <a:pt x="f18" y="f113"/>
                  <a:pt x="f114" y="f113"/>
                </a:cubicBezTo>
                <a:cubicBezTo>
                  <a:pt x="f115" y="f113"/>
                  <a:pt x="f116" y="f117"/>
                  <a:pt x="f118" y="f119"/>
                </a:cubicBezTo>
                <a:lnTo>
                  <a:pt x="f120" y="f121"/>
                </a:lnTo>
                <a:cubicBezTo>
                  <a:pt x="f122" y="f123"/>
                  <a:pt x="f124" y="f125"/>
                  <a:pt x="f126" y="f125"/>
                </a:cubicBezTo>
                <a:cubicBezTo>
                  <a:pt x="f127" y="f125"/>
                  <a:pt x="f128" y="f129"/>
                  <a:pt x="f128" y="f130"/>
                </a:cubicBezTo>
                <a:cubicBezTo>
                  <a:pt x="f128" y="f21"/>
                  <a:pt x="f111" y="f105"/>
                  <a:pt x="f104" y="f105"/>
                </a:cubicBezTo>
                <a:close/>
                <a:moveTo>
                  <a:pt x="f131" y="f105"/>
                </a:moveTo>
                <a:cubicBezTo>
                  <a:pt x="f132" y="f105"/>
                  <a:pt x="f133" y="f108"/>
                  <a:pt x="f134" y="f110"/>
                </a:cubicBezTo>
                <a:lnTo>
                  <a:pt x="f135" y="f110"/>
                </a:lnTo>
                <a:cubicBezTo>
                  <a:pt x="f135" y="f112"/>
                  <a:pt x="f26" y="f113"/>
                  <a:pt x="f136" y="f113"/>
                </a:cubicBezTo>
                <a:cubicBezTo>
                  <a:pt x="f137" y="f113"/>
                  <a:pt x="f138" y="f117"/>
                  <a:pt x="f139" y="f119"/>
                </a:cubicBezTo>
                <a:lnTo>
                  <a:pt x="f140" y="f121"/>
                </a:lnTo>
                <a:cubicBezTo>
                  <a:pt x="f141" y="f123"/>
                  <a:pt x="f142" y="f125"/>
                  <a:pt x="f143" y="f125"/>
                </a:cubicBezTo>
                <a:cubicBezTo>
                  <a:pt x="f144" y="f125"/>
                  <a:pt x="f145" y="f129"/>
                  <a:pt x="f145" y="f130"/>
                </a:cubicBezTo>
                <a:cubicBezTo>
                  <a:pt x="f145" y="f21"/>
                  <a:pt x="f135" y="f105"/>
                  <a:pt x="f131" y="f105"/>
                </a:cubicBezTo>
                <a:close/>
                <a:moveTo>
                  <a:pt x="f146" y="f147"/>
                </a:moveTo>
                <a:lnTo>
                  <a:pt x="f148" y="f147"/>
                </a:lnTo>
                <a:lnTo>
                  <a:pt x="f149" y="f9"/>
                </a:lnTo>
                <a:lnTo>
                  <a:pt x="f150" y="f9"/>
                </a:lnTo>
                <a:close/>
                <a:moveTo>
                  <a:pt x="f151" y="f152"/>
                </a:moveTo>
                <a:cubicBezTo>
                  <a:pt x="f153" y="f152"/>
                  <a:pt x="f154" y="f155"/>
                  <a:pt x="f156" y="f157"/>
                </a:cubicBezTo>
                <a:cubicBezTo>
                  <a:pt x="f158" y="f159"/>
                  <a:pt x="f160" y="f161"/>
                  <a:pt x="f162" y="f163"/>
                </a:cubicBezTo>
                <a:cubicBezTo>
                  <a:pt x="f164" y="f163"/>
                  <a:pt x="f165" y="f166"/>
                  <a:pt x="f167" y="f157"/>
                </a:cubicBezTo>
                <a:cubicBezTo>
                  <a:pt x="f168" y="f169"/>
                  <a:pt x="f170" y="f171"/>
                  <a:pt x="f151" y="f152"/>
                </a:cubicBezTo>
                <a:close/>
                <a:moveTo>
                  <a:pt x="f172" y="f5"/>
                </a:moveTo>
                <a:lnTo>
                  <a:pt x="f173" y="f5"/>
                </a:lnTo>
                <a:lnTo>
                  <a:pt x="f174" y="f35"/>
                </a:lnTo>
                <a:lnTo>
                  <a:pt x="f175" y="f35"/>
                </a:lnTo>
                <a:cubicBezTo>
                  <a:pt x="f176" y="f177"/>
                  <a:pt x="f178" y="f179"/>
                  <a:pt x="f180" y="f181"/>
                </a:cubicBezTo>
                <a:cubicBezTo>
                  <a:pt x="f182" y="f183"/>
                  <a:pt x="f184" y="f185"/>
                  <a:pt x="f186" y="f76"/>
                </a:cubicBezTo>
                <a:lnTo>
                  <a:pt x="f187" y="f44"/>
                </a:lnTo>
                <a:lnTo>
                  <a:pt x="f188" y="f44"/>
                </a:lnTo>
                <a:lnTo>
                  <a:pt x="f189" y="f30"/>
                </a:lnTo>
                <a:lnTo>
                  <a:pt x="f190" y="f30"/>
                </a:ln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 </a:t>
            </a:r>
            <a:endParaRPr lang="en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7115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99741-8A1F-6DCA-AAFE-AB63B5380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F4D76-7B8B-4305-7E3E-87A93E1B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Milence Master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2B67B-E6BE-E95D-7064-58DB5D83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B52B-DE19-4145-B24A-0F9E4486D4CD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6F6B5BCB-1990-CA40-830F-9766CEE65A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1456564"/>
            <a:ext cx="11306176" cy="32623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686B5BEB-535F-B5C3-14AD-0310915A1B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/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8554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2ED9DB-29E7-5E8A-BC33-F82ED5E67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Milence Master Template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40EFA-A1BC-CBEC-0C5E-AFCB5ED02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B52B-DE19-4145-B24A-0F9E4486D4C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B9002A4B-1068-CC61-BB15-4D5E4E8A2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1456564"/>
            <a:ext cx="11306176" cy="32623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ED9027-9CA4-45C9-268A-110979AF6A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/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6930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F4D76-7B8B-4305-7E3E-87A93E1B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2B67B-E6BE-E95D-7064-58DB5D83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4B1C55C-5C5C-0B8E-2352-876EACFBE8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/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4238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F4D76-7B8B-4305-7E3E-87A93E1B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2B67B-E6BE-E95D-7064-58DB5D83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8E4C2C6-7BB2-5551-546C-A72E74AA91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22857" y="1"/>
            <a:ext cx="1669143" cy="1537368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Picture or fill color</a:t>
            </a:r>
            <a:endParaRPr lang="en-DE"/>
          </a:p>
          <a:p>
            <a:endParaRPr lang="en-DE"/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3C0FE35F-955C-CA1F-9365-FDB5F50AC6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853714" y="1"/>
            <a:ext cx="1669143" cy="1537368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Picture or fill color</a:t>
            </a:r>
            <a:endParaRPr lang="en-DE"/>
          </a:p>
          <a:p>
            <a:endParaRPr lang="en-DE"/>
          </a:p>
        </p:txBody>
      </p:sp>
      <p:sp>
        <p:nvSpPr>
          <p:cNvPr id="20" name="Picture Placeholder 14">
            <a:extLst>
              <a:ext uri="{FF2B5EF4-FFF2-40B4-BE49-F238E27FC236}">
                <a16:creationId xmlns:a16="http://schemas.microsoft.com/office/drawing/2014/main" id="{62C1268F-64DF-1563-ECE8-3C6803C1A85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84571" y="1"/>
            <a:ext cx="1669143" cy="1537368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lang="en-US"/>
              <a:t>Picture or fill color</a:t>
            </a:r>
            <a:endParaRPr lang="en-DE"/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2951398D-B4A2-7828-0474-DF812074E41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522857" y="1537369"/>
            <a:ext cx="1669143" cy="1537368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Picture or fill color</a:t>
            </a:r>
            <a:endParaRPr lang="en-DE"/>
          </a:p>
          <a:p>
            <a:endParaRPr lang="en-DE"/>
          </a:p>
        </p:txBody>
      </p:sp>
      <p:sp>
        <p:nvSpPr>
          <p:cNvPr id="22" name="Picture Placeholder 14">
            <a:extLst>
              <a:ext uri="{FF2B5EF4-FFF2-40B4-BE49-F238E27FC236}">
                <a16:creationId xmlns:a16="http://schemas.microsoft.com/office/drawing/2014/main" id="{AB0F779A-D413-756B-7D33-2AC390A39CB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853714" y="1537369"/>
            <a:ext cx="1669143" cy="1537368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Picture or fill color</a:t>
            </a:r>
            <a:endParaRPr lang="en-DE"/>
          </a:p>
          <a:p>
            <a:endParaRPr lang="en-DE"/>
          </a:p>
        </p:txBody>
      </p:sp>
      <p:sp>
        <p:nvSpPr>
          <p:cNvPr id="24" name="Picture Placeholder 14">
            <a:extLst>
              <a:ext uri="{FF2B5EF4-FFF2-40B4-BE49-F238E27FC236}">
                <a16:creationId xmlns:a16="http://schemas.microsoft.com/office/drawing/2014/main" id="{D206D299-CC7A-AB79-EF7F-796F9D42DEC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522857" y="3074737"/>
            <a:ext cx="1669143" cy="1537368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Picture or fill color</a:t>
            </a:r>
            <a:endParaRPr lang="en-DE"/>
          </a:p>
          <a:p>
            <a:endParaRPr lang="en-DE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1C61B9-1264-4F81-52BC-AE9F646081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4" y="453161"/>
            <a:ext cx="6234112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/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EB4C3-2733-8C96-C4E6-E672E2975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4" y="2024063"/>
            <a:ext cx="8081962" cy="41529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789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73783-2FDA-75C4-A7AF-A17EC31FF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2024063"/>
            <a:ext cx="5473700" cy="41529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4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FE09E3-923F-2148-3416-5519BF13B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6" y="2024063"/>
            <a:ext cx="5473700" cy="41529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4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7DD27-1BA2-860A-60F4-EF93DE25E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Milence Master Template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CDCBA-BE9E-1C9E-DDF0-FE20F502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B52B-DE19-4145-B24A-0F9E4486D4CD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7C73E6D8-26AE-7335-7A58-151AF8ED82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1456564"/>
            <a:ext cx="11306176" cy="32623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96A3B-EA3E-A091-68B3-8AC2B611D5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/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30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27" userDrawn="1">
          <p15:clr>
            <a:srgbClr val="FBAE40"/>
          </p15:clr>
        </p15:guide>
        <p15:guide id="3" pos="3953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2">
    <p:bg>
      <p:bgPr>
        <a:gradFill>
          <a:gsLst>
            <a:gs pos="0">
              <a:schemeClr val="accent3">
                <a:lumMod val="50000"/>
              </a:schemeClr>
            </a:gs>
            <a:gs pos="62000">
              <a:schemeClr val="accent2"/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73783-2FDA-75C4-A7AF-A17EC31FF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2024063"/>
            <a:ext cx="5473700" cy="41529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4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FE09E3-923F-2148-3416-5519BF13B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6" y="2024063"/>
            <a:ext cx="5473700" cy="41529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4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7DD27-1BA2-860A-60F4-EF93DE25E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CDCBA-BE9E-1C9E-DDF0-FE20F502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0806BCBE-3A54-3A68-9D1F-0A70DE6B1D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1456564"/>
            <a:ext cx="11306176" cy="32623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47C1501-9BC9-C0AC-B48F-28076E3402E2}"/>
              </a:ext>
            </a:extLst>
          </p:cNvPr>
          <p:cNvCxnSpPr>
            <a:cxnSpLocks/>
          </p:cNvCxnSpPr>
          <p:nvPr userDrawn="1"/>
        </p:nvCxnSpPr>
        <p:spPr>
          <a:xfrm>
            <a:off x="863917" y="6401199"/>
            <a:ext cx="0" cy="28529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: Shape 3">
            <a:extLst>
              <a:ext uri="{FF2B5EF4-FFF2-40B4-BE49-F238E27FC236}">
                <a16:creationId xmlns:a16="http://schemas.microsoft.com/office/drawing/2014/main" id="{3A645130-F6C0-1BAF-4FE1-CCB65C0E46C3}"/>
              </a:ext>
            </a:extLst>
          </p:cNvPr>
          <p:cNvSpPr/>
          <p:nvPr userDrawn="1"/>
        </p:nvSpPr>
        <p:spPr>
          <a:xfrm>
            <a:off x="10565840" y="6420189"/>
            <a:ext cx="1183248" cy="2498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068842"/>
              <a:gd name="f7" fmla="val 648000"/>
              <a:gd name="f8" fmla="val 2257456"/>
              <a:gd name="f9" fmla="val 432000"/>
              <a:gd name="f10" fmla="val 2777561"/>
              <a:gd name="f11" fmla="val 2726403"/>
              <a:gd name="f12" fmla="val 2209140"/>
              <a:gd name="f13" fmla="val 1912737"/>
              <a:gd name="f14" fmla="val 258119"/>
              <a:gd name="f15" fmla="val 1872947"/>
              <a:gd name="f16" fmla="val 1847368"/>
              <a:gd name="f17" fmla="val 272329"/>
              <a:gd name="f18" fmla="val 1833158"/>
              <a:gd name="f19" fmla="val 300750"/>
              <a:gd name="f20" fmla="val 1972421"/>
              <a:gd name="f21" fmla="val 263803"/>
              <a:gd name="f22" fmla="val 1938316"/>
              <a:gd name="f23" fmla="val 966316"/>
              <a:gd name="f24" fmla="val 926526"/>
              <a:gd name="f25" fmla="val 900947"/>
              <a:gd name="f26" fmla="val 886737"/>
              <a:gd name="f27" fmla="val 1026000"/>
              <a:gd name="f28" fmla="val 991895"/>
              <a:gd name="f29" fmla="val 577771"/>
              <a:gd name="f30" fmla="val 216000"/>
              <a:gd name="f31" fmla="val 640297"/>
              <a:gd name="f32" fmla="val 591981"/>
              <a:gd name="f33" fmla="val 526613"/>
              <a:gd name="f34" fmla="val 1571683"/>
              <a:gd name="f35" fmla="val 215488"/>
              <a:gd name="f36" fmla="val 1739368"/>
              <a:gd name="f37" fmla="val 1725157"/>
              <a:gd name="f38" fmla="val 278014"/>
              <a:gd name="f39" fmla="val 1546104"/>
              <a:gd name="f40" fmla="val 1523368"/>
              <a:gd name="f41" fmla="val 371804"/>
              <a:gd name="f42" fmla="val 1702420"/>
              <a:gd name="f43" fmla="val 1688210"/>
              <a:gd name="f44" fmla="val 431488"/>
              <a:gd name="f45" fmla="val 1518636"/>
              <a:gd name="f46" fmla="val 431440"/>
              <a:gd name="f47" fmla="val 1513926"/>
              <a:gd name="f48" fmla="val 430851"/>
              <a:gd name="f49" fmla="val 1509328"/>
              <a:gd name="f50" fmla="val 429733"/>
              <a:gd name="f51" fmla="val 1476018"/>
              <a:gd name="f52" fmla="val 421632"/>
              <a:gd name="f53" fmla="val 1455582"/>
              <a:gd name="f54" fmla="val 388061"/>
              <a:gd name="f55" fmla="val 1463683"/>
              <a:gd name="f56" fmla="val 354751"/>
              <a:gd name="f57" fmla="val 1477894"/>
              <a:gd name="f58" fmla="val 289383"/>
              <a:gd name="f59" fmla="val 1488597"/>
              <a:gd name="f60" fmla="val 246212"/>
              <a:gd name="f61" fmla="val 1527207"/>
              <a:gd name="f62" fmla="val 215792"/>
              <a:gd name="f63" fmla="val 1170947"/>
              <a:gd name="f64" fmla="val 1350000"/>
              <a:gd name="f65" fmla="val 1354787"/>
              <a:gd name="f66" fmla="val 215530"/>
              <a:gd name="f67" fmla="val 1359554"/>
              <a:gd name="f68" fmla="val 216102"/>
              <a:gd name="f69" fmla="val 1364216"/>
              <a:gd name="f70" fmla="val 217194"/>
              <a:gd name="f71" fmla="val 1399060"/>
              <a:gd name="f72" fmla="val 225358"/>
              <a:gd name="f73" fmla="val 1420689"/>
              <a:gd name="f74" fmla="val 260223"/>
              <a:gd name="f75" fmla="val 1412526"/>
              <a:gd name="f76" fmla="val 295067"/>
              <a:gd name="f77" fmla="val 1381263"/>
              <a:gd name="f78" fmla="val 1315894"/>
              <a:gd name="f79" fmla="val 1352842"/>
              <a:gd name="f80" fmla="val 1222105"/>
              <a:gd name="f81" fmla="val 1185157"/>
              <a:gd name="f82" fmla="val 1119789"/>
              <a:gd name="f83" fmla="val 51158"/>
              <a:gd name="f84" fmla="val 426316"/>
              <a:gd name="f85" fmla="val 429996"/>
              <a:gd name="f86" fmla="val 215621"/>
              <a:gd name="f87" fmla="val 433658"/>
              <a:gd name="f88" fmla="val 216060"/>
              <a:gd name="f89" fmla="val 437266"/>
              <a:gd name="f90" fmla="val 216802"/>
              <a:gd name="f91" fmla="val 473120"/>
              <a:gd name="f92" fmla="val 224172"/>
              <a:gd name="f93" fmla="val 496212"/>
              <a:gd name="f94" fmla="val 259212"/>
              <a:gd name="f95" fmla="val 488842"/>
              <a:gd name="f96" fmla="val 454737"/>
              <a:gd name="f97" fmla="val 389368"/>
              <a:gd name="f98" fmla="val 295579"/>
              <a:gd name="f99" fmla="val 261474"/>
              <a:gd name="f100" fmla="val 196105"/>
              <a:gd name="f101" fmla="val 233053"/>
              <a:gd name="f102" fmla="val 102316"/>
              <a:gd name="f103" fmla="val 65368"/>
              <a:gd name="f104" fmla="val 1915579"/>
              <a:gd name="f105" fmla="val 212645"/>
              <a:gd name="f106" fmla="val 1961052"/>
              <a:gd name="f107" fmla="val 2060526"/>
              <a:gd name="f108" fmla="val 232540"/>
              <a:gd name="f109" fmla="val 2026421"/>
              <a:gd name="f110" fmla="val 346224"/>
              <a:gd name="f111" fmla="val 1824631"/>
              <a:gd name="f112" fmla="val 368961"/>
              <a:gd name="f113" fmla="val 388856"/>
              <a:gd name="f114" fmla="val 1898526"/>
              <a:gd name="f115" fmla="val 1926947"/>
              <a:gd name="f116" fmla="val 1944000"/>
              <a:gd name="f117" fmla="val 383171"/>
              <a:gd name="f118" fmla="val 1958210"/>
              <a:gd name="f119" fmla="val 366119"/>
              <a:gd name="f120" fmla="val 2012210"/>
              <a:gd name="f121" fmla="val 391698"/>
              <a:gd name="f122" fmla="val 1989473"/>
              <a:gd name="f123" fmla="val 422961"/>
              <a:gd name="f124" fmla="val 1946842"/>
              <a:gd name="f125" fmla="val 437171"/>
              <a:gd name="f126" fmla="val 1892842"/>
              <a:gd name="f127" fmla="val 1810421"/>
              <a:gd name="f128" fmla="val 1762105"/>
              <a:gd name="f129" fmla="val 400224"/>
              <a:gd name="f130" fmla="val 340540"/>
              <a:gd name="f131" fmla="val 969158"/>
              <a:gd name="f132" fmla="val 1014631"/>
              <a:gd name="f133" fmla="val 1116947"/>
              <a:gd name="f134" fmla="val 1080000"/>
              <a:gd name="f135" fmla="val 878210"/>
              <a:gd name="f136" fmla="val 952105"/>
              <a:gd name="f137" fmla="val 980526"/>
              <a:gd name="f138" fmla="val 997579"/>
              <a:gd name="f139" fmla="val 1011789"/>
              <a:gd name="f140" fmla="val 1065789"/>
              <a:gd name="f141" fmla="val 1043052"/>
              <a:gd name="f142" fmla="val 1003263"/>
              <a:gd name="f143" fmla="val 946421"/>
              <a:gd name="f144" fmla="val 864000"/>
              <a:gd name="f145" fmla="val 815684"/>
              <a:gd name="f146" fmla="val 739771"/>
              <a:gd name="f147" fmla="val 116526"/>
              <a:gd name="f148" fmla="val 805139"/>
              <a:gd name="f149" fmla="val 731244"/>
              <a:gd name="f150" fmla="val 665876"/>
              <a:gd name="f151" fmla="val 630947"/>
              <a:gd name="f152" fmla="val 110330"/>
              <a:gd name="f153" fmla="val 656526"/>
              <a:gd name="f154" fmla="val 667895"/>
              <a:gd name="f155" fmla="val 124540"/>
              <a:gd name="f156" fmla="val 662210"/>
              <a:gd name="f157" fmla="val 147277"/>
              <a:gd name="f158" fmla="val 658830"/>
              <a:gd name="f159" fmla="val 171046"/>
              <a:gd name="f160" fmla="val 637870"/>
              <a:gd name="f161" fmla="val 188306"/>
              <a:gd name="f162" fmla="val 613895"/>
              <a:gd name="f163" fmla="val 187067"/>
              <a:gd name="f164" fmla="val 588316"/>
              <a:gd name="f165" fmla="val 576947"/>
              <a:gd name="f166" fmla="val 172856"/>
              <a:gd name="f167" fmla="val 582631"/>
              <a:gd name="f168" fmla="val 587331"/>
              <a:gd name="f169" fmla="val 124675"/>
              <a:gd name="f170" fmla="val 607903"/>
              <a:gd name="f171" fmla="val 108944"/>
              <a:gd name="f172" fmla="val 2356929"/>
              <a:gd name="f173" fmla="val 2877034"/>
              <a:gd name="f174" fmla="val 2825997"/>
              <a:gd name="f175" fmla="val 3006948"/>
              <a:gd name="f176" fmla="val 3012111"/>
              <a:gd name="f177" fmla="val 215588"/>
              <a:gd name="f178" fmla="val 3017243"/>
              <a:gd name="f179" fmla="val 216321"/>
              <a:gd name="f180" fmla="val 3022228"/>
              <a:gd name="f181" fmla="val 217671"/>
              <a:gd name="f182" fmla="val 3055861"/>
              <a:gd name="f183" fmla="val 226781"/>
              <a:gd name="f184" fmla="val 3075742"/>
              <a:gd name="f185" fmla="val 261433"/>
              <a:gd name="f186" fmla="val 3066632"/>
              <a:gd name="f187" fmla="val 3035369"/>
              <a:gd name="f188" fmla="val 2776737"/>
              <a:gd name="f189" fmla="val 2824938"/>
              <a:gd name="f190" fmla="val 2308613"/>
              <a:gd name="f191" fmla="+- 0 0 -90"/>
              <a:gd name="f192" fmla="*/ f3 1 3068842"/>
              <a:gd name="f193" fmla="*/ f4 1 648000"/>
              <a:gd name="f194" fmla="val f5"/>
              <a:gd name="f195" fmla="val f6"/>
              <a:gd name="f196" fmla="val f7"/>
              <a:gd name="f197" fmla="*/ f191 f0 1"/>
              <a:gd name="f198" fmla="+- f196 0 f194"/>
              <a:gd name="f199" fmla="+- f195 0 f194"/>
              <a:gd name="f200" fmla="*/ f197 1 f2"/>
              <a:gd name="f201" fmla="*/ f199 1 3068842"/>
              <a:gd name="f202" fmla="*/ f198 1 648000"/>
              <a:gd name="f203" fmla="*/ 2257456 f199 1"/>
              <a:gd name="f204" fmla="*/ 432000 f198 1"/>
              <a:gd name="f205" fmla="*/ 2777561 f199 1"/>
              <a:gd name="f206" fmla="*/ 2726403 f199 1"/>
              <a:gd name="f207" fmla="*/ 648000 f198 1"/>
              <a:gd name="f208" fmla="*/ 2209140 f199 1"/>
              <a:gd name="f209" fmla="*/ 1912737 f199 1"/>
              <a:gd name="f210" fmla="*/ 258119 f198 1"/>
              <a:gd name="f211" fmla="*/ 1833158 f199 1"/>
              <a:gd name="f212" fmla="*/ 300750 f198 1"/>
              <a:gd name="f213" fmla="*/ 1972421 f199 1"/>
              <a:gd name="f214" fmla="*/ 966316 f199 1"/>
              <a:gd name="f215" fmla="*/ 886737 f199 1"/>
              <a:gd name="f216" fmla="*/ 1026000 f199 1"/>
              <a:gd name="f217" fmla="*/ 577771 f199 1"/>
              <a:gd name="f218" fmla="*/ 216000 f198 1"/>
              <a:gd name="f219" fmla="*/ 640297 f199 1"/>
              <a:gd name="f220" fmla="*/ 591981 f199 1"/>
              <a:gd name="f221" fmla="*/ 526613 f199 1"/>
              <a:gd name="f222" fmla="*/ 1571683 f199 1"/>
              <a:gd name="f223" fmla="*/ 215488 f198 1"/>
              <a:gd name="f224" fmla="*/ 1739368 f199 1"/>
              <a:gd name="f225" fmla="*/ 1725157 f199 1"/>
              <a:gd name="f226" fmla="*/ 278014 f198 1"/>
              <a:gd name="f227" fmla="*/ 1546104 f199 1"/>
              <a:gd name="f228" fmla="*/ 1523368 f199 1"/>
              <a:gd name="f229" fmla="*/ 371804 f198 1"/>
              <a:gd name="f230" fmla="*/ 1702420 f199 1"/>
              <a:gd name="f231" fmla="*/ 1688210 f199 1"/>
              <a:gd name="f232" fmla="*/ 431488 f198 1"/>
              <a:gd name="f233" fmla="*/ 1509328 f199 1"/>
              <a:gd name="f234" fmla="*/ 429733 f198 1"/>
              <a:gd name="f235" fmla="*/ 1463683 f199 1"/>
              <a:gd name="f236" fmla="*/ 354751 f198 1"/>
              <a:gd name="f237" fmla="*/ 1477894 f199 1"/>
              <a:gd name="f238" fmla="*/ 289383 f198 1"/>
              <a:gd name="f239" fmla="*/ 1170947 f199 1"/>
              <a:gd name="f240" fmla="*/ 1350000 f199 1"/>
              <a:gd name="f241" fmla="*/ 1364216 f199 1"/>
              <a:gd name="f242" fmla="*/ 217194 f198 1"/>
              <a:gd name="f243" fmla="*/ 1412526 f199 1"/>
              <a:gd name="f244" fmla="*/ 295067 f198 1"/>
              <a:gd name="f245" fmla="*/ 1381263 f199 1"/>
              <a:gd name="f246" fmla="*/ 1315894 f199 1"/>
              <a:gd name="f247" fmla="*/ 1352842 f199 1"/>
              <a:gd name="f248" fmla="*/ 1222105 f199 1"/>
              <a:gd name="f249" fmla="*/ 1185157 f199 1"/>
              <a:gd name="f250" fmla="*/ 1119789 f199 1"/>
              <a:gd name="f251" fmla="*/ 51158 f199 1"/>
              <a:gd name="f252" fmla="*/ 426316 f199 1"/>
              <a:gd name="f253" fmla="*/ 437266 f199 1"/>
              <a:gd name="f254" fmla="*/ 216802 f198 1"/>
              <a:gd name="f255" fmla="*/ 488842 f199 1"/>
              <a:gd name="f256" fmla="*/ 454737 f199 1"/>
              <a:gd name="f257" fmla="*/ 389368 f199 1"/>
              <a:gd name="f258" fmla="*/ 295579 f199 1"/>
              <a:gd name="f259" fmla="*/ 261474 f199 1"/>
              <a:gd name="f260" fmla="*/ 196105 f199 1"/>
              <a:gd name="f261" fmla="*/ 233053 f199 1"/>
              <a:gd name="f262" fmla="*/ 102316 f199 1"/>
              <a:gd name="f263" fmla="*/ 65368 f199 1"/>
              <a:gd name="f264" fmla="*/ 0 f199 1"/>
              <a:gd name="f265" fmla="*/ 1915579 f199 1"/>
              <a:gd name="f266" fmla="*/ 212645 f198 1"/>
              <a:gd name="f267" fmla="*/ 2026421 f199 1"/>
              <a:gd name="f268" fmla="*/ 346224 f198 1"/>
              <a:gd name="f269" fmla="*/ 1824631 f199 1"/>
              <a:gd name="f270" fmla="*/ 1898526 f199 1"/>
              <a:gd name="f271" fmla="*/ 388856 f198 1"/>
              <a:gd name="f272" fmla="*/ 1958210 f199 1"/>
              <a:gd name="f273" fmla="*/ 366119 f198 1"/>
              <a:gd name="f274" fmla="*/ 2012210 f199 1"/>
              <a:gd name="f275" fmla="*/ 391698 f198 1"/>
              <a:gd name="f276" fmla="*/ 1892842 f199 1"/>
              <a:gd name="f277" fmla="*/ 437171 f198 1"/>
              <a:gd name="f278" fmla="*/ 1762105 f199 1"/>
              <a:gd name="f279" fmla="*/ 340540 f198 1"/>
              <a:gd name="f280" fmla="*/ 969158 f199 1"/>
              <a:gd name="f281" fmla="*/ 1080000 f199 1"/>
              <a:gd name="f282" fmla="*/ 878210 f199 1"/>
              <a:gd name="f283" fmla="*/ 952105 f199 1"/>
              <a:gd name="f284" fmla="*/ 1011789 f199 1"/>
              <a:gd name="f285" fmla="*/ 1065789 f199 1"/>
              <a:gd name="f286" fmla="*/ 946421 f199 1"/>
              <a:gd name="f287" fmla="*/ 815684 f199 1"/>
              <a:gd name="f288" fmla="*/ 739771 f199 1"/>
              <a:gd name="f289" fmla="*/ 116526 f198 1"/>
              <a:gd name="f290" fmla="*/ 805139 f199 1"/>
              <a:gd name="f291" fmla="*/ 731244 f199 1"/>
              <a:gd name="f292" fmla="*/ 665876 f199 1"/>
              <a:gd name="f293" fmla="*/ 630947 f199 1"/>
              <a:gd name="f294" fmla="*/ 110330 f198 1"/>
              <a:gd name="f295" fmla="*/ 662210 f199 1"/>
              <a:gd name="f296" fmla="*/ 147277 f198 1"/>
              <a:gd name="f297" fmla="*/ 613895 f199 1"/>
              <a:gd name="f298" fmla="*/ 187067 f198 1"/>
              <a:gd name="f299" fmla="*/ 582631 f199 1"/>
              <a:gd name="f300" fmla="*/ 2356929 f199 1"/>
              <a:gd name="f301" fmla="*/ 0 f198 1"/>
              <a:gd name="f302" fmla="*/ 2877034 f199 1"/>
              <a:gd name="f303" fmla="*/ 2825997 f199 1"/>
              <a:gd name="f304" fmla="*/ 3006948 f199 1"/>
              <a:gd name="f305" fmla="*/ 3022228 f199 1"/>
              <a:gd name="f306" fmla="*/ 217671 f198 1"/>
              <a:gd name="f307" fmla="*/ 3066632 f199 1"/>
              <a:gd name="f308" fmla="*/ 3035369 f199 1"/>
              <a:gd name="f309" fmla="*/ 2776737 f199 1"/>
              <a:gd name="f310" fmla="*/ 2824938 f199 1"/>
              <a:gd name="f311" fmla="*/ 2308613 f199 1"/>
              <a:gd name="f312" fmla="+- f200 0 f1"/>
              <a:gd name="f313" fmla="*/ f203 1 3068842"/>
              <a:gd name="f314" fmla="*/ f204 1 648000"/>
              <a:gd name="f315" fmla="*/ f205 1 3068842"/>
              <a:gd name="f316" fmla="*/ f206 1 3068842"/>
              <a:gd name="f317" fmla="*/ f207 1 648000"/>
              <a:gd name="f318" fmla="*/ f208 1 3068842"/>
              <a:gd name="f319" fmla="*/ f209 1 3068842"/>
              <a:gd name="f320" fmla="*/ f210 1 648000"/>
              <a:gd name="f321" fmla="*/ f211 1 3068842"/>
              <a:gd name="f322" fmla="*/ f212 1 648000"/>
              <a:gd name="f323" fmla="*/ f213 1 3068842"/>
              <a:gd name="f324" fmla="*/ f214 1 3068842"/>
              <a:gd name="f325" fmla="*/ f215 1 3068842"/>
              <a:gd name="f326" fmla="*/ f216 1 3068842"/>
              <a:gd name="f327" fmla="*/ f217 1 3068842"/>
              <a:gd name="f328" fmla="*/ f218 1 648000"/>
              <a:gd name="f329" fmla="*/ f219 1 3068842"/>
              <a:gd name="f330" fmla="*/ f220 1 3068842"/>
              <a:gd name="f331" fmla="*/ f221 1 3068842"/>
              <a:gd name="f332" fmla="*/ f222 1 3068842"/>
              <a:gd name="f333" fmla="*/ f223 1 648000"/>
              <a:gd name="f334" fmla="*/ f224 1 3068842"/>
              <a:gd name="f335" fmla="*/ f225 1 3068842"/>
              <a:gd name="f336" fmla="*/ f226 1 648000"/>
              <a:gd name="f337" fmla="*/ f227 1 3068842"/>
              <a:gd name="f338" fmla="*/ f228 1 3068842"/>
              <a:gd name="f339" fmla="*/ f229 1 648000"/>
              <a:gd name="f340" fmla="*/ f230 1 3068842"/>
              <a:gd name="f341" fmla="*/ f231 1 3068842"/>
              <a:gd name="f342" fmla="*/ f232 1 648000"/>
              <a:gd name="f343" fmla="*/ f233 1 3068842"/>
              <a:gd name="f344" fmla="*/ f234 1 648000"/>
              <a:gd name="f345" fmla="*/ f235 1 3068842"/>
              <a:gd name="f346" fmla="*/ f236 1 648000"/>
              <a:gd name="f347" fmla="*/ f237 1 3068842"/>
              <a:gd name="f348" fmla="*/ f238 1 648000"/>
              <a:gd name="f349" fmla="*/ f239 1 3068842"/>
              <a:gd name="f350" fmla="*/ f240 1 3068842"/>
              <a:gd name="f351" fmla="*/ f241 1 3068842"/>
              <a:gd name="f352" fmla="*/ f242 1 648000"/>
              <a:gd name="f353" fmla="*/ f243 1 3068842"/>
              <a:gd name="f354" fmla="*/ f244 1 648000"/>
              <a:gd name="f355" fmla="*/ f245 1 3068842"/>
              <a:gd name="f356" fmla="*/ f246 1 3068842"/>
              <a:gd name="f357" fmla="*/ f247 1 3068842"/>
              <a:gd name="f358" fmla="*/ f248 1 3068842"/>
              <a:gd name="f359" fmla="*/ f249 1 3068842"/>
              <a:gd name="f360" fmla="*/ f250 1 3068842"/>
              <a:gd name="f361" fmla="*/ f251 1 3068842"/>
              <a:gd name="f362" fmla="*/ f252 1 3068842"/>
              <a:gd name="f363" fmla="*/ f253 1 3068842"/>
              <a:gd name="f364" fmla="*/ f254 1 648000"/>
              <a:gd name="f365" fmla="*/ f255 1 3068842"/>
              <a:gd name="f366" fmla="*/ f256 1 3068842"/>
              <a:gd name="f367" fmla="*/ f257 1 3068842"/>
              <a:gd name="f368" fmla="*/ f258 1 3068842"/>
              <a:gd name="f369" fmla="*/ f259 1 3068842"/>
              <a:gd name="f370" fmla="*/ f260 1 3068842"/>
              <a:gd name="f371" fmla="*/ f261 1 3068842"/>
              <a:gd name="f372" fmla="*/ f262 1 3068842"/>
              <a:gd name="f373" fmla="*/ f263 1 3068842"/>
              <a:gd name="f374" fmla="*/ f264 1 3068842"/>
              <a:gd name="f375" fmla="*/ f265 1 3068842"/>
              <a:gd name="f376" fmla="*/ f266 1 648000"/>
              <a:gd name="f377" fmla="*/ f267 1 3068842"/>
              <a:gd name="f378" fmla="*/ f268 1 648000"/>
              <a:gd name="f379" fmla="*/ f269 1 3068842"/>
              <a:gd name="f380" fmla="*/ f270 1 3068842"/>
              <a:gd name="f381" fmla="*/ f271 1 648000"/>
              <a:gd name="f382" fmla="*/ f272 1 3068842"/>
              <a:gd name="f383" fmla="*/ f273 1 648000"/>
              <a:gd name="f384" fmla="*/ f274 1 3068842"/>
              <a:gd name="f385" fmla="*/ f275 1 648000"/>
              <a:gd name="f386" fmla="*/ f276 1 3068842"/>
              <a:gd name="f387" fmla="*/ f277 1 648000"/>
              <a:gd name="f388" fmla="*/ f278 1 3068842"/>
              <a:gd name="f389" fmla="*/ f279 1 648000"/>
              <a:gd name="f390" fmla="*/ f280 1 3068842"/>
              <a:gd name="f391" fmla="*/ f281 1 3068842"/>
              <a:gd name="f392" fmla="*/ f282 1 3068842"/>
              <a:gd name="f393" fmla="*/ f283 1 3068842"/>
              <a:gd name="f394" fmla="*/ f284 1 3068842"/>
              <a:gd name="f395" fmla="*/ f285 1 3068842"/>
              <a:gd name="f396" fmla="*/ f286 1 3068842"/>
              <a:gd name="f397" fmla="*/ f287 1 3068842"/>
              <a:gd name="f398" fmla="*/ f288 1 3068842"/>
              <a:gd name="f399" fmla="*/ f289 1 648000"/>
              <a:gd name="f400" fmla="*/ f290 1 3068842"/>
              <a:gd name="f401" fmla="*/ f291 1 3068842"/>
              <a:gd name="f402" fmla="*/ f292 1 3068842"/>
              <a:gd name="f403" fmla="*/ f293 1 3068842"/>
              <a:gd name="f404" fmla="*/ f294 1 648000"/>
              <a:gd name="f405" fmla="*/ f295 1 3068842"/>
              <a:gd name="f406" fmla="*/ f296 1 648000"/>
              <a:gd name="f407" fmla="*/ f297 1 3068842"/>
              <a:gd name="f408" fmla="*/ f298 1 648000"/>
              <a:gd name="f409" fmla="*/ f299 1 3068842"/>
              <a:gd name="f410" fmla="*/ f300 1 3068842"/>
              <a:gd name="f411" fmla="*/ f301 1 648000"/>
              <a:gd name="f412" fmla="*/ f302 1 3068842"/>
              <a:gd name="f413" fmla="*/ f303 1 3068842"/>
              <a:gd name="f414" fmla="*/ f304 1 3068842"/>
              <a:gd name="f415" fmla="*/ f305 1 3068842"/>
              <a:gd name="f416" fmla="*/ f306 1 648000"/>
              <a:gd name="f417" fmla="*/ f307 1 3068842"/>
              <a:gd name="f418" fmla="*/ f308 1 3068842"/>
              <a:gd name="f419" fmla="*/ f309 1 3068842"/>
              <a:gd name="f420" fmla="*/ f310 1 3068842"/>
              <a:gd name="f421" fmla="*/ f311 1 3068842"/>
              <a:gd name="f422" fmla="*/ f194 1 f201"/>
              <a:gd name="f423" fmla="*/ f195 1 f201"/>
              <a:gd name="f424" fmla="*/ f194 1 f202"/>
              <a:gd name="f425" fmla="*/ f196 1 f202"/>
              <a:gd name="f426" fmla="*/ f313 1 f201"/>
              <a:gd name="f427" fmla="*/ f314 1 f202"/>
              <a:gd name="f428" fmla="*/ f315 1 f201"/>
              <a:gd name="f429" fmla="*/ f316 1 f201"/>
              <a:gd name="f430" fmla="*/ f317 1 f202"/>
              <a:gd name="f431" fmla="*/ f318 1 f201"/>
              <a:gd name="f432" fmla="*/ f319 1 f201"/>
              <a:gd name="f433" fmla="*/ f320 1 f202"/>
              <a:gd name="f434" fmla="*/ f321 1 f201"/>
              <a:gd name="f435" fmla="*/ f322 1 f202"/>
              <a:gd name="f436" fmla="*/ f323 1 f201"/>
              <a:gd name="f437" fmla="*/ f324 1 f201"/>
              <a:gd name="f438" fmla="*/ f325 1 f201"/>
              <a:gd name="f439" fmla="*/ f326 1 f201"/>
              <a:gd name="f440" fmla="*/ f327 1 f201"/>
              <a:gd name="f441" fmla="*/ f328 1 f202"/>
              <a:gd name="f442" fmla="*/ f329 1 f201"/>
              <a:gd name="f443" fmla="*/ f330 1 f201"/>
              <a:gd name="f444" fmla="*/ f331 1 f201"/>
              <a:gd name="f445" fmla="*/ f332 1 f201"/>
              <a:gd name="f446" fmla="*/ f333 1 f202"/>
              <a:gd name="f447" fmla="*/ f334 1 f201"/>
              <a:gd name="f448" fmla="*/ f335 1 f201"/>
              <a:gd name="f449" fmla="*/ f336 1 f202"/>
              <a:gd name="f450" fmla="*/ f337 1 f201"/>
              <a:gd name="f451" fmla="*/ f338 1 f201"/>
              <a:gd name="f452" fmla="*/ f339 1 f202"/>
              <a:gd name="f453" fmla="*/ f340 1 f201"/>
              <a:gd name="f454" fmla="*/ f341 1 f201"/>
              <a:gd name="f455" fmla="*/ f342 1 f202"/>
              <a:gd name="f456" fmla="*/ f343 1 f201"/>
              <a:gd name="f457" fmla="*/ f344 1 f202"/>
              <a:gd name="f458" fmla="*/ f345 1 f201"/>
              <a:gd name="f459" fmla="*/ f346 1 f202"/>
              <a:gd name="f460" fmla="*/ f347 1 f201"/>
              <a:gd name="f461" fmla="*/ f348 1 f202"/>
              <a:gd name="f462" fmla="*/ f349 1 f201"/>
              <a:gd name="f463" fmla="*/ f350 1 f201"/>
              <a:gd name="f464" fmla="*/ f351 1 f201"/>
              <a:gd name="f465" fmla="*/ f352 1 f202"/>
              <a:gd name="f466" fmla="*/ f353 1 f201"/>
              <a:gd name="f467" fmla="*/ f354 1 f202"/>
              <a:gd name="f468" fmla="*/ f355 1 f201"/>
              <a:gd name="f469" fmla="*/ f356 1 f201"/>
              <a:gd name="f470" fmla="*/ f357 1 f201"/>
              <a:gd name="f471" fmla="*/ f358 1 f201"/>
              <a:gd name="f472" fmla="*/ f359 1 f201"/>
              <a:gd name="f473" fmla="*/ f360 1 f201"/>
              <a:gd name="f474" fmla="*/ f361 1 f201"/>
              <a:gd name="f475" fmla="*/ f362 1 f201"/>
              <a:gd name="f476" fmla="*/ f363 1 f201"/>
              <a:gd name="f477" fmla="*/ f364 1 f202"/>
              <a:gd name="f478" fmla="*/ f365 1 f201"/>
              <a:gd name="f479" fmla="*/ f366 1 f201"/>
              <a:gd name="f480" fmla="*/ f367 1 f201"/>
              <a:gd name="f481" fmla="*/ f368 1 f201"/>
              <a:gd name="f482" fmla="*/ f369 1 f201"/>
              <a:gd name="f483" fmla="*/ f370 1 f201"/>
              <a:gd name="f484" fmla="*/ f371 1 f201"/>
              <a:gd name="f485" fmla="*/ f372 1 f201"/>
              <a:gd name="f486" fmla="*/ f373 1 f201"/>
              <a:gd name="f487" fmla="*/ f374 1 f201"/>
              <a:gd name="f488" fmla="*/ f375 1 f201"/>
              <a:gd name="f489" fmla="*/ f376 1 f202"/>
              <a:gd name="f490" fmla="*/ f377 1 f201"/>
              <a:gd name="f491" fmla="*/ f378 1 f202"/>
              <a:gd name="f492" fmla="*/ f379 1 f201"/>
              <a:gd name="f493" fmla="*/ f380 1 f201"/>
              <a:gd name="f494" fmla="*/ f381 1 f202"/>
              <a:gd name="f495" fmla="*/ f382 1 f201"/>
              <a:gd name="f496" fmla="*/ f383 1 f202"/>
              <a:gd name="f497" fmla="*/ f384 1 f201"/>
              <a:gd name="f498" fmla="*/ f385 1 f202"/>
              <a:gd name="f499" fmla="*/ f386 1 f201"/>
              <a:gd name="f500" fmla="*/ f387 1 f202"/>
              <a:gd name="f501" fmla="*/ f388 1 f201"/>
              <a:gd name="f502" fmla="*/ f389 1 f202"/>
              <a:gd name="f503" fmla="*/ f390 1 f201"/>
              <a:gd name="f504" fmla="*/ f391 1 f201"/>
              <a:gd name="f505" fmla="*/ f392 1 f201"/>
              <a:gd name="f506" fmla="*/ f393 1 f201"/>
              <a:gd name="f507" fmla="*/ f394 1 f201"/>
              <a:gd name="f508" fmla="*/ f395 1 f201"/>
              <a:gd name="f509" fmla="*/ f396 1 f201"/>
              <a:gd name="f510" fmla="*/ f397 1 f201"/>
              <a:gd name="f511" fmla="*/ f398 1 f201"/>
              <a:gd name="f512" fmla="*/ f399 1 f202"/>
              <a:gd name="f513" fmla="*/ f400 1 f201"/>
              <a:gd name="f514" fmla="*/ f401 1 f201"/>
              <a:gd name="f515" fmla="*/ f402 1 f201"/>
              <a:gd name="f516" fmla="*/ f403 1 f201"/>
              <a:gd name="f517" fmla="*/ f404 1 f202"/>
              <a:gd name="f518" fmla="*/ f405 1 f201"/>
              <a:gd name="f519" fmla="*/ f406 1 f202"/>
              <a:gd name="f520" fmla="*/ f407 1 f201"/>
              <a:gd name="f521" fmla="*/ f408 1 f202"/>
              <a:gd name="f522" fmla="*/ f409 1 f201"/>
              <a:gd name="f523" fmla="*/ f410 1 f201"/>
              <a:gd name="f524" fmla="*/ f411 1 f202"/>
              <a:gd name="f525" fmla="*/ f412 1 f201"/>
              <a:gd name="f526" fmla="*/ f413 1 f201"/>
              <a:gd name="f527" fmla="*/ f414 1 f201"/>
              <a:gd name="f528" fmla="*/ f415 1 f201"/>
              <a:gd name="f529" fmla="*/ f416 1 f202"/>
              <a:gd name="f530" fmla="*/ f417 1 f201"/>
              <a:gd name="f531" fmla="*/ f418 1 f201"/>
              <a:gd name="f532" fmla="*/ f419 1 f201"/>
              <a:gd name="f533" fmla="*/ f420 1 f201"/>
              <a:gd name="f534" fmla="*/ f421 1 f201"/>
              <a:gd name="f535" fmla="*/ f422 f192 1"/>
              <a:gd name="f536" fmla="*/ f423 f192 1"/>
              <a:gd name="f537" fmla="*/ f425 f193 1"/>
              <a:gd name="f538" fmla="*/ f424 f193 1"/>
              <a:gd name="f539" fmla="*/ f426 f192 1"/>
              <a:gd name="f540" fmla="*/ f427 f193 1"/>
              <a:gd name="f541" fmla="*/ f428 f192 1"/>
              <a:gd name="f542" fmla="*/ f429 f192 1"/>
              <a:gd name="f543" fmla="*/ f430 f193 1"/>
              <a:gd name="f544" fmla="*/ f431 f192 1"/>
              <a:gd name="f545" fmla="*/ f432 f192 1"/>
              <a:gd name="f546" fmla="*/ f433 f193 1"/>
              <a:gd name="f547" fmla="*/ f434 f192 1"/>
              <a:gd name="f548" fmla="*/ f435 f193 1"/>
              <a:gd name="f549" fmla="*/ f436 f192 1"/>
              <a:gd name="f550" fmla="*/ f437 f192 1"/>
              <a:gd name="f551" fmla="*/ f438 f192 1"/>
              <a:gd name="f552" fmla="*/ f439 f192 1"/>
              <a:gd name="f553" fmla="*/ f440 f192 1"/>
              <a:gd name="f554" fmla="*/ f441 f193 1"/>
              <a:gd name="f555" fmla="*/ f442 f192 1"/>
              <a:gd name="f556" fmla="*/ f443 f192 1"/>
              <a:gd name="f557" fmla="*/ f444 f192 1"/>
              <a:gd name="f558" fmla="*/ f445 f192 1"/>
              <a:gd name="f559" fmla="*/ f446 f193 1"/>
              <a:gd name="f560" fmla="*/ f447 f192 1"/>
              <a:gd name="f561" fmla="*/ f448 f192 1"/>
              <a:gd name="f562" fmla="*/ f449 f193 1"/>
              <a:gd name="f563" fmla="*/ f450 f192 1"/>
              <a:gd name="f564" fmla="*/ f451 f192 1"/>
              <a:gd name="f565" fmla="*/ f452 f193 1"/>
              <a:gd name="f566" fmla="*/ f453 f192 1"/>
              <a:gd name="f567" fmla="*/ f454 f192 1"/>
              <a:gd name="f568" fmla="*/ f455 f193 1"/>
              <a:gd name="f569" fmla="*/ f456 f192 1"/>
              <a:gd name="f570" fmla="*/ f457 f193 1"/>
              <a:gd name="f571" fmla="*/ f458 f192 1"/>
              <a:gd name="f572" fmla="*/ f459 f193 1"/>
              <a:gd name="f573" fmla="*/ f460 f192 1"/>
              <a:gd name="f574" fmla="*/ f461 f193 1"/>
              <a:gd name="f575" fmla="*/ f462 f192 1"/>
              <a:gd name="f576" fmla="*/ f463 f192 1"/>
              <a:gd name="f577" fmla="*/ f464 f192 1"/>
              <a:gd name="f578" fmla="*/ f465 f193 1"/>
              <a:gd name="f579" fmla="*/ f466 f192 1"/>
              <a:gd name="f580" fmla="*/ f467 f193 1"/>
              <a:gd name="f581" fmla="*/ f468 f192 1"/>
              <a:gd name="f582" fmla="*/ f469 f192 1"/>
              <a:gd name="f583" fmla="*/ f470 f192 1"/>
              <a:gd name="f584" fmla="*/ f471 f192 1"/>
              <a:gd name="f585" fmla="*/ f472 f192 1"/>
              <a:gd name="f586" fmla="*/ f473 f192 1"/>
              <a:gd name="f587" fmla="*/ f474 f192 1"/>
              <a:gd name="f588" fmla="*/ f475 f192 1"/>
              <a:gd name="f589" fmla="*/ f476 f192 1"/>
              <a:gd name="f590" fmla="*/ f477 f193 1"/>
              <a:gd name="f591" fmla="*/ f478 f192 1"/>
              <a:gd name="f592" fmla="*/ f479 f192 1"/>
              <a:gd name="f593" fmla="*/ f480 f192 1"/>
              <a:gd name="f594" fmla="*/ f481 f192 1"/>
              <a:gd name="f595" fmla="*/ f482 f192 1"/>
              <a:gd name="f596" fmla="*/ f483 f192 1"/>
              <a:gd name="f597" fmla="*/ f484 f192 1"/>
              <a:gd name="f598" fmla="*/ f485 f192 1"/>
              <a:gd name="f599" fmla="*/ f486 f192 1"/>
              <a:gd name="f600" fmla="*/ f487 f192 1"/>
              <a:gd name="f601" fmla="*/ f488 f192 1"/>
              <a:gd name="f602" fmla="*/ f489 f193 1"/>
              <a:gd name="f603" fmla="*/ f490 f192 1"/>
              <a:gd name="f604" fmla="*/ f491 f193 1"/>
              <a:gd name="f605" fmla="*/ f492 f192 1"/>
              <a:gd name="f606" fmla="*/ f493 f192 1"/>
              <a:gd name="f607" fmla="*/ f494 f193 1"/>
              <a:gd name="f608" fmla="*/ f495 f192 1"/>
              <a:gd name="f609" fmla="*/ f496 f193 1"/>
              <a:gd name="f610" fmla="*/ f497 f192 1"/>
              <a:gd name="f611" fmla="*/ f498 f193 1"/>
              <a:gd name="f612" fmla="*/ f499 f192 1"/>
              <a:gd name="f613" fmla="*/ f500 f193 1"/>
              <a:gd name="f614" fmla="*/ f501 f192 1"/>
              <a:gd name="f615" fmla="*/ f502 f193 1"/>
              <a:gd name="f616" fmla="*/ f503 f192 1"/>
              <a:gd name="f617" fmla="*/ f504 f192 1"/>
              <a:gd name="f618" fmla="*/ f505 f192 1"/>
              <a:gd name="f619" fmla="*/ f506 f192 1"/>
              <a:gd name="f620" fmla="*/ f507 f192 1"/>
              <a:gd name="f621" fmla="*/ f508 f192 1"/>
              <a:gd name="f622" fmla="*/ f509 f192 1"/>
              <a:gd name="f623" fmla="*/ f510 f192 1"/>
              <a:gd name="f624" fmla="*/ f511 f192 1"/>
              <a:gd name="f625" fmla="*/ f512 f193 1"/>
              <a:gd name="f626" fmla="*/ f513 f192 1"/>
              <a:gd name="f627" fmla="*/ f514 f192 1"/>
              <a:gd name="f628" fmla="*/ f515 f192 1"/>
              <a:gd name="f629" fmla="*/ f516 f192 1"/>
              <a:gd name="f630" fmla="*/ f517 f193 1"/>
              <a:gd name="f631" fmla="*/ f518 f192 1"/>
              <a:gd name="f632" fmla="*/ f519 f193 1"/>
              <a:gd name="f633" fmla="*/ f520 f192 1"/>
              <a:gd name="f634" fmla="*/ f521 f193 1"/>
              <a:gd name="f635" fmla="*/ f522 f192 1"/>
              <a:gd name="f636" fmla="*/ f523 f192 1"/>
              <a:gd name="f637" fmla="*/ f524 f193 1"/>
              <a:gd name="f638" fmla="*/ f525 f192 1"/>
              <a:gd name="f639" fmla="*/ f526 f192 1"/>
              <a:gd name="f640" fmla="*/ f527 f192 1"/>
              <a:gd name="f641" fmla="*/ f528 f192 1"/>
              <a:gd name="f642" fmla="*/ f529 f193 1"/>
              <a:gd name="f643" fmla="*/ f530 f192 1"/>
              <a:gd name="f644" fmla="*/ f531 f192 1"/>
              <a:gd name="f645" fmla="*/ f532 f192 1"/>
              <a:gd name="f646" fmla="*/ f533 f192 1"/>
              <a:gd name="f647" fmla="*/ f534 f19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2">
                <a:pos x="f539" y="f540"/>
              </a:cxn>
              <a:cxn ang="f312">
                <a:pos x="f541" y="f540"/>
              </a:cxn>
              <a:cxn ang="f312">
                <a:pos x="f542" y="f543"/>
              </a:cxn>
              <a:cxn ang="f312">
                <a:pos x="f544" y="f543"/>
              </a:cxn>
              <a:cxn ang="f312">
                <a:pos x="f545" y="f546"/>
              </a:cxn>
              <a:cxn ang="f312">
                <a:pos x="f547" y="f548"/>
              </a:cxn>
              <a:cxn ang="f312">
                <a:pos x="f549" y="f548"/>
              </a:cxn>
              <a:cxn ang="f312">
                <a:pos x="f545" y="f546"/>
              </a:cxn>
              <a:cxn ang="f312">
                <a:pos x="f550" y="f546"/>
              </a:cxn>
              <a:cxn ang="f312">
                <a:pos x="f551" y="f548"/>
              </a:cxn>
              <a:cxn ang="f312">
                <a:pos x="f552" y="f548"/>
              </a:cxn>
              <a:cxn ang="f312">
                <a:pos x="f550" y="f546"/>
              </a:cxn>
              <a:cxn ang="f312">
                <a:pos x="f553" y="f554"/>
              </a:cxn>
              <a:cxn ang="f312">
                <a:pos x="f555" y="f554"/>
              </a:cxn>
              <a:cxn ang="f312">
                <a:pos x="f556" y="f540"/>
              </a:cxn>
              <a:cxn ang="f312">
                <a:pos x="f557" y="f540"/>
              </a:cxn>
              <a:cxn ang="f312">
                <a:pos x="f558" y="f559"/>
              </a:cxn>
              <a:cxn ang="f312">
                <a:pos x="f560" y="f559"/>
              </a:cxn>
              <a:cxn ang="f312">
                <a:pos x="f561" y="f562"/>
              </a:cxn>
              <a:cxn ang="f312">
                <a:pos x="f563" y="f562"/>
              </a:cxn>
              <a:cxn ang="f312">
                <a:pos x="f564" y="f565"/>
              </a:cxn>
              <a:cxn ang="f312">
                <a:pos x="f566" y="f565"/>
              </a:cxn>
              <a:cxn ang="f312">
                <a:pos x="f567" y="f568"/>
              </a:cxn>
              <a:cxn ang="f312">
                <a:pos x="f564" y="f568"/>
              </a:cxn>
              <a:cxn ang="f312">
                <a:pos x="f569" y="f570"/>
              </a:cxn>
              <a:cxn ang="f312">
                <a:pos x="f571" y="f572"/>
              </a:cxn>
              <a:cxn ang="f312">
                <a:pos x="f573" y="f574"/>
              </a:cxn>
              <a:cxn ang="f312">
                <a:pos x="f558" y="f559"/>
              </a:cxn>
              <a:cxn ang="f312">
                <a:pos x="f575" y="f559"/>
              </a:cxn>
              <a:cxn ang="f312">
                <a:pos x="f576" y="f559"/>
              </a:cxn>
              <a:cxn ang="f312">
                <a:pos x="f577" y="f578"/>
              </a:cxn>
              <a:cxn ang="f312">
                <a:pos x="f579" y="f580"/>
              </a:cxn>
              <a:cxn ang="f312">
                <a:pos x="f581" y="f568"/>
              </a:cxn>
              <a:cxn ang="f312">
                <a:pos x="f582" y="f568"/>
              </a:cxn>
              <a:cxn ang="f312">
                <a:pos x="f583" y="f562"/>
              </a:cxn>
              <a:cxn ang="f312">
                <a:pos x="f584" y="f562"/>
              </a:cxn>
              <a:cxn ang="f312">
                <a:pos x="f585" y="f568"/>
              </a:cxn>
              <a:cxn ang="f312">
                <a:pos x="f586" y="f568"/>
              </a:cxn>
              <a:cxn ang="f312">
                <a:pos x="f587" y="f559"/>
              </a:cxn>
              <a:cxn ang="f312">
                <a:pos x="f588" y="f559"/>
              </a:cxn>
              <a:cxn ang="f312">
                <a:pos x="f589" y="f590"/>
              </a:cxn>
              <a:cxn ang="f312">
                <a:pos x="f591" y="f580"/>
              </a:cxn>
              <a:cxn ang="f312">
                <a:pos x="f592" y="f568"/>
              </a:cxn>
              <a:cxn ang="f312">
                <a:pos x="f593" y="f568"/>
              </a:cxn>
              <a:cxn ang="f312">
                <a:pos x="f588" y="f562"/>
              </a:cxn>
              <a:cxn ang="f312">
                <a:pos x="f594" y="f562"/>
              </a:cxn>
              <a:cxn ang="f312">
                <a:pos x="f595" y="f568"/>
              </a:cxn>
              <a:cxn ang="f312">
                <a:pos x="f596" y="f568"/>
              </a:cxn>
              <a:cxn ang="f312">
                <a:pos x="f597" y="f562"/>
              </a:cxn>
              <a:cxn ang="f312">
                <a:pos x="f598" y="f562"/>
              </a:cxn>
              <a:cxn ang="f312">
                <a:pos x="f599" y="f568"/>
              </a:cxn>
              <a:cxn ang="f312">
                <a:pos x="f600" y="f568"/>
              </a:cxn>
              <a:cxn ang="f312">
                <a:pos x="f601" y="f602"/>
              </a:cxn>
              <a:cxn ang="f312">
                <a:pos x="f603" y="f604"/>
              </a:cxn>
              <a:cxn ang="f312">
                <a:pos x="f605" y="f604"/>
              </a:cxn>
              <a:cxn ang="f312">
                <a:pos x="f606" y="f607"/>
              </a:cxn>
              <a:cxn ang="f312">
                <a:pos x="f608" y="f609"/>
              </a:cxn>
              <a:cxn ang="f312">
                <a:pos x="f610" y="f611"/>
              </a:cxn>
              <a:cxn ang="f312">
                <a:pos x="f612" y="f613"/>
              </a:cxn>
              <a:cxn ang="f312">
                <a:pos x="f614" y="f615"/>
              </a:cxn>
              <a:cxn ang="f312">
                <a:pos x="f601" y="f602"/>
              </a:cxn>
              <a:cxn ang="f312">
                <a:pos x="f616" y="f602"/>
              </a:cxn>
              <a:cxn ang="f312">
                <a:pos x="f617" y="f604"/>
              </a:cxn>
              <a:cxn ang="f312">
                <a:pos x="f618" y="f604"/>
              </a:cxn>
              <a:cxn ang="f312">
                <a:pos x="f619" y="f607"/>
              </a:cxn>
              <a:cxn ang="f312">
                <a:pos x="f620" y="f609"/>
              </a:cxn>
              <a:cxn ang="f312">
                <a:pos x="f621" y="f611"/>
              </a:cxn>
              <a:cxn ang="f312">
                <a:pos x="f622" y="f613"/>
              </a:cxn>
              <a:cxn ang="f312">
                <a:pos x="f623" y="f615"/>
              </a:cxn>
              <a:cxn ang="f312">
                <a:pos x="f616" y="f602"/>
              </a:cxn>
              <a:cxn ang="f312">
                <a:pos x="f624" y="f625"/>
              </a:cxn>
              <a:cxn ang="f312">
                <a:pos x="f626" y="f625"/>
              </a:cxn>
              <a:cxn ang="f312">
                <a:pos x="f627" y="f540"/>
              </a:cxn>
              <a:cxn ang="f312">
                <a:pos x="f628" y="f540"/>
              </a:cxn>
              <a:cxn ang="f312">
                <a:pos x="f629" y="f630"/>
              </a:cxn>
              <a:cxn ang="f312">
                <a:pos x="f631" y="f632"/>
              </a:cxn>
              <a:cxn ang="f312">
                <a:pos x="f633" y="f634"/>
              </a:cxn>
              <a:cxn ang="f312">
                <a:pos x="f635" y="f632"/>
              </a:cxn>
              <a:cxn ang="f312">
                <a:pos x="f629" y="f630"/>
              </a:cxn>
              <a:cxn ang="f312">
                <a:pos x="f636" y="f637"/>
              </a:cxn>
              <a:cxn ang="f312">
                <a:pos x="f638" y="f637"/>
              </a:cxn>
              <a:cxn ang="f312">
                <a:pos x="f639" y="f559"/>
              </a:cxn>
              <a:cxn ang="f312">
                <a:pos x="f640" y="f559"/>
              </a:cxn>
              <a:cxn ang="f312">
                <a:pos x="f641" y="f642"/>
              </a:cxn>
              <a:cxn ang="f312">
                <a:pos x="f643" y="f580"/>
              </a:cxn>
              <a:cxn ang="f312">
                <a:pos x="f644" y="f568"/>
              </a:cxn>
              <a:cxn ang="f312">
                <a:pos x="f645" y="f568"/>
              </a:cxn>
              <a:cxn ang="f312">
                <a:pos x="f646" y="f554"/>
              </a:cxn>
              <a:cxn ang="f312">
                <a:pos x="f647" y="f554"/>
              </a:cxn>
            </a:cxnLst>
            <a:rect l="f535" t="f538" r="f536" b="f537"/>
            <a:pathLst>
              <a:path w="3068842" h="648000">
                <a:moveTo>
                  <a:pt x="f8" y="f9"/>
                </a:moveTo>
                <a:lnTo>
                  <a:pt x="f10" y="f9"/>
                </a:lnTo>
                <a:lnTo>
                  <a:pt x="f11" y="f7"/>
                </a:lnTo>
                <a:lnTo>
                  <a:pt x="f12" y="f7"/>
                </a:lnTo>
                <a:close/>
                <a:moveTo>
                  <a:pt x="f13" y="f14"/>
                </a:moveTo>
                <a:cubicBezTo>
                  <a:pt x="f15" y="f14"/>
                  <a:pt x="f16" y="f17"/>
                  <a:pt x="f18" y="f19"/>
                </a:cubicBezTo>
                <a:lnTo>
                  <a:pt x="f20" y="f19"/>
                </a:lnTo>
                <a:cubicBezTo>
                  <a:pt x="f20" y="f21"/>
                  <a:pt x="f22" y="f14"/>
                  <a:pt x="f13" y="f14"/>
                </a:cubicBezTo>
                <a:close/>
                <a:moveTo>
                  <a:pt x="f23" y="f14"/>
                </a:moveTo>
                <a:cubicBezTo>
                  <a:pt x="f24" y="f14"/>
                  <a:pt x="f25" y="f17"/>
                  <a:pt x="f26" y="f19"/>
                </a:cubicBezTo>
                <a:lnTo>
                  <a:pt x="f27" y="f19"/>
                </a:lnTo>
                <a:cubicBezTo>
                  <a:pt x="f27" y="f21"/>
                  <a:pt x="f28" y="f14"/>
                  <a:pt x="f23" y="f14"/>
                </a:cubicBezTo>
                <a:close/>
                <a:moveTo>
                  <a:pt x="f29" y="f30"/>
                </a:moveTo>
                <a:lnTo>
                  <a:pt x="f31" y="f30"/>
                </a:lnTo>
                <a:lnTo>
                  <a:pt x="f32" y="f9"/>
                </a:lnTo>
                <a:lnTo>
                  <a:pt x="f33" y="f9"/>
                </a:lnTo>
                <a:close/>
                <a:moveTo>
                  <a:pt x="f34" y="f35"/>
                </a:moveTo>
                <a:lnTo>
                  <a:pt x="f36" y="f35"/>
                </a:lnTo>
                <a:lnTo>
                  <a:pt x="f37" y="f38"/>
                </a:lnTo>
                <a:lnTo>
                  <a:pt x="f39" y="f38"/>
                </a:lnTo>
                <a:lnTo>
                  <a:pt x="f40" y="f41"/>
                </a:lnTo>
                <a:lnTo>
                  <a:pt x="f42" y="f41"/>
                </a:lnTo>
                <a:lnTo>
                  <a:pt x="f43" y="f44"/>
                </a:lnTo>
                <a:lnTo>
                  <a:pt x="f40" y="f44"/>
                </a:ln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lnTo>
                  <a:pt x="f57" y="f58"/>
                </a:lnTo>
                <a:cubicBezTo>
                  <a:pt x="f59" y="f60"/>
                  <a:pt x="f61" y="f62"/>
                  <a:pt x="f34" y="f35"/>
                </a:cubicBezTo>
                <a:close/>
                <a:moveTo>
                  <a:pt x="f63" y="f35"/>
                </a:moveTo>
                <a:lnTo>
                  <a:pt x="f64" y="f35"/>
                </a:lnTo>
                <a:cubicBezTo>
                  <a:pt x="f65" y="f66"/>
                  <a:pt x="f67" y="f68"/>
                  <a:pt x="f69" y="f70"/>
                </a:cubicBezTo>
                <a:cubicBezTo>
                  <a:pt x="f71" y="f72"/>
                  <a:pt x="f73" y="f74"/>
                  <a:pt x="f75" y="f76"/>
                </a:cubicBezTo>
                <a:lnTo>
                  <a:pt x="f77" y="f44"/>
                </a:lnTo>
                <a:lnTo>
                  <a:pt x="f78" y="f44"/>
                </a:lnTo>
                <a:lnTo>
                  <a:pt x="f79" y="f38"/>
                </a:lnTo>
                <a:lnTo>
                  <a:pt x="f80" y="f38"/>
                </a:lnTo>
                <a:lnTo>
                  <a:pt x="f81" y="f44"/>
                </a:lnTo>
                <a:lnTo>
                  <a:pt x="f82" y="f44"/>
                </a:lnTo>
                <a:close/>
                <a:moveTo>
                  <a:pt x="f83" y="f35"/>
                </a:moveTo>
                <a:lnTo>
                  <a:pt x="f84" y="f35"/>
                </a:lnTo>
                <a:cubicBezTo>
                  <a:pt x="f85" y="f86"/>
                  <a:pt x="f87" y="f88"/>
                  <a:pt x="f89" y="f90"/>
                </a:cubicBezTo>
                <a:cubicBezTo>
                  <a:pt x="f91" y="f92"/>
                  <a:pt x="f93" y="f94"/>
                  <a:pt x="f95" y="f76"/>
                </a:cubicBezTo>
                <a:lnTo>
                  <a:pt x="f96" y="f44"/>
                </a:lnTo>
                <a:lnTo>
                  <a:pt x="f97" y="f44"/>
                </a:lnTo>
                <a:lnTo>
                  <a:pt x="f84" y="f38"/>
                </a:lnTo>
                <a:lnTo>
                  <a:pt x="f98" y="f38"/>
                </a:lnTo>
                <a:lnTo>
                  <a:pt x="f99" y="f44"/>
                </a:lnTo>
                <a:lnTo>
                  <a:pt x="f100" y="f44"/>
                </a:lnTo>
                <a:lnTo>
                  <a:pt x="f101" y="f38"/>
                </a:lnTo>
                <a:lnTo>
                  <a:pt x="f102" y="f38"/>
                </a:lnTo>
                <a:lnTo>
                  <a:pt x="f103" y="f44"/>
                </a:lnTo>
                <a:lnTo>
                  <a:pt x="f5" y="f44"/>
                </a:lnTo>
                <a:close/>
                <a:moveTo>
                  <a:pt x="f104" y="f105"/>
                </a:moveTo>
                <a:cubicBezTo>
                  <a:pt x="f106" y="f105"/>
                  <a:pt x="f107" y="f108"/>
                  <a:pt x="f109" y="f110"/>
                </a:cubicBezTo>
                <a:lnTo>
                  <a:pt x="f111" y="f110"/>
                </a:lnTo>
                <a:cubicBezTo>
                  <a:pt x="f111" y="f112"/>
                  <a:pt x="f18" y="f113"/>
                  <a:pt x="f114" y="f113"/>
                </a:cubicBezTo>
                <a:cubicBezTo>
                  <a:pt x="f115" y="f113"/>
                  <a:pt x="f116" y="f117"/>
                  <a:pt x="f118" y="f119"/>
                </a:cubicBezTo>
                <a:lnTo>
                  <a:pt x="f120" y="f121"/>
                </a:lnTo>
                <a:cubicBezTo>
                  <a:pt x="f122" y="f123"/>
                  <a:pt x="f124" y="f125"/>
                  <a:pt x="f126" y="f125"/>
                </a:cubicBezTo>
                <a:cubicBezTo>
                  <a:pt x="f127" y="f125"/>
                  <a:pt x="f128" y="f129"/>
                  <a:pt x="f128" y="f130"/>
                </a:cubicBezTo>
                <a:cubicBezTo>
                  <a:pt x="f128" y="f21"/>
                  <a:pt x="f111" y="f105"/>
                  <a:pt x="f104" y="f105"/>
                </a:cubicBezTo>
                <a:close/>
                <a:moveTo>
                  <a:pt x="f131" y="f105"/>
                </a:moveTo>
                <a:cubicBezTo>
                  <a:pt x="f132" y="f105"/>
                  <a:pt x="f133" y="f108"/>
                  <a:pt x="f134" y="f110"/>
                </a:cubicBezTo>
                <a:lnTo>
                  <a:pt x="f135" y="f110"/>
                </a:lnTo>
                <a:cubicBezTo>
                  <a:pt x="f135" y="f112"/>
                  <a:pt x="f26" y="f113"/>
                  <a:pt x="f136" y="f113"/>
                </a:cubicBezTo>
                <a:cubicBezTo>
                  <a:pt x="f137" y="f113"/>
                  <a:pt x="f138" y="f117"/>
                  <a:pt x="f139" y="f119"/>
                </a:cubicBezTo>
                <a:lnTo>
                  <a:pt x="f140" y="f121"/>
                </a:lnTo>
                <a:cubicBezTo>
                  <a:pt x="f141" y="f123"/>
                  <a:pt x="f142" y="f125"/>
                  <a:pt x="f143" y="f125"/>
                </a:cubicBezTo>
                <a:cubicBezTo>
                  <a:pt x="f144" y="f125"/>
                  <a:pt x="f145" y="f129"/>
                  <a:pt x="f145" y="f130"/>
                </a:cubicBezTo>
                <a:cubicBezTo>
                  <a:pt x="f145" y="f21"/>
                  <a:pt x="f135" y="f105"/>
                  <a:pt x="f131" y="f105"/>
                </a:cubicBezTo>
                <a:close/>
                <a:moveTo>
                  <a:pt x="f146" y="f147"/>
                </a:moveTo>
                <a:lnTo>
                  <a:pt x="f148" y="f147"/>
                </a:lnTo>
                <a:lnTo>
                  <a:pt x="f149" y="f9"/>
                </a:lnTo>
                <a:lnTo>
                  <a:pt x="f150" y="f9"/>
                </a:lnTo>
                <a:close/>
                <a:moveTo>
                  <a:pt x="f151" y="f152"/>
                </a:moveTo>
                <a:cubicBezTo>
                  <a:pt x="f153" y="f152"/>
                  <a:pt x="f154" y="f155"/>
                  <a:pt x="f156" y="f157"/>
                </a:cubicBezTo>
                <a:cubicBezTo>
                  <a:pt x="f158" y="f159"/>
                  <a:pt x="f160" y="f161"/>
                  <a:pt x="f162" y="f163"/>
                </a:cubicBezTo>
                <a:cubicBezTo>
                  <a:pt x="f164" y="f163"/>
                  <a:pt x="f165" y="f166"/>
                  <a:pt x="f167" y="f157"/>
                </a:cubicBezTo>
                <a:cubicBezTo>
                  <a:pt x="f168" y="f169"/>
                  <a:pt x="f170" y="f171"/>
                  <a:pt x="f151" y="f152"/>
                </a:cubicBezTo>
                <a:close/>
                <a:moveTo>
                  <a:pt x="f172" y="f5"/>
                </a:moveTo>
                <a:lnTo>
                  <a:pt x="f173" y="f5"/>
                </a:lnTo>
                <a:lnTo>
                  <a:pt x="f174" y="f35"/>
                </a:lnTo>
                <a:lnTo>
                  <a:pt x="f175" y="f35"/>
                </a:lnTo>
                <a:cubicBezTo>
                  <a:pt x="f176" y="f177"/>
                  <a:pt x="f178" y="f179"/>
                  <a:pt x="f180" y="f181"/>
                </a:cubicBezTo>
                <a:cubicBezTo>
                  <a:pt x="f182" y="f183"/>
                  <a:pt x="f184" y="f185"/>
                  <a:pt x="f186" y="f76"/>
                </a:cubicBezTo>
                <a:lnTo>
                  <a:pt x="f187" y="f44"/>
                </a:lnTo>
                <a:lnTo>
                  <a:pt x="f188" y="f44"/>
                </a:lnTo>
                <a:lnTo>
                  <a:pt x="f189" y="f30"/>
                </a:lnTo>
                <a:lnTo>
                  <a:pt x="f190" y="f30"/>
                </a:ln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 </a:t>
            </a:r>
            <a:endParaRPr lang="en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675F9E7D-0787-73E7-0EDA-5549256A25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DAAB60C-6274-DA0B-C669-B92E7E6C5E07}"/>
              </a:ext>
            </a:extLst>
          </p:cNvPr>
          <p:cNvCxnSpPr>
            <a:cxnSpLocks/>
          </p:cNvCxnSpPr>
          <p:nvPr userDrawn="1"/>
        </p:nvCxnSpPr>
        <p:spPr>
          <a:xfrm flipV="1">
            <a:off x="11749088" y="0"/>
            <a:ext cx="0" cy="453161"/>
          </a:xfrm>
          <a:prstGeom prst="line">
            <a:avLst/>
          </a:prstGeom>
          <a:ln w="3175">
            <a:solidFill>
              <a:schemeClr val="accent1"/>
            </a:solidFill>
          </a:ln>
          <a:effectLst>
            <a:glow rad="63500">
              <a:schemeClr val="accent1">
                <a:alpha val="1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43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2" pos="3727" userDrawn="1">
          <p15:clr>
            <a:srgbClr val="FBAE40"/>
          </p15:clr>
        </p15:guide>
        <p15:guide id="3" pos="3953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73783-2FDA-75C4-A7AF-A17EC31FF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2470167"/>
            <a:ext cx="5473700" cy="369568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2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FE09E3-923F-2148-3416-5519BF13B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6" y="2470167"/>
            <a:ext cx="5473700" cy="369568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2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7DD27-1BA2-860A-60F4-EF93DE25E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Milence Master Template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CDCBA-BE9E-1C9E-DDF0-FE20F502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B52B-DE19-4145-B24A-0F9E4486D4C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F0AC99F-72D7-D048-226C-0AAE7BA7842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42914" y="2024063"/>
            <a:ext cx="5473700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u="none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accent1">
                    <a:lumMod val="7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C38C8DD-E7BA-93B7-7339-F202E794266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5386" y="2024063"/>
            <a:ext cx="5473700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accent1">
                    <a:lumMod val="7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80E34363-E727-2A71-34BC-A9EDC341C1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2912" y="1456564"/>
            <a:ext cx="11306176" cy="32623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19A0CA-01A1-984D-E8DF-4A2B0EDABB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/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040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27" userDrawn="1">
          <p15:clr>
            <a:srgbClr val="FBAE40"/>
          </p15:clr>
        </p15:guide>
        <p15:guide id="3" pos="3953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4">
    <p:bg>
      <p:bgPr>
        <a:gradFill>
          <a:gsLst>
            <a:gs pos="0">
              <a:schemeClr val="accent3">
                <a:lumMod val="50000"/>
              </a:schemeClr>
            </a:gs>
            <a:gs pos="63000">
              <a:schemeClr val="accent2"/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73783-2FDA-75C4-A7AF-A17EC31FF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2470167"/>
            <a:ext cx="5473700" cy="369568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FE09E3-923F-2148-3416-5519BF13B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6" y="2470167"/>
            <a:ext cx="5473700" cy="369568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7DD27-1BA2-860A-60F4-EF93DE25E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CDCBA-BE9E-1C9E-DDF0-FE20F502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F0AC99F-72D7-D048-226C-0AAE7BA7842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42914" y="2024063"/>
            <a:ext cx="5473700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u="none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accent1">
                    <a:lumMod val="7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C38C8DD-E7BA-93B7-7339-F202E794266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5386" y="2024063"/>
            <a:ext cx="5473700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accent1">
                    <a:lumMod val="7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CF6243F1-0C1B-698E-069D-F79EC82C72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2912" y="1456564"/>
            <a:ext cx="11306176" cy="32623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34DCE8-445C-6AD3-7B49-25A915EBF2F4}"/>
              </a:ext>
            </a:extLst>
          </p:cNvPr>
          <p:cNvCxnSpPr>
            <a:cxnSpLocks/>
          </p:cNvCxnSpPr>
          <p:nvPr userDrawn="1"/>
        </p:nvCxnSpPr>
        <p:spPr>
          <a:xfrm>
            <a:off x="863917" y="6401199"/>
            <a:ext cx="0" cy="28529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: Shape 3">
            <a:extLst>
              <a:ext uri="{FF2B5EF4-FFF2-40B4-BE49-F238E27FC236}">
                <a16:creationId xmlns:a16="http://schemas.microsoft.com/office/drawing/2014/main" id="{9AEC617B-B9D9-303B-E805-2C35C5A2DF1D}"/>
              </a:ext>
            </a:extLst>
          </p:cNvPr>
          <p:cNvSpPr/>
          <p:nvPr userDrawn="1"/>
        </p:nvSpPr>
        <p:spPr>
          <a:xfrm>
            <a:off x="10565840" y="6420189"/>
            <a:ext cx="1183248" cy="2498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068842"/>
              <a:gd name="f7" fmla="val 648000"/>
              <a:gd name="f8" fmla="val 2257456"/>
              <a:gd name="f9" fmla="val 432000"/>
              <a:gd name="f10" fmla="val 2777561"/>
              <a:gd name="f11" fmla="val 2726403"/>
              <a:gd name="f12" fmla="val 2209140"/>
              <a:gd name="f13" fmla="val 1912737"/>
              <a:gd name="f14" fmla="val 258119"/>
              <a:gd name="f15" fmla="val 1872947"/>
              <a:gd name="f16" fmla="val 1847368"/>
              <a:gd name="f17" fmla="val 272329"/>
              <a:gd name="f18" fmla="val 1833158"/>
              <a:gd name="f19" fmla="val 300750"/>
              <a:gd name="f20" fmla="val 1972421"/>
              <a:gd name="f21" fmla="val 263803"/>
              <a:gd name="f22" fmla="val 1938316"/>
              <a:gd name="f23" fmla="val 966316"/>
              <a:gd name="f24" fmla="val 926526"/>
              <a:gd name="f25" fmla="val 900947"/>
              <a:gd name="f26" fmla="val 886737"/>
              <a:gd name="f27" fmla="val 1026000"/>
              <a:gd name="f28" fmla="val 991895"/>
              <a:gd name="f29" fmla="val 577771"/>
              <a:gd name="f30" fmla="val 216000"/>
              <a:gd name="f31" fmla="val 640297"/>
              <a:gd name="f32" fmla="val 591981"/>
              <a:gd name="f33" fmla="val 526613"/>
              <a:gd name="f34" fmla="val 1571683"/>
              <a:gd name="f35" fmla="val 215488"/>
              <a:gd name="f36" fmla="val 1739368"/>
              <a:gd name="f37" fmla="val 1725157"/>
              <a:gd name="f38" fmla="val 278014"/>
              <a:gd name="f39" fmla="val 1546104"/>
              <a:gd name="f40" fmla="val 1523368"/>
              <a:gd name="f41" fmla="val 371804"/>
              <a:gd name="f42" fmla="val 1702420"/>
              <a:gd name="f43" fmla="val 1688210"/>
              <a:gd name="f44" fmla="val 431488"/>
              <a:gd name="f45" fmla="val 1518636"/>
              <a:gd name="f46" fmla="val 431440"/>
              <a:gd name="f47" fmla="val 1513926"/>
              <a:gd name="f48" fmla="val 430851"/>
              <a:gd name="f49" fmla="val 1509328"/>
              <a:gd name="f50" fmla="val 429733"/>
              <a:gd name="f51" fmla="val 1476018"/>
              <a:gd name="f52" fmla="val 421632"/>
              <a:gd name="f53" fmla="val 1455582"/>
              <a:gd name="f54" fmla="val 388061"/>
              <a:gd name="f55" fmla="val 1463683"/>
              <a:gd name="f56" fmla="val 354751"/>
              <a:gd name="f57" fmla="val 1477894"/>
              <a:gd name="f58" fmla="val 289383"/>
              <a:gd name="f59" fmla="val 1488597"/>
              <a:gd name="f60" fmla="val 246212"/>
              <a:gd name="f61" fmla="val 1527207"/>
              <a:gd name="f62" fmla="val 215792"/>
              <a:gd name="f63" fmla="val 1170947"/>
              <a:gd name="f64" fmla="val 1350000"/>
              <a:gd name="f65" fmla="val 1354787"/>
              <a:gd name="f66" fmla="val 215530"/>
              <a:gd name="f67" fmla="val 1359554"/>
              <a:gd name="f68" fmla="val 216102"/>
              <a:gd name="f69" fmla="val 1364216"/>
              <a:gd name="f70" fmla="val 217194"/>
              <a:gd name="f71" fmla="val 1399060"/>
              <a:gd name="f72" fmla="val 225358"/>
              <a:gd name="f73" fmla="val 1420689"/>
              <a:gd name="f74" fmla="val 260223"/>
              <a:gd name="f75" fmla="val 1412526"/>
              <a:gd name="f76" fmla="val 295067"/>
              <a:gd name="f77" fmla="val 1381263"/>
              <a:gd name="f78" fmla="val 1315894"/>
              <a:gd name="f79" fmla="val 1352842"/>
              <a:gd name="f80" fmla="val 1222105"/>
              <a:gd name="f81" fmla="val 1185157"/>
              <a:gd name="f82" fmla="val 1119789"/>
              <a:gd name="f83" fmla="val 51158"/>
              <a:gd name="f84" fmla="val 426316"/>
              <a:gd name="f85" fmla="val 429996"/>
              <a:gd name="f86" fmla="val 215621"/>
              <a:gd name="f87" fmla="val 433658"/>
              <a:gd name="f88" fmla="val 216060"/>
              <a:gd name="f89" fmla="val 437266"/>
              <a:gd name="f90" fmla="val 216802"/>
              <a:gd name="f91" fmla="val 473120"/>
              <a:gd name="f92" fmla="val 224172"/>
              <a:gd name="f93" fmla="val 496212"/>
              <a:gd name="f94" fmla="val 259212"/>
              <a:gd name="f95" fmla="val 488842"/>
              <a:gd name="f96" fmla="val 454737"/>
              <a:gd name="f97" fmla="val 389368"/>
              <a:gd name="f98" fmla="val 295579"/>
              <a:gd name="f99" fmla="val 261474"/>
              <a:gd name="f100" fmla="val 196105"/>
              <a:gd name="f101" fmla="val 233053"/>
              <a:gd name="f102" fmla="val 102316"/>
              <a:gd name="f103" fmla="val 65368"/>
              <a:gd name="f104" fmla="val 1915579"/>
              <a:gd name="f105" fmla="val 212645"/>
              <a:gd name="f106" fmla="val 1961052"/>
              <a:gd name="f107" fmla="val 2060526"/>
              <a:gd name="f108" fmla="val 232540"/>
              <a:gd name="f109" fmla="val 2026421"/>
              <a:gd name="f110" fmla="val 346224"/>
              <a:gd name="f111" fmla="val 1824631"/>
              <a:gd name="f112" fmla="val 368961"/>
              <a:gd name="f113" fmla="val 388856"/>
              <a:gd name="f114" fmla="val 1898526"/>
              <a:gd name="f115" fmla="val 1926947"/>
              <a:gd name="f116" fmla="val 1944000"/>
              <a:gd name="f117" fmla="val 383171"/>
              <a:gd name="f118" fmla="val 1958210"/>
              <a:gd name="f119" fmla="val 366119"/>
              <a:gd name="f120" fmla="val 2012210"/>
              <a:gd name="f121" fmla="val 391698"/>
              <a:gd name="f122" fmla="val 1989473"/>
              <a:gd name="f123" fmla="val 422961"/>
              <a:gd name="f124" fmla="val 1946842"/>
              <a:gd name="f125" fmla="val 437171"/>
              <a:gd name="f126" fmla="val 1892842"/>
              <a:gd name="f127" fmla="val 1810421"/>
              <a:gd name="f128" fmla="val 1762105"/>
              <a:gd name="f129" fmla="val 400224"/>
              <a:gd name="f130" fmla="val 340540"/>
              <a:gd name="f131" fmla="val 969158"/>
              <a:gd name="f132" fmla="val 1014631"/>
              <a:gd name="f133" fmla="val 1116947"/>
              <a:gd name="f134" fmla="val 1080000"/>
              <a:gd name="f135" fmla="val 878210"/>
              <a:gd name="f136" fmla="val 952105"/>
              <a:gd name="f137" fmla="val 980526"/>
              <a:gd name="f138" fmla="val 997579"/>
              <a:gd name="f139" fmla="val 1011789"/>
              <a:gd name="f140" fmla="val 1065789"/>
              <a:gd name="f141" fmla="val 1043052"/>
              <a:gd name="f142" fmla="val 1003263"/>
              <a:gd name="f143" fmla="val 946421"/>
              <a:gd name="f144" fmla="val 864000"/>
              <a:gd name="f145" fmla="val 815684"/>
              <a:gd name="f146" fmla="val 739771"/>
              <a:gd name="f147" fmla="val 116526"/>
              <a:gd name="f148" fmla="val 805139"/>
              <a:gd name="f149" fmla="val 731244"/>
              <a:gd name="f150" fmla="val 665876"/>
              <a:gd name="f151" fmla="val 630947"/>
              <a:gd name="f152" fmla="val 110330"/>
              <a:gd name="f153" fmla="val 656526"/>
              <a:gd name="f154" fmla="val 667895"/>
              <a:gd name="f155" fmla="val 124540"/>
              <a:gd name="f156" fmla="val 662210"/>
              <a:gd name="f157" fmla="val 147277"/>
              <a:gd name="f158" fmla="val 658830"/>
              <a:gd name="f159" fmla="val 171046"/>
              <a:gd name="f160" fmla="val 637870"/>
              <a:gd name="f161" fmla="val 188306"/>
              <a:gd name="f162" fmla="val 613895"/>
              <a:gd name="f163" fmla="val 187067"/>
              <a:gd name="f164" fmla="val 588316"/>
              <a:gd name="f165" fmla="val 576947"/>
              <a:gd name="f166" fmla="val 172856"/>
              <a:gd name="f167" fmla="val 582631"/>
              <a:gd name="f168" fmla="val 587331"/>
              <a:gd name="f169" fmla="val 124675"/>
              <a:gd name="f170" fmla="val 607903"/>
              <a:gd name="f171" fmla="val 108944"/>
              <a:gd name="f172" fmla="val 2356929"/>
              <a:gd name="f173" fmla="val 2877034"/>
              <a:gd name="f174" fmla="val 2825997"/>
              <a:gd name="f175" fmla="val 3006948"/>
              <a:gd name="f176" fmla="val 3012111"/>
              <a:gd name="f177" fmla="val 215588"/>
              <a:gd name="f178" fmla="val 3017243"/>
              <a:gd name="f179" fmla="val 216321"/>
              <a:gd name="f180" fmla="val 3022228"/>
              <a:gd name="f181" fmla="val 217671"/>
              <a:gd name="f182" fmla="val 3055861"/>
              <a:gd name="f183" fmla="val 226781"/>
              <a:gd name="f184" fmla="val 3075742"/>
              <a:gd name="f185" fmla="val 261433"/>
              <a:gd name="f186" fmla="val 3066632"/>
              <a:gd name="f187" fmla="val 3035369"/>
              <a:gd name="f188" fmla="val 2776737"/>
              <a:gd name="f189" fmla="val 2824938"/>
              <a:gd name="f190" fmla="val 2308613"/>
              <a:gd name="f191" fmla="+- 0 0 -90"/>
              <a:gd name="f192" fmla="*/ f3 1 3068842"/>
              <a:gd name="f193" fmla="*/ f4 1 648000"/>
              <a:gd name="f194" fmla="val f5"/>
              <a:gd name="f195" fmla="val f6"/>
              <a:gd name="f196" fmla="val f7"/>
              <a:gd name="f197" fmla="*/ f191 f0 1"/>
              <a:gd name="f198" fmla="+- f196 0 f194"/>
              <a:gd name="f199" fmla="+- f195 0 f194"/>
              <a:gd name="f200" fmla="*/ f197 1 f2"/>
              <a:gd name="f201" fmla="*/ f199 1 3068842"/>
              <a:gd name="f202" fmla="*/ f198 1 648000"/>
              <a:gd name="f203" fmla="*/ 2257456 f199 1"/>
              <a:gd name="f204" fmla="*/ 432000 f198 1"/>
              <a:gd name="f205" fmla="*/ 2777561 f199 1"/>
              <a:gd name="f206" fmla="*/ 2726403 f199 1"/>
              <a:gd name="f207" fmla="*/ 648000 f198 1"/>
              <a:gd name="f208" fmla="*/ 2209140 f199 1"/>
              <a:gd name="f209" fmla="*/ 1912737 f199 1"/>
              <a:gd name="f210" fmla="*/ 258119 f198 1"/>
              <a:gd name="f211" fmla="*/ 1833158 f199 1"/>
              <a:gd name="f212" fmla="*/ 300750 f198 1"/>
              <a:gd name="f213" fmla="*/ 1972421 f199 1"/>
              <a:gd name="f214" fmla="*/ 966316 f199 1"/>
              <a:gd name="f215" fmla="*/ 886737 f199 1"/>
              <a:gd name="f216" fmla="*/ 1026000 f199 1"/>
              <a:gd name="f217" fmla="*/ 577771 f199 1"/>
              <a:gd name="f218" fmla="*/ 216000 f198 1"/>
              <a:gd name="f219" fmla="*/ 640297 f199 1"/>
              <a:gd name="f220" fmla="*/ 591981 f199 1"/>
              <a:gd name="f221" fmla="*/ 526613 f199 1"/>
              <a:gd name="f222" fmla="*/ 1571683 f199 1"/>
              <a:gd name="f223" fmla="*/ 215488 f198 1"/>
              <a:gd name="f224" fmla="*/ 1739368 f199 1"/>
              <a:gd name="f225" fmla="*/ 1725157 f199 1"/>
              <a:gd name="f226" fmla="*/ 278014 f198 1"/>
              <a:gd name="f227" fmla="*/ 1546104 f199 1"/>
              <a:gd name="f228" fmla="*/ 1523368 f199 1"/>
              <a:gd name="f229" fmla="*/ 371804 f198 1"/>
              <a:gd name="f230" fmla="*/ 1702420 f199 1"/>
              <a:gd name="f231" fmla="*/ 1688210 f199 1"/>
              <a:gd name="f232" fmla="*/ 431488 f198 1"/>
              <a:gd name="f233" fmla="*/ 1509328 f199 1"/>
              <a:gd name="f234" fmla="*/ 429733 f198 1"/>
              <a:gd name="f235" fmla="*/ 1463683 f199 1"/>
              <a:gd name="f236" fmla="*/ 354751 f198 1"/>
              <a:gd name="f237" fmla="*/ 1477894 f199 1"/>
              <a:gd name="f238" fmla="*/ 289383 f198 1"/>
              <a:gd name="f239" fmla="*/ 1170947 f199 1"/>
              <a:gd name="f240" fmla="*/ 1350000 f199 1"/>
              <a:gd name="f241" fmla="*/ 1364216 f199 1"/>
              <a:gd name="f242" fmla="*/ 217194 f198 1"/>
              <a:gd name="f243" fmla="*/ 1412526 f199 1"/>
              <a:gd name="f244" fmla="*/ 295067 f198 1"/>
              <a:gd name="f245" fmla="*/ 1381263 f199 1"/>
              <a:gd name="f246" fmla="*/ 1315894 f199 1"/>
              <a:gd name="f247" fmla="*/ 1352842 f199 1"/>
              <a:gd name="f248" fmla="*/ 1222105 f199 1"/>
              <a:gd name="f249" fmla="*/ 1185157 f199 1"/>
              <a:gd name="f250" fmla="*/ 1119789 f199 1"/>
              <a:gd name="f251" fmla="*/ 51158 f199 1"/>
              <a:gd name="f252" fmla="*/ 426316 f199 1"/>
              <a:gd name="f253" fmla="*/ 437266 f199 1"/>
              <a:gd name="f254" fmla="*/ 216802 f198 1"/>
              <a:gd name="f255" fmla="*/ 488842 f199 1"/>
              <a:gd name="f256" fmla="*/ 454737 f199 1"/>
              <a:gd name="f257" fmla="*/ 389368 f199 1"/>
              <a:gd name="f258" fmla="*/ 295579 f199 1"/>
              <a:gd name="f259" fmla="*/ 261474 f199 1"/>
              <a:gd name="f260" fmla="*/ 196105 f199 1"/>
              <a:gd name="f261" fmla="*/ 233053 f199 1"/>
              <a:gd name="f262" fmla="*/ 102316 f199 1"/>
              <a:gd name="f263" fmla="*/ 65368 f199 1"/>
              <a:gd name="f264" fmla="*/ 0 f199 1"/>
              <a:gd name="f265" fmla="*/ 1915579 f199 1"/>
              <a:gd name="f266" fmla="*/ 212645 f198 1"/>
              <a:gd name="f267" fmla="*/ 2026421 f199 1"/>
              <a:gd name="f268" fmla="*/ 346224 f198 1"/>
              <a:gd name="f269" fmla="*/ 1824631 f199 1"/>
              <a:gd name="f270" fmla="*/ 1898526 f199 1"/>
              <a:gd name="f271" fmla="*/ 388856 f198 1"/>
              <a:gd name="f272" fmla="*/ 1958210 f199 1"/>
              <a:gd name="f273" fmla="*/ 366119 f198 1"/>
              <a:gd name="f274" fmla="*/ 2012210 f199 1"/>
              <a:gd name="f275" fmla="*/ 391698 f198 1"/>
              <a:gd name="f276" fmla="*/ 1892842 f199 1"/>
              <a:gd name="f277" fmla="*/ 437171 f198 1"/>
              <a:gd name="f278" fmla="*/ 1762105 f199 1"/>
              <a:gd name="f279" fmla="*/ 340540 f198 1"/>
              <a:gd name="f280" fmla="*/ 969158 f199 1"/>
              <a:gd name="f281" fmla="*/ 1080000 f199 1"/>
              <a:gd name="f282" fmla="*/ 878210 f199 1"/>
              <a:gd name="f283" fmla="*/ 952105 f199 1"/>
              <a:gd name="f284" fmla="*/ 1011789 f199 1"/>
              <a:gd name="f285" fmla="*/ 1065789 f199 1"/>
              <a:gd name="f286" fmla="*/ 946421 f199 1"/>
              <a:gd name="f287" fmla="*/ 815684 f199 1"/>
              <a:gd name="f288" fmla="*/ 739771 f199 1"/>
              <a:gd name="f289" fmla="*/ 116526 f198 1"/>
              <a:gd name="f290" fmla="*/ 805139 f199 1"/>
              <a:gd name="f291" fmla="*/ 731244 f199 1"/>
              <a:gd name="f292" fmla="*/ 665876 f199 1"/>
              <a:gd name="f293" fmla="*/ 630947 f199 1"/>
              <a:gd name="f294" fmla="*/ 110330 f198 1"/>
              <a:gd name="f295" fmla="*/ 662210 f199 1"/>
              <a:gd name="f296" fmla="*/ 147277 f198 1"/>
              <a:gd name="f297" fmla="*/ 613895 f199 1"/>
              <a:gd name="f298" fmla="*/ 187067 f198 1"/>
              <a:gd name="f299" fmla="*/ 582631 f199 1"/>
              <a:gd name="f300" fmla="*/ 2356929 f199 1"/>
              <a:gd name="f301" fmla="*/ 0 f198 1"/>
              <a:gd name="f302" fmla="*/ 2877034 f199 1"/>
              <a:gd name="f303" fmla="*/ 2825997 f199 1"/>
              <a:gd name="f304" fmla="*/ 3006948 f199 1"/>
              <a:gd name="f305" fmla="*/ 3022228 f199 1"/>
              <a:gd name="f306" fmla="*/ 217671 f198 1"/>
              <a:gd name="f307" fmla="*/ 3066632 f199 1"/>
              <a:gd name="f308" fmla="*/ 3035369 f199 1"/>
              <a:gd name="f309" fmla="*/ 2776737 f199 1"/>
              <a:gd name="f310" fmla="*/ 2824938 f199 1"/>
              <a:gd name="f311" fmla="*/ 2308613 f199 1"/>
              <a:gd name="f312" fmla="+- f200 0 f1"/>
              <a:gd name="f313" fmla="*/ f203 1 3068842"/>
              <a:gd name="f314" fmla="*/ f204 1 648000"/>
              <a:gd name="f315" fmla="*/ f205 1 3068842"/>
              <a:gd name="f316" fmla="*/ f206 1 3068842"/>
              <a:gd name="f317" fmla="*/ f207 1 648000"/>
              <a:gd name="f318" fmla="*/ f208 1 3068842"/>
              <a:gd name="f319" fmla="*/ f209 1 3068842"/>
              <a:gd name="f320" fmla="*/ f210 1 648000"/>
              <a:gd name="f321" fmla="*/ f211 1 3068842"/>
              <a:gd name="f322" fmla="*/ f212 1 648000"/>
              <a:gd name="f323" fmla="*/ f213 1 3068842"/>
              <a:gd name="f324" fmla="*/ f214 1 3068842"/>
              <a:gd name="f325" fmla="*/ f215 1 3068842"/>
              <a:gd name="f326" fmla="*/ f216 1 3068842"/>
              <a:gd name="f327" fmla="*/ f217 1 3068842"/>
              <a:gd name="f328" fmla="*/ f218 1 648000"/>
              <a:gd name="f329" fmla="*/ f219 1 3068842"/>
              <a:gd name="f330" fmla="*/ f220 1 3068842"/>
              <a:gd name="f331" fmla="*/ f221 1 3068842"/>
              <a:gd name="f332" fmla="*/ f222 1 3068842"/>
              <a:gd name="f333" fmla="*/ f223 1 648000"/>
              <a:gd name="f334" fmla="*/ f224 1 3068842"/>
              <a:gd name="f335" fmla="*/ f225 1 3068842"/>
              <a:gd name="f336" fmla="*/ f226 1 648000"/>
              <a:gd name="f337" fmla="*/ f227 1 3068842"/>
              <a:gd name="f338" fmla="*/ f228 1 3068842"/>
              <a:gd name="f339" fmla="*/ f229 1 648000"/>
              <a:gd name="f340" fmla="*/ f230 1 3068842"/>
              <a:gd name="f341" fmla="*/ f231 1 3068842"/>
              <a:gd name="f342" fmla="*/ f232 1 648000"/>
              <a:gd name="f343" fmla="*/ f233 1 3068842"/>
              <a:gd name="f344" fmla="*/ f234 1 648000"/>
              <a:gd name="f345" fmla="*/ f235 1 3068842"/>
              <a:gd name="f346" fmla="*/ f236 1 648000"/>
              <a:gd name="f347" fmla="*/ f237 1 3068842"/>
              <a:gd name="f348" fmla="*/ f238 1 648000"/>
              <a:gd name="f349" fmla="*/ f239 1 3068842"/>
              <a:gd name="f350" fmla="*/ f240 1 3068842"/>
              <a:gd name="f351" fmla="*/ f241 1 3068842"/>
              <a:gd name="f352" fmla="*/ f242 1 648000"/>
              <a:gd name="f353" fmla="*/ f243 1 3068842"/>
              <a:gd name="f354" fmla="*/ f244 1 648000"/>
              <a:gd name="f355" fmla="*/ f245 1 3068842"/>
              <a:gd name="f356" fmla="*/ f246 1 3068842"/>
              <a:gd name="f357" fmla="*/ f247 1 3068842"/>
              <a:gd name="f358" fmla="*/ f248 1 3068842"/>
              <a:gd name="f359" fmla="*/ f249 1 3068842"/>
              <a:gd name="f360" fmla="*/ f250 1 3068842"/>
              <a:gd name="f361" fmla="*/ f251 1 3068842"/>
              <a:gd name="f362" fmla="*/ f252 1 3068842"/>
              <a:gd name="f363" fmla="*/ f253 1 3068842"/>
              <a:gd name="f364" fmla="*/ f254 1 648000"/>
              <a:gd name="f365" fmla="*/ f255 1 3068842"/>
              <a:gd name="f366" fmla="*/ f256 1 3068842"/>
              <a:gd name="f367" fmla="*/ f257 1 3068842"/>
              <a:gd name="f368" fmla="*/ f258 1 3068842"/>
              <a:gd name="f369" fmla="*/ f259 1 3068842"/>
              <a:gd name="f370" fmla="*/ f260 1 3068842"/>
              <a:gd name="f371" fmla="*/ f261 1 3068842"/>
              <a:gd name="f372" fmla="*/ f262 1 3068842"/>
              <a:gd name="f373" fmla="*/ f263 1 3068842"/>
              <a:gd name="f374" fmla="*/ f264 1 3068842"/>
              <a:gd name="f375" fmla="*/ f265 1 3068842"/>
              <a:gd name="f376" fmla="*/ f266 1 648000"/>
              <a:gd name="f377" fmla="*/ f267 1 3068842"/>
              <a:gd name="f378" fmla="*/ f268 1 648000"/>
              <a:gd name="f379" fmla="*/ f269 1 3068842"/>
              <a:gd name="f380" fmla="*/ f270 1 3068842"/>
              <a:gd name="f381" fmla="*/ f271 1 648000"/>
              <a:gd name="f382" fmla="*/ f272 1 3068842"/>
              <a:gd name="f383" fmla="*/ f273 1 648000"/>
              <a:gd name="f384" fmla="*/ f274 1 3068842"/>
              <a:gd name="f385" fmla="*/ f275 1 648000"/>
              <a:gd name="f386" fmla="*/ f276 1 3068842"/>
              <a:gd name="f387" fmla="*/ f277 1 648000"/>
              <a:gd name="f388" fmla="*/ f278 1 3068842"/>
              <a:gd name="f389" fmla="*/ f279 1 648000"/>
              <a:gd name="f390" fmla="*/ f280 1 3068842"/>
              <a:gd name="f391" fmla="*/ f281 1 3068842"/>
              <a:gd name="f392" fmla="*/ f282 1 3068842"/>
              <a:gd name="f393" fmla="*/ f283 1 3068842"/>
              <a:gd name="f394" fmla="*/ f284 1 3068842"/>
              <a:gd name="f395" fmla="*/ f285 1 3068842"/>
              <a:gd name="f396" fmla="*/ f286 1 3068842"/>
              <a:gd name="f397" fmla="*/ f287 1 3068842"/>
              <a:gd name="f398" fmla="*/ f288 1 3068842"/>
              <a:gd name="f399" fmla="*/ f289 1 648000"/>
              <a:gd name="f400" fmla="*/ f290 1 3068842"/>
              <a:gd name="f401" fmla="*/ f291 1 3068842"/>
              <a:gd name="f402" fmla="*/ f292 1 3068842"/>
              <a:gd name="f403" fmla="*/ f293 1 3068842"/>
              <a:gd name="f404" fmla="*/ f294 1 648000"/>
              <a:gd name="f405" fmla="*/ f295 1 3068842"/>
              <a:gd name="f406" fmla="*/ f296 1 648000"/>
              <a:gd name="f407" fmla="*/ f297 1 3068842"/>
              <a:gd name="f408" fmla="*/ f298 1 648000"/>
              <a:gd name="f409" fmla="*/ f299 1 3068842"/>
              <a:gd name="f410" fmla="*/ f300 1 3068842"/>
              <a:gd name="f411" fmla="*/ f301 1 648000"/>
              <a:gd name="f412" fmla="*/ f302 1 3068842"/>
              <a:gd name="f413" fmla="*/ f303 1 3068842"/>
              <a:gd name="f414" fmla="*/ f304 1 3068842"/>
              <a:gd name="f415" fmla="*/ f305 1 3068842"/>
              <a:gd name="f416" fmla="*/ f306 1 648000"/>
              <a:gd name="f417" fmla="*/ f307 1 3068842"/>
              <a:gd name="f418" fmla="*/ f308 1 3068842"/>
              <a:gd name="f419" fmla="*/ f309 1 3068842"/>
              <a:gd name="f420" fmla="*/ f310 1 3068842"/>
              <a:gd name="f421" fmla="*/ f311 1 3068842"/>
              <a:gd name="f422" fmla="*/ f194 1 f201"/>
              <a:gd name="f423" fmla="*/ f195 1 f201"/>
              <a:gd name="f424" fmla="*/ f194 1 f202"/>
              <a:gd name="f425" fmla="*/ f196 1 f202"/>
              <a:gd name="f426" fmla="*/ f313 1 f201"/>
              <a:gd name="f427" fmla="*/ f314 1 f202"/>
              <a:gd name="f428" fmla="*/ f315 1 f201"/>
              <a:gd name="f429" fmla="*/ f316 1 f201"/>
              <a:gd name="f430" fmla="*/ f317 1 f202"/>
              <a:gd name="f431" fmla="*/ f318 1 f201"/>
              <a:gd name="f432" fmla="*/ f319 1 f201"/>
              <a:gd name="f433" fmla="*/ f320 1 f202"/>
              <a:gd name="f434" fmla="*/ f321 1 f201"/>
              <a:gd name="f435" fmla="*/ f322 1 f202"/>
              <a:gd name="f436" fmla="*/ f323 1 f201"/>
              <a:gd name="f437" fmla="*/ f324 1 f201"/>
              <a:gd name="f438" fmla="*/ f325 1 f201"/>
              <a:gd name="f439" fmla="*/ f326 1 f201"/>
              <a:gd name="f440" fmla="*/ f327 1 f201"/>
              <a:gd name="f441" fmla="*/ f328 1 f202"/>
              <a:gd name="f442" fmla="*/ f329 1 f201"/>
              <a:gd name="f443" fmla="*/ f330 1 f201"/>
              <a:gd name="f444" fmla="*/ f331 1 f201"/>
              <a:gd name="f445" fmla="*/ f332 1 f201"/>
              <a:gd name="f446" fmla="*/ f333 1 f202"/>
              <a:gd name="f447" fmla="*/ f334 1 f201"/>
              <a:gd name="f448" fmla="*/ f335 1 f201"/>
              <a:gd name="f449" fmla="*/ f336 1 f202"/>
              <a:gd name="f450" fmla="*/ f337 1 f201"/>
              <a:gd name="f451" fmla="*/ f338 1 f201"/>
              <a:gd name="f452" fmla="*/ f339 1 f202"/>
              <a:gd name="f453" fmla="*/ f340 1 f201"/>
              <a:gd name="f454" fmla="*/ f341 1 f201"/>
              <a:gd name="f455" fmla="*/ f342 1 f202"/>
              <a:gd name="f456" fmla="*/ f343 1 f201"/>
              <a:gd name="f457" fmla="*/ f344 1 f202"/>
              <a:gd name="f458" fmla="*/ f345 1 f201"/>
              <a:gd name="f459" fmla="*/ f346 1 f202"/>
              <a:gd name="f460" fmla="*/ f347 1 f201"/>
              <a:gd name="f461" fmla="*/ f348 1 f202"/>
              <a:gd name="f462" fmla="*/ f349 1 f201"/>
              <a:gd name="f463" fmla="*/ f350 1 f201"/>
              <a:gd name="f464" fmla="*/ f351 1 f201"/>
              <a:gd name="f465" fmla="*/ f352 1 f202"/>
              <a:gd name="f466" fmla="*/ f353 1 f201"/>
              <a:gd name="f467" fmla="*/ f354 1 f202"/>
              <a:gd name="f468" fmla="*/ f355 1 f201"/>
              <a:gd name="f469" fmla="*/ f356 1 f201"/>
              <a:gd name="f470" fmla="*/ f357 1 f201"/>
              <a:gd name="f471" fmla="*/ f358 1 f201"/>
              <a:gd name="f472" fmla="*/ f359 1 f201"/>
              <a:gd name="f473" fmla="*/ f360 1 f201"/>
              <a:gd name="f474" fmla="*/ f361 1 f201"/>
              <a:gd name="f475" fmla="*/ f362 1 f201"/>
              <a:gd name="f476" fmla="*/ f363 1 f201"/>
              <a:gd name="f477" fmla="*/ f364 1 f202"/>
              <a:gd name="f478" fmla="*/ f365 1 f201"/>
              <a:gd name="f479" fmla="*/ f366 1 f201"/>
              <a:gd name="f480" fmla="*/ f367 1 f201"/>
              <a:gd name="f481" fmla="*/ f368 1 f201"/>
              <a:gd name="f482" fmla="*/ f369 1 f201"/>
              <a:gd name="f483" fmla="*/ f370 1 f201"/>
              <a:gd name="f484" fmla="*/ f371 1 f201"/>
              <a:gd name="f485" fmla="*/ f372 1 f201"/>
              <a:gd name="f486" fmla="*/ f373 1 f201"/>
              <a:gd name="f487" fmla="*/ f374 1 f201"/>
              <a:gd name="f488" fmla="*/ f375 1 f201"/>
              <a:gd name="f489" fmla="*/ f376 1 f202"/>
              <a:gd name="f490" fmla="*/ f377 1 f201"/>
              <a:gd name="f491" fmla="*/ f378 1 f202"/>
              <a:gd name="f492" fmla="*/ f379 1 f201"/>
              <a:gd name="f493" fmla="*/ f380 1 f201"/>
              <a:gd name="f494" fmla="*/ f381 1 f202"/>
              <a:gd name="f495" fmla="*/ f382 1 f201"/>
              <a:gd name="f496" fmla="*/ f383 1 f202"/>
              <a:gd name="f497" fmla="*/ f384 1 f201"/>
              <a:gd name="f498" fmla="*/ f385 1 f202"/>
              <a:gd name="f499" fmla="*/ f386 1 f201"/>
              <a:gd name="f500" fmla="*/ f387 1 f202"/>
              <a:gd name="f501" fmla="*/ f388 1 f201"/>
              <a:gd name="f502" fmla="*/ f389 1 f202"/>
              <a:gd name="f503" fmla="*/ f390 1 f201"/>
              <a:gd name="f504" fmla="*/ f391 1 f201"/>
              <a:gd name="f505" fmla="*/ f392 1 f201"/>
              <a:gd name="f506" fmla="*/ f393 1 f201"/>
              <a:gd name="f507" fmla="*/ f394 1 f201"/>
              <a:gd name="f508" fmla="*/ f395 1 f201"/>
              <a:gd name="f509" fmla="*/ f396 1 f201"/>
              <a:gd name="f510" fmla="*/ f397 1 f201"/>
              <a:gd name="f511" fmla="*/ f398 1 f201"/>
              <a:gd name="f512" fmla="*/ f399 1 f202"/>
              <a:gd name="f513" fmla="*/ f400 1 f201"/>
              <a:gd name="f514" fmla="*/ f401 1 f201"/>
              <a:gd name="f515" fmla="*/ f402 1 f201"/>
              <a:gd name="f516" fmla="*/ f403 1 f201"/>
              <a:gd name="f517" fmla="*/ f404 1 f202"/>
              <a:gd name="f518" fmla="*/ f405 1 f201"/>
              <a:gd name="f519" fmla="*/ f406 1 f202"/>
              <a:gd name="f520" fmla="*/ f407 1 f201"/>
              <a:gd name="f521" fmla="*/ f408 1 f202"/>
              <a:gd name="f522" fmla="*/ f409 1 f201"/>
              <a:gd name="f523" fmla="*/ f410 1 f201"/>
              <a:gd name="f524" fmla="*/ f411 1 f202"/>
              <a:gd name="f525" fmla="*/ f412 1 f201"/>
              <a:gd name="f526" fmla="*/ f413 1 f201"/>
              <a:gd name="f527" fmla="*/ f414 1 f201"/>
              <a:gd name="f528" fmla="*/ f415 1 f201"/>
              <a:gd name="f529" fmla="*/ f416 1 f202"/>
              <a:gd name="f530" fmla="*/ f417 1 f201"/>
              <a:gd name="f531" fmla="*/ f418 1 f201"/>
              <a:gd name="f532" fmla="*/ f419 1 f201"/>
              <a:gd name="f533" fmla="*/ f420 1 f201"/>
              <a:gd name="f534" fmla="*/ f421 1 f201"/>
              <a:gd name="f535" fmla="*/ f422 f192 1"/>
              <a:gd name="f536" fmla="*/ f423 f192 1"/>
              <a:gd name="f537" fmla="*/ f425 f193 1"/>
              <a:gd name="f538" fmla="*/ f424 f193 1"/>
              <a:gd name="f539" fmla="*/ f426 f192 1"/>
              <a:gd name="f540" fmla="*/ f427 f193 1"/>
              <a:gd name="f541" fmla="*/ f428 f192 1"/>
              <a:gd name="f542" fmla="*/ f429 f192 1"/>
              <a:gd name="f543" fmla="*/ f430 f193 1"/>
              <a:gd name="f544" fmla="*/ f431 f192 1"/>
              <a:gd name="f545" fmla="*/ f432 f192 1"/>
              <a:gd name="f546" fmla="*/ f433 f193 1"/>
              <a:gd name="f547" fmla="*/ f434 f192 1"/>
              <a:gd name="f548" fmla="*/ f435 f193 1"/>
              <a:gd name="f549" fmla="*/ f436 f192 1"/>
              <a:gd name="f550" fmla="*/ f437 f192 1"/>
              <a:gd name="f551" fmla="*/ f438 f192 1"/>
              <a:gd name="f552" fmla="*/ f439 f192 1"/>
              <a:gd name="f553" fmla="*/ f440 f192 1"/>
              <a:gd name="f554" fmla="*/ f441 f193 1"/>
              <a:gd name="f555" fmla="*/ f442 f192 1"/>
              <a:gd name="f556" fmla="*/ f443 f192 1"/>
              <a:gd name="f557" fmla="*/ f444 f192 1"/>
              <a:gd name="f558" fmla="*/ f445 f192 1"/>
              <a:gd name="f559" fmla="*/ f446 f193 1"/>
              <a:gd name="f560" fmla="*/ f447 f192 1"/>
              <a:gd name="f561" fmla="*/ f448 f192 1"/>
              <a:gd name="f562" fmla="*/ f449 f193 1"/>
              <a:gd name="f563" fmla="*/ f450 f192 1"/>
              <a:gd name="f564" fmla="*/ f451 f192 1"/>
              <a:gd name="f565" fmla="*/ f452 f193 1"/>
              <a:gd name="f566" fmla="*/ f453 f192 1"/>
              <a:gd name="f567" fmla="*/ f454 f192 1"/>
              <a:gd name="f568" fmla="*/ f455 f193 1"/>
              <a:gd name="f569" fmla="*/ f456 f192 1"/>
              <a:gd name="f570" fmla="*/ f457 f193 1"/>
              <a:gd name="f571" fmla="*/ f458 f192 1"/>
              <a:gd name="f572" fmla="*/ f459 f193 1"/>
              <a:gd name="f573" fmla="*/ f460 f192 1"/>
              <a:gd name="f574" fmla="*/ f461 f193 1"/>
              <a:gd name="f575" fmla="*/ f462 f192 1"/>
              <a:gd name="f576" fmla="*/ f463 f192 1"/>
              <a:gd name="f577" fmla="*/ f464 f192 1"/>
              <a:gd name="f578" fmla="*/ f465 f193 1"/>
              <a:gd name="f579" fmla="*/ f466 f192 1"/>
              <a:gd name="f580" fmla="*/ f467 f193 1"/>
              <a:gd name="f581" fmla="*/ f468 f192 1"/>
              <a:gd name="f582" fmla="*/ f469 f192 1"/>
              <a:gd name="f583" fmla="*/ f470 f192 1"/>
              <a:gd name="f584" fmla="*/ f471 f192 1"/>
              <a:gd name="f585" fmla="*/ f472 f192 1"/>
              <a:gd name="f586" fmla="*/ f473 f192 1"/>
              <a:gd name="f587" fmla="*/ f474 f192 1"/>
              <a:gd name="f588" fmla="*/ f475 f192 1"/>
              <a:gd name="f589" fmla="*/ f476 f192 1"/>
              <a:gd name="f590" fmla="*/ f477 f193 1"/>
              <a:gd name="f591" fmla="*/ f478 f192 1"/>
              <a:gd name="f592" fmla="*/ f479 f192 1"/>
              <a:gd name="f593" fmla="*/ f480 f192 1"/>
              <a:gd name="f594" fmla="*/ f481 f192 1"/>
              <a:gd name="f595" fmla="*/ f482 f192 1"/>
              <a:gd name="f596" fmla="*/ f483 f192 1"/>
              <a:gd name="f597" fmla="*/ f484 f192 1"/>
              <a:gd name="f598" fmla="*/ f485 f192 1"/>
              <a:gd name="f599" fmla="*/ f486 f192 1"/>
              <a:gd name="f600" fmla="*/ f487 f192 1"/>
              <a:gd name="f601" fmla="*/ f488 f192 1"/>
              <a:gd name="f602" fmla="*/ f489 f193 1"/>
              <a:gd name="f603" fmla="*/ f490 f192 1"/>
              <a:gd name="f604" fmla="*/ f491 f193 1"/>
              <a:gd name="f605" fmla="*/ f492 f192 1"/>
              <a:gd name="f606" fmla="*/ f493 f192 1"/>
              <a:gd name="f607" fmla="*/ f494 f193 1"/>
              <a:gd name="f608" fmla="*/ f495 f192 1"/>
              <a:gd name="f609" fmla="*/ f496 f193 1"/>
              <a:gd name="f610" fmla="*/ f497 f192 1"/>
              <a:gd name="f611" fmla="*/ f498 f193 1"/>
              <a:gd name="f612" fmla="*/ f499 f192 1"/>
              <a:gd name="f613" fmla="*/ f500 f193 1"/>
              <a:gd name="f614" fmla="*/ f501 f192 1"/>
              <a:gd name="f615" fmla="*/ f502 f193 1"/>
              <a:gd name="f616" fmla="*/ f503 f192 1"/>
              <a:gd name="f617" fmla="*/ f504 f192 1"/>
              <a:gd name="f618" fmla="*/ f505 f192 1"/>
              <a:gd name="f619" fmla="*/ f506 f192 1"/>
              <a:gd name="f620" fmla="*/ f507 f192 1"/>
              <a:gd name="f621" fmla="*/ f508 f192 1"/>
              <a:gd name="f622" fmla="*/ f509 f192 1"/>
              <a:gd name="f623" fmla="*/ f510 f192 1"/>
              <a:gd name="f624" fmla="*/ f511 f192 1"/>
              <a:gd name="f625" fmla="*/ f512 f193 1"/>
              <a:gd name="f626" fmla="*/ f513 f192 1"/>
              <a:gd name="f627" fmla="*/ f514 f192 1"/>
              <a:gd name="f628" fmla="*/ f515 f192 1"/>
              <a:gd name="f629" fmla="*/ f516 f192 1"/>
              <a:gd name="f630" fmla="*/ f517 f193 1"/>
              <a:gd name="f631" fmla="*/ f518 f192 1"/>
              <a:gd name="f632" fmla="*/ f519 f193 1"/>
              <a:gd name="f633" fmla="*/ f520 f192 1"/>
              <a:gd name="f634" fmla="*/ f521 f193 1"/>
              <a:gd name="f635" fmla="*/ f522 f192 1"/>
              <a:gd name="f636" fmla="*/ f523 f192 1"/>
              <a:gd name="f637" fmla="*/ f524 f193 1"/>
              <a:gd name="f638" fmla="*/ f525 f192 1"/>
              <a:gd name="f639" fmla="*/ f526 f192 1"/>
              <a:gd name="f640" fmla="*/ f527 f192 1"/>
              <a:gd name="f641" fmla="*/ f528 f192 1"/>
              <a:gd name="f642" fmla="*/ f529 f193 1"/>
              <a:gd name="f643" fmla="*/ f530 f192 1"/>
              <a:gd name="f644" fmla="*/ f531 f192 1"/>
              <a:gd name="f645" fmla="*/ f532 f192 1"/>
              <a:gd name="f646" fmla="*/ f533 f192 1"/>
              <a:gd name="f647" fmla="*/ f534 f19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2">
                <a:pos x="f539" y="f540"/>
              </a:cxn>
              <a:cxn ang="f312">
                <a:pos x="f541" y="f540"/>
              </a:cxn>
              <a:cxn ang="f312">
                <a:pos x="f542" y="f543"/>
              </a:cxn>
              <a:cxn ang="f312">
                <a:pos x="f544" y="f543"/>
              </a:cxn>
              <a:cxn ang="f312">
                <a:pos x="f545" y="f546"/>
              </a:cxn>
              <a:cxn ang="f312">
                <a:pos x="f547" y="f548"/>
              </a:cxn>
              <a:cxn ang="f312">
                <a:pos x="f549" y="f548"/>
              </a:cxn>
              <a:cxn ang="f312">
                <a:pos x="f545" y="f546"/>
              </a:cxn>
              <a:cxn ang="f312">
                <a:pos x="f550" y="f546"/>
              </a:cxn>
              <a:cxn ang="f312">
                <a:pos x="f551" y="f548"/>
              </a:cxn>
              <a:cxn ang="f312">
                <a:pos x="f552" y="f548"/>
              </a:cxn>
              <a:cxn ang="f312">
                <a:pos x="f550" y="f546"/>
              </a:cxn>
              <a:cxn ang="f312">
                <a:pos x="f553" y="f554"/>
              </a:cxn>
              <a:cxn ang="f312">
                <a:pos x="f555" y="f554"/>
              </a:cxn>
              <a:cxn ang="f312">
                <a:pos x="f556" y="f540"/>
              </a:cxn>
              <a:cxn ang="f312">
                <a:pos x="f557" y="f540"/>
              </a:cxn>
              <a:cxn ang="f312">
                <a:pos x="f558" y="f559"/>
              </a:cxn>
              <a:cxn ang="f312">
                <a:pos x="f560" y="f559"/>
              </a:cxn>
              <a:cxn ang="f312">
                <a:pos x="f561" y="f562"/>
              </a:cxn>
              <a:cxn ang="f312">
                <a:pos x="f563" y="f562"/>
              </a:cxn>
              <a:cxn ang="f312">
                <a:pos x="f564" y="f565"/>
              </a:cxn>
              <a:cxn ang="f312">
                <a:pos x="f566" y="f565"/>
              </a:cxn>
              <a:cxn ang="f312">
                <a:pos x="f567" y="f568"/>
              </a:cxn>
              <a:cxn ang="f312">
                <a:pos x="f564" y="f568"/>
              </a:cxn>
              <a:cxn ang="f312">
                <a:pos x="f569" y="f570"/>
              </a:cxn>
              <a:cxn ang="f312">
                <a:pos x="f571" y="f572"/>
              </a:cxn>
              <a:cxn ang="f312">
                <a:pos x="f573" y="f574"/>
              </a:cxn>
              <a:cxn ang="f312">
                <a:pos x="f558" y="f559"/>
              </a:cxn>
              <a:cxn ang="f312">
                <a:pos x="f575" y="f559"/>
              </a:cxn>
              <a:cxn ang="f312">
                <a:pos x="f576" y="f559"/>
              </a:cxn>
              <a:cxn ang="f312">
                <a:pos x="f577" y="f578"/>
              </a:cxn>
              <a:cxn ang="f312">
                <a:pos x="f579" y="f580"/>
              </a:cxn>
              <a:cxn ang="f312">
                <a:pos x="f581" y="f568"/>
              </a:cxn>
              <a:cxn ang="f312">
                <a:pos x="f582" y="f568"/>
              </a:cxn>
              <a:cxn ang="f312">
                <a:pos x="f583" y="f562"/>
              </a:cxn>
              <a:cxn ang="f312">
                <a:pos x="f584" y="f562"/>
              </a:cxn>
              <a:cxn ang="f312">
                <a:pos x="f585" y="f568"/>
              </a:cxn>
              <a:cxn ang="f312">
                <a:pos x="f586" y="f568"/>
              </a:cxn>
              <a:cxn ang="f312">
                <a:pos x="f587" y="f559"/>
              </a:cxn>
              <a:cxn ang="f312">
                <a:pos x="f588" y="f559"/>
              </a:cxn>
              <a:cxn ang="f312">
                <a:pos x="f589" y="f590"/>
              </a:cxn>
              <a:cxn ang="f312">
                <a:pos x="f591" y="f580"/>
              </a:cxn>
              <a:cxn ang="f312">
                <a:pos x="f592" y="f568"/>
              </a:cxn>
              <a:cxn ang="f312">
                <a:pos x="f593" y="f568"/>
              </a:cxn>
              <a:cxn ang="f312">
                <a:pos x="f588" y="f562"/>
              </a:cxn>
              <a:cxn ang="f312">
                <a:pos x="f594" y="f562"/>
              </a:cxn>
              <a:cxn ang="f312">
                <a:pos x="f595" y="f568"/>
              </a:cxn>
              <a:cxn ang="f312">
                <a:pos x="f596" y="f568"/>
              </a:cxn>
              <a:cxn ang="f312">
                <a:pos x="f597" y="f562"/>
              </a:cxn>
              <a:cxn ang="f312">
                <a:pos x="f598" y="f562"/>
              </a:cxn>
              <a:cxn ang="f312">
                <a:pos x="f599" y="f568"/>
              </a:cxn>
              <a:cxn ang="f312">
                <a:pos x="f600" y="f568"/>
              </a:cxn>
              <a:cxn ang="f312">
                <a:pos x="f601" y="f602"/>
              </a:cxn>
              <a:cxn ang="f312">
                <a:pos x="f603" y="f604"/>
              </a:cxn>
              <a:cxn ang="f312">
                <a:pos x="f605" y="f604"/>
              </a:cxn>
              <a:cxn ang="f312">
                <a:pos x="f606" y="f607"/>
              </a:cxn>
              <a:cxn ang="f312">
                <a:pos x="f608" y="f609"/>
              </a:cxn>
              <a:cxn ang="f312">
                <a:pos x="f610" y="f611"/>
              </a:cxn>
              <a:cxn ang="f312">
                <a:pos x="f612" y="f613"/>
              </a:cxn>
              <a:cxn ang="f312">
                <a:pos x="f614" y="f615"/>
              </a:cxn>
              <a:cxn ang="f312">
                <a:pos x="f601" y="f602"/>
              </a:cxn>
              <a:cxn ang="f312">
                <a:pos x="f616" y="f602"/>
              </a:cxn>
              <a:cxn ang="f312">
                <a:pos x="f617" y="f604"/>
              </a:cxn>
              <a:cxn ang="f312">
                <a:pos x="f618" y="f604"/>
              </a:cxn>
              <a:cxn ang="f312">
                <a:pos x="f619" y="f607"/>
              </a:cxn>
              <a:cxn ang="f312">
                <a:pos x="f620" y="f609"/>
              </a:cxn>
              <a:cxn ang="f312">
                <a:pos x="f621" y="f611"/>
              </a:cxn>
              <a:cxn ang="f312">
                <a:pos x="f622" y="f613"/>
              </a:cxn>
              <a:cxn ang="f312">
                <a:pos x="f623" y="f615"/>
              </a:cxn>
              <a:cxn ang="f312">
                <a:pos x="f616" y="f602"/>
              </a:cxn>
              <a:cxn ang="f312">
                <a:pos x="f624" y="f625"/>
              </a:cxn>
              <a:cxn ang="f312">
                <a:pos x="f626" y="f625"/>
              </a:cxn>
              <a:cxn ang="f312">
                <a:pos x="f627" y="f540"/>
              </a:cxn>
              <a:cxn ang="f312">
                <a:pos x="f628" y="f540"/>
              </a:cxn>
              <a:cxn ang="f312">
                <a:pos x="f629" y="f630"/>
              </a:cxn>
              <a:cxn ang="f312">
                <a:pos x="f631" y="f632"/>
              </a:cxn>
              <a:cxn ang="f312">
                <a:pos x="f633" y="f634"/>
              </a:cxn>
              <a:cxn ang="f312">
                <a:pos x="f635" y="f632"/>
              </a:cxn>
              <a:cxn ang="f312">
                <a:pos x="f629" y="f630"/>
              </a:cxn>
              <a:cxn ang="f312">
                <a:pos x="f636" y="f637"/>
              </a:cxn>
              <a:cxn ang="f312">
                <a:pos x="f638" y="f637"/>
              </a:cxn>
              <a:cxn ang="f312">
                <a:pos x="f639" y="f559"/>
              </a:cxn>
              <a:cxn ang="f312">
                <a:pos x="f640" y="f559"/>
              </a:cxn>
              <a:cxn ang="f312">
                <a:pos x="f641" y="f642"/>
              </a:cxn>
              <a:cxn ang="f312">
                <a:pos x="f643" y="f580"/>
              </a:cxn>
              <a:cxn ang="f312">
                <a:pos x="f644" y="f568"/>
              </a:cxn>
              <a:cxn ang="f312">
                <a:pos x="f645" y="f568"/>
              </a:cxn>
              <a:cxn ang="f312">
                <a:pos x="f646" y="f554"/>
              </a:cxn>
              <a:cxn ang="f312">
                <a:pos x="f647" y="f554"/>
              </a:cxn>
            </a:cxnLst>
            <a:rect l="f535" t="f538" r="f536" b="f537"/>
            <a:pathLst>
              <a:path w="3068842" h="648000">
                <a:moveTo>
                  <a:pt x="f8" y="f9"/>
                </a:moveTo>
                <a:lnTo>
                  <a:pt x="f10" y="f9"/>
                </a:lnTo>
                <a:lnTo>
                  <a:pt x="f11" y="f7"/>
                </a:lnTo>
                <a:lnTo>
                  <a:pt x="f12" y="f7"/>
                </a:lnTo>
                <a:close/>
                <a:moveTo>
                  <a:pt x="f13" y="f14"/>
                </a:moveTo>
                <a:cubicBezTo>
                  <a:pt x="f15" y="f14"/>
                  <a:pt x="f16" y="f17"/>
                  <a:pt x="f18" y="f19"/>
                </a:cubicBezTo>
                <a:lnTo>
                  <a:pt x="f20" y="f19"/>
                </a:lnTo>
                <a:cubicBezTo>
                  <a:pt x="f20" y="f21"/>
                  <a:pt x="f22" y="f14"/>
                  <a:pt x="f13" y="f14"/>
                </a:cubicBezTo>
                <a:close/>
                <a:moveTo>
                  <a:pt x="f23" y="f14"/>
                </a:moveTo>
                <a:cubicBezTo>
                  <a:pt x="f24" y="f14"/>
                  <a:pt x="f25" y="f17"/>
                  <a:pt x="f26" y="f19"/>
                </a:cubicBezTo>
                <a:lnTo>
                  <a:pt x="f27" y="f19"/>
                </a:lnTo>
                <a:cubicBezTo>
                  <a:pt x="f27" y="f21"/>
                  <a:pt x="f28" y="f14"/>
                  <a:pt x="f23" y="f14"/>
                </a:cubicBezTo>
                <a:close/>
                <a:moveTo>
                  <a:pt x="f29" y="f30"/>
                </a:moveTo>
                <a:lnTo>
                  <a:pt x="f31" y="f30"/>
                </a:lnTo>
                <a:lnTo>
                  <a:pt x="f32" y="f9"/>
                </a:lnTo>
                <a:lnTo>
                  <a:pt x="f33" y="f9"/>
                </a:lnTo>
                <a:close/>
                <a:moveTo>
                  <a:pt x="f34" y="f35"/>
                </a:moveTo>
                <a:lnTo>
                  <a:pt x="f36" y="f35"/>
                </a:lnTo>
                <a:lnTo>
                  <a:pt x="f37" y="f38"/>
                </a:lnTo>
                <a:lnTo>
                  <a:pt x="f39" y="f38"/>
                </a:lnTo>
                <a:lnTo>
                  <a:pt x="f40" y="f41"/>
                </a:lnTo>
                <a:lnTo>
                  <a:pt x="f42" y="f41"/>
                </a:lnTo>
                <a:lnTo>
                  <a:pt x="f43" y="f44"/>
                </a:lnTo>
                <a:lnTo>
                  <a:pt x="f40" y="f44"/>
                </a:ln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lnTo>
                  <a:pt x="f57" y="f58"/>
                </a:lnTo>
                <a:cubicBezTo>
                  <a:pt x="f59" y="f60"/>
                  <a:pt x="f61" y="f62"/>
                  <a:pt x="f34" y="f35"/>
                </a:cubicBezTo>
                <a:close/>
                <a:moveTo>
                  <a:pt x="f63" y="f35"/>
                </a:moveTo>
                <a:lnTo>
                  <a:pt x="f64" y="f35"/>
                </a:lnTo>
                <a:cubicBezTo>
                  <a:pt x="f65" y="f66"/>
                  <a:pt x="f67" y="f68"/>
                  <a:pt x="f69" y="f70"/>
                </a:cubicBezTo>
                <a:cubicBezTo>
                  <a:pt x="f71" y="f72"/>
                  <a:pt x="f73" y="f74"/>
                  <a:pt x="f75" y="f76"/>
                </a:cubicBezTo>
                <a:lnTo>
                  <a:pt x="f77" y="f44"/>
                </a:lnTo>
                <a:lnTo>
                  <a:pt x="f78" y="f44"/>
                </a:lnTo>
                <a:lnTo>
                  <a:pt x="f79" y="f38"/>
                </a:lnTo>
                <a:lnTo>
                  <a:pt x="f80" y="f38"/>
                </a:lnTo>
                <a:lnTo>
                  <a:pt x="f81" y="f44"/>
                </a:lnTo>
                <a:lnTo>
                  <a:pt x="f82" y="f44"/>
                </a:lnTo>
                <a:close/>
                <a:moveTo>
                  <a:pt x="f83" y="f35"/>
                </a:moveTo>
                <a:lnTo>
                  <a:pt x="f84" y="f35"/>
                </a:lnTo>
                <a:cubicBezTo>
                  <a:pt x="f85" y="f86"/>
                  <a:pt x="f87" y="f88"/>
                  <a:pt x="f89" y="f90"/>
                </a:cubicBezTo>
                <a:cubicBezTo>
                  <a:pt x="f91" y="f92"/>
                  <a:pt x="f93" y="f94"/>
                  <a:pt x="f95" y="f76"/>
                </a:cubicBezTo>
                <a:lnTo>
                  <a:pt x="f96" y="f44"/>
                </a:lnTo>
                <a:lnTo>
                  <a:pt x="f97" y="f44"/>
                </a:lnTo>
                <a:lnTo>
                  <a:pt x="f84" y="f38"/>
                </a:lnTo>
                <a:lnTo>
                  <a:pt x="f98" y="f38"/>
                </a:lnTo>
                <a:lnTo>
                  <a:pt x="f99" y="f44"/>
                </a:lnTo>
                <a:lnTo>
                  <a:pt x="f100" y="f44"/>
                </a:lnTo>
                <a:lnTo>
                  <a:pt x="f101" y="f38"/>
                </a:lnTo>
                <a:lnTo>
                  <a:pt x="f102" y="f38"/>
                </a:lnTo>
                <a:lnTo>
                  <a:pt x="f103" y="f44"/>
                </a:lnTo>
                <a:lnTo>
                  <a:pt x="f5" y="f44"/>
                </a:lnTo>
                <a:close/>
                <a:moveTo>
                  <a:pt x="f104" y="f105"/>
                </a:moveTo>
                <a:cubicBezTo>
                  <a:pt x="f106" y="f105"/>
                  <a:pt x="f107" y="f108"/>
                  <a:pt x="f109" y="f110"/>
                </a:cubicBezTo>
                <a:lnTo>
                  <a:pt x="f111" y="f110"/>
                </a:lnTo>
                <a:cubicBezTo>
                  <a:pt x="f111" y="f112"/>
                  <a:pt x="f18" y="f113"/>
                  <a:pt x="f114" y="f113"/>
                </a:cubicBezTo>
                <a:cubicBezTo>
                  <a:pt x="f115" y="f113"/>
                  <a:pt x="f116" y="f117"/>
                  <a:pt x="f118" y="f119"/>
                </a:cubicBezTo>
                <a:lnTo>
                  <a:pt x="f120" y="f121"/>
                </a:lnTo>
                <a:cubicBezTo>
                  <a:pt x="f122" y="f123"/>
                  <a:pt x="f124" y="f125"/>
                  <a:pt x="f126" y="f125"/>
                </a:cubicBezTo>
                <a:cubicBezTo>
                  <a:pt x="f127" y="f125"/>
                  <a:pt x="f128" y="f129"/>
                  <a:pt x="f128" y="f130"/>
                </a:cubicBezTo>
                <a:cubicBezTo>
                  <a:pt x="f128" y="f21"/>
                  <a:pt x="f111" y="f105"/>
                  <a:pt x="f104" y="f105"/>
                </a:cubicBezTo>
                <a:close/>
                <a:moveTo>
                  <a:pt x="f131" y="f105"/>
                </a:moveTo>
                <a:cubicBezTo>
                  <a:pt x="f132" y="f105"/>
                  <a:pt x="f133" y="f108"/>
                  <a:pt x="f134" y="f110"/>
                </a:cubicBezTo>
                <a:lnTo>
                  <a:pt x="f135" y="f110"/>
                </a:lnTo>
                <a:cubicBezTo>
                  <a:pt x="f135" y="f112"/>
                  <a:pt x="f26" y="f113"/>
                  <a:pt x="f136" y="f113"/>
                </a:cubicBezTo>
                <a:cubicBezTo>
                  <a:pt x="f137" y="f113"/>
                  <a:pt x="f138" y="f117"/>
                  <a:pt x="f139" y="f119"/>
                </a:cubicBezTo>
                <a:lnTo>
                  <a:pt x="f140" y="f121"/>
                </a:lnTo>
                <a:cubicBezTo>
                  <a:pt x="f141" y="f123"/>
                  <a:pt x="f142" y="f125"/>
                  <a:pt x="f143" y="f125"/>
                </a:cubicBezTo>
                <a:cubicBezTo>
                  <a:pt x="f144" y="f125"/>
                  <a:pt x="f145" y="f129"/>
                  <a:pt x="f145" y="f130"/>
                </a:cubicBezTo>
                <a:cubicBezTo>
                  <a:pt x="f145" y="f21"/>
                  <a:pt x="f135" y="f105"/>
                  <a:pt x="f131" y="f105"/>
                </a:cubicBezTo>
                <a:close/>
                <a:moveTo>
                  <a:pt x="f146" y="f147"/>
                </a:moveTo>
                <a:lnTo>
                  <a:pt x="f148" y="f147"/>
                </a:lnTo>
                <a:lnTo>
                  <a:pt x="f149" y="f9"/>
                </a:lnTo>
                <a:lnTo>
                  <a:pt x="f150" y="f9"/>
                </a:lnTo>
                <a:close/>
                <a:moveTo>
                  <a:pt x="f151" y="f152"/>
                </a:moveTo>
                <a:cubicBezTo>
                  <a:pt x="f153" y="f152"/>
                  <a:pt x="f154" y="f155"/>
                  <a:pt x="f156" y="f157"/>
                </a:cubicBezTo>
                <a:cubicBezTo>
                  <a:pt x="f158" y="f159"/>
                  <a:pt x="f160" y="f161"/>
                  <a:pt x="f162" y="f163"/>
                </a:cubicBezTo>
                <a:cubicBezTo>
                  <a:pt x="f164" y="f163"/>
                  <a:pt x="f165" y="f166"/>
                  <a:pt x="f167" y="f157"/>
                </a:cubicBezTo>
                <a:cubicBezTo>
                  <a:pt x="f168" y="f169"/>
                  <a:pt x="f170" y="f171"/>
                  <a:pt x="f151" y="f152"/>
                </a:cubicBezTo>
                <a:close/>
                <a:moveTo>
                  <a:pt x="f172" y="f5"/>
                </a:moveTo>
                <a:lnTo>
                  <a:pt x="f173" y="f5"/>
                </a:lnTo>
                <a:lnTo>
                  <a:pt x="f174" y="f35"/>
                </a:lnTo>
                <a:lnTo>
                  <a:pt x="f175" y="f35"/>
                </a:lnTo>
                <a:cubicBezTo>
                  <a:pt x="f176" y="f177"/>
                  <a:pt x="f178" y="f179"/>
                  <a:pt x="f180" y="f181"/>
                </a:cubicBezTo>
                <a:cubicBezTo>
                  <a:pt x="f182" y="f183"/>
                  <a:pt x="f184" y="f185"/>
                  <a:pt x="f186" y="f76"/>
                </a:cubicBezTo>
                <a:lnTo>
                  <a:pt x="f187" y="f44"/>
                </a:lnTo>
                <a:lnTo>
                  <a:pt x="f188" y="f44"/>
                </a:lnTo>
                <a:lnTo>
                  <a:pt x="f189" y="f30"/>
                </a:lnTo>
                <a:lnTo>
                  <a:pt x="f190" y="f30"/>
                </a:ln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 </a:t>
            </a:r>
            <a:endParaRPr lang="en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DA439FC7-C0A2-051A-6D21-49D6F95EEB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CFEB5A6-EB03-2693-E69E-6CB4E5EB890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749088" y="0"/>
            <a:ext cx="0" cy="453161"/>
          </a:xfrm>
          <a:prstGeom prst="line">
            <a:avLst/>
          </a:prstGeom>
          <a:ln w="3175">
            <a:solidFill>
              <a:schemeClr val="accent1"/>
            </a:solidFill>
          </a:ln>
          <a:effectLst>
            <a:glow rad="63500">
              <a:schemeClr val="accent1">
                <a:alpha val="1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53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2" pos="3727" userDrawn="1">
          <p15:clr>
            <a:srgbClr val="FBAE40"/>
          </p15:clr>
        </p15:guide>
        <p15:guide id="3" pos="3953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73783-2FDA-75C4-A7AF-A17EC31FF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2470167"/>
            <a:ext cx="3523241" cy="369568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2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FE09E3-923F-2148-3416-5519BF13B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34381" y="2470167"/>
            <a:ext cx="3523241" cy="369568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2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7DD27-1BA2-860A-60F4-EF93DE25E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Milence Master Template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CDCBA-BE9E-1C9E-DDF0-FE20F502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B52B-DE19-4145-B24A-0F9E4486D4C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F0AC99F-72D7-D048-226C-0AAE7BA7842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42914" y="2024063"/>
            <a:ext cx="3523241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u="none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accent1">
                    <a:lumMod val="7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C38C8DD-E7BA-93B7-7339-F202E794266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334381" y="2024063"/>
            <a:ext cx="3523241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accent1">
                    <a:lumMod val="7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FC7E6A8-3201-F5CD-FFEF-31EF4CEFC723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225847" y="2470167"/>
            <a:ext cx="3523241" cy="369568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2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127927E-6027-018B-4051-A284B4FBEB6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8225847" y="2024063"/>
            <a:ext cx="3523241" cy="36000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accent1">
                    <a:lumMod val="7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81135AF-DCBA-D41E-3746-95B7E0C40C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2912" y="1456564"/>
            <a:ext cx="11306176" cy="32623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0BE480-A7F5-93F4-F111-0C3A245077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/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777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727" userDrawn="1">
          <p15:clr>
            <a:srgbClr val="FBAE40"/>
          </p15:clr>
        </p15:guide>
        <p15:guide id="3" pos="3953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5DF69A-414B-A5D7-1EA9-3C119D9234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236913"/>
            <a:ext cx="12192000" cy="3621087"/>
          </a:xfrm>
          <a:solidFill>
            <a:schemeClr val="accent5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BCAAC46-2D39-BEE1-48D7-78CCCB26B3A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6736" y="1521720"/>
            <a:ext cx="3373438" cy="2447030"/>
          </a:xfrm>
          <a:prstGeom prst="roundRect">
            <a:avLst>
              <a:gd name="adj" fmla="val 5307"/>
            </a:avLst>
          </a:prstGeom>
          <a:solidFill>
            <a:schemeClr val="bg1"/>
          </a:solidFill>
        </p:spPr>
        <p:txBody>
          <a:bodyPr>
            <a:noAutofit/>
          </a:bodyPr>
          <a:lstStyle/>
          <a:p>
            <a:endParaRPr lang="en-DE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2A70EBB2-D370-C805-1F5C-EAE272F90E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09282" y="1521720"/>
            <a:ext cx="3373438" cy="2447030"/>
          </a:xfrm>
          <a:prstGeom prst="roundRect">
            <a:avLst>
              <a:gd name="adj" fmla="val 5307"/>
            </a:avLst>
          </a:prstGeom>
          <a:solidFill>
            <a:schemeClr val="bg1"/>
          </a:solidFill>
        </p:spPr>
        <p:txBody>
          <a:bodyPr>
            <a:noAutofit/>
          </a:bodyPr>
          <a:lstStyle/>
          <a:p>
            <a:endParaRPr lang="en-DE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3E70616-98FC-6481-478C-E608E9E81BD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41828" y="1521720"/>
            <a:ext cx="3373438" cy="2447030"/>
          </a:xfrm>
          <a:prstGeom prst="roundRect">
            <a:avLst>
              <a:gd name="adj" fmla="val 5307"/>
            </a:avLst>
          </a:prstGeom>
          <a:solidFill>
            <a:schemeClr val="bg1"/>
          </a:solidFill>
        </p:spPr>
        <p:txBody>
          <a:bodyPr>
            <a:noAutofit/>
          </a:bodyPr>
          <a:lstStyle/>
          <a:p>
            <a:endParaRPr lang="en-DE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ED442BE-DEBD-6A9F-DE23-B13C44B46D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6288" y="4152697"/>
            <a:ext cx="3373438" cy="605177"/>
          </a:xfrm>
        </p:spPr>
        <p:txBody>
          <a:bodyPr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B6155D10-CAF3-6A5E-ED20-DF39BBB1FE0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09282" y="4152697"/>
            <a:ext cx="3373438" cy="605177"/>
          </a:xfrm>
        </p:spPr>
        <p:txBody>
          <a:bodyPr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795489A6-6603-BC54-9CFA-3D7C3769C00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41828" y="4152697"/>
            <a:ext cx="3373438" cy="605177"/>
          </a:xfrm>
        </p:spPr>
        <p:txBody>
          <a:bodyPr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B3D9EF7A-6490-4A16-2E45-EACC1C2F08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6288" y="4941290"/>
            <a:ext cx="3373438" cy="975536"/>
          </a:xfrm>
        </p:spPr>
        <p:txBody>
          <a:bodyPr anchor="t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05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56F10E36-1832-3235-A001-5051F42E8BE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09282" y="4941290"/>
            <a:ext cx="3373438" cy="975536"/>
          </a:xfrm>
        </p:spPr>
        <p:txBody>
          <a:bodyPr anchor="t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05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2D544FFE-991D-6279-43B0-CD38BE2F15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41828" y="4941290"/>
            <a:ext cx="3373438" cy="975536"/>
          </a:xfrm>
        </p:spPr>
        <p:txBody>
          <a:bodyPr anchor="t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05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6E110251-C7D3-4DED-E4E2-E91A13CDD83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566897" y="6420634"/>
            <a:ext cx="1181134" cy="249402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21" name="Footer Placeholder 5">
            <a:extLst>
              <a:ext uri="{FF2B5EF4-FFF2-40B4-BE49-F238E27FC236}">
                <a16:creationId xmlns:a16="http://schemas.microsoft.com/office/drawing/2014/main" id="{28CE400E-1DB0-981D-F0CC-A649BB6C2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1067" y="6401199"/>
            <a:ext cx="4086225" cy="28529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22" name="Slide Number Placeholder 6">
            <a:extLst>
              <a:ext uri="{FF2B5EF4-FFF2-40B4-BE49-F238E27FC236}">
                <a16:creationId xmlns:a16="http://schemas.microsoft.com/office/drawing/2014/main" id="{0D5E4FFF-A91C-7BD2-6219-B8E9E7956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2" y="6401199"/>
            <a:ext cx="363855" cy="28529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5151FD4-B860-0893-956F-6794E0FBA9F1}"/>
              </a:ext>
            </a:extLst>
          </p:cNvPr>
          <p:cNvCxnSpPr>
            <a:cxnSpLocks/>
          </p:cNvCxnSpPr>
          <p:nvPr userDrawn="1"/>
        </p:nvCxnSpPr>
        <p:spPr>
          <a:xfrm>
            <a:off x="863917" y="6401199"/>
            <a:ext cx="0" cy="285290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B2EF3BF-E1D5-DE25-E337-79627AB6A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/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6659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0A0081-09DB-316D-3875-B651385638D7}"/>
              </a:ext>
            </a:extLst>
          </p:cNvPr>
          <p:cNvSpPr/>
          <p:nvPr userDrawn="1"/>
        </p:nvSpPr>
        <p:spPr>
          <a:xfrm>
            <a:off x="0" y="0"/>
            <a:ext cx="12192000" cy="2761861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6200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F4D76-7B8B-4305-7E3E-87A93E1B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2B67B-E6BE-E95D-7064-58DB5D83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4B1C55C-5C5C-0B8E-2352-876EACFBE8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A231B5CD-FAB3-C0FA-1FC8-48264E9AEDE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2913" y="1670179"/>
            <a:ext cx="3419961" cy="3368352"/>
          </a:xfrm>
          <a:prstGeom prst="roundRect">
            <a:avLst>
              <a:gd name="adj" fmla="val 5353"/>
            </a:avLst>
          </a:prstGeom>
          <a:solidFill>
            <a:schemeClr val="accent5"/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lang="en-US"/>
              <a:t>Picture</a:t>
            </a:r>
            <a:endParaRPr lang="en-DE"/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EB826036-91E4-FB2B-05B7-817C72F6066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86020" y="1670179"/>
            <a:ext cx="3419961" cy="3368352"/>
          </a:xfrm>
          <a:prstGeom prst="roundRect">
            <a:avLst>
              <a:gd name="adj" fmla="val 5353"/>
            </a:avLst>
          </a:prstGeom>
          <a:solidFill>
            <a:schemeClr val="accent5"/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lang="en-US"/>
              <a:t>Picture</a:t>
            </a:r>
            <a:endParaRPr lang="en-DE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A3848A00-4332-15EF-B631-34CA538F453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329127" y="1670179"/>
            <a:ext cx="3419961" cy="3368352"/>
          </a:xfrm>
          <a:prstGeom prst="roundRect">
            <a:avLst>
              <a:gd name="adj" fmla="val 5353"/>
            </a:avLst>
          </a:prstGeom>
          <a:solidFill>
            <a:schemeClr val="accent5"/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lang="en-US"/>
              <a:t>Picture</a:t>
            </a:r>
            <a:endParaRPr lang="en-DE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F7563187-DDF2-8088-E3C6-47EB1661A7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2913" y="5187821"/>
            <a:ext cx="3420000" cy="975536"/>
          </a:xfrm>
        </p:spPr>
        <p:txBody>
          <a:bodyPr anchor="t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05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7093B3E9-EFB0-3B8A-62A1-5AA5D0C9DF9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85981" y="5187821"/>
            <a:ext cx="3420000" cy="975536"/>
          </a:xfrm>
        </p:spPr>
        <p:txBody>
          <a:bodyPr anchor="t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05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748A9F27-8B53-B379-0E1C-63E032F1E98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29088" y="5187821"/>
            <a:ext cx="3420000" cy="975536"/>
          </a:xfrm>
        </p:spPr>
        <p:txBody>
          <a:bodyPr anchor="t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05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83794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0A0081-09DB-316D-3875-B651385638D7}"/>
              </a:ext>
            </a:extLst>
          </p:cNvPr>
          <p:cNvSpPr/>
          <p:nvPr userDrawn="1"/>
        </p:nvSpPr>
        <p:spPr>
          <a:xfrm>
            <a:off x="0" y="0"/>
            <a:ext cx="12192000" cy="2761861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6200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F4D76-7B8B-4305-7E3E-87A93E1B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2B67B-E6BE-E95D-7064-58DB5D83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4B1C55C-5C5C-0B8E-2352-876EACFBE8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A231B5CD-FAB3-C0FA-1FC8-48264E9AEDE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2913" y="1670179"/>
            <a:ext cx="11306175" cy="3368352"/>
          </a:xfrm>
          <a:prstGeom prst="roundRect">
            <a:avLst>
              <a:gd name="adj" fmla="val 5353"/>
            </a:avLst>
          </a:prstGeom>
          <a:solidFill>
            <a:schemeClr val="accent5"/>
          </a:solidFill>
        </p:spPr>
        <p:txBody>
          <a:bodyPr>
            <a:normAutofit/>
          </a:bodyPr>
          <a:lstStyle>
            <a:lvl1pPr algn="ctr">
              <a:defRPr sz="900"/>
            </a:lvl1pPr>
          </a:lstStyle>
          <a:p>
            <a:r>
              <a:rPr lang="en-US"/>
              <a:t>Picture</a:t>
            </a:r>
            <a:endParaRPr lang="en-DE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F7563187-DDF2-8088-E3C6-47EB1661A7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2913" y="5187821"/>
            <a:ext cx="11306174" cy="975536"/>
          </a:xfrm>
        </p:spPr>
        <p:txBody>
          <a:bodyPr anchor="t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105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89246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ulmn x 2 Row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2ED9DB-29E7-5E8A-BC33-F82ED5E67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Milence Master Template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40EFA-A1BC-CBEC-0C5E-AFCB5ED02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B52B-DE19-4145-B24A-0F9E4486D4C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B9002A4B-1068-CC61-BB15-4D5E4E8A2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1456564"/>
            <a:ext cx="11306176" cy="32623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36C2622D-3035-28AE-11E2-0CAE34C040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2024063"/>
            <a:ext cx="3403600" cy="1944687"/>
          </a:xfrm>
          <a:ln>
            <a:solidFill>
              <a:schemeClr val="accent1"/>
            </a:solidFill>
          </a:ln>
        </p:spPr>
        <p:txBody>
          <a:bodyPr lIns="468000" tIns="90000" bIns="90000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3F20F0A-EA8C-F4E3-6D32-2BD8B0D7E6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0477" y="2126787"/>
            <a:ext cx="183677" cy="168220"/>
          </a:xfrm>
          <a:custGeom>
            <a:avLst/>
            <a:gdLst>
              <a:gd name="connsiteX0" fmla="*/ 555332 w 1345109"/>
              <a:gd name="connsiteY0" fmla="*/ 0 h 1231910"/>
              <a:gd name="connsiteX1" fmla="*/ 729158 w 1345109"/>
              <a:gd name="connsiteY1" fmla="*/ 0 h 1231910"/>
              <a:gd name="connsiteX2" fmla="*/ 1345109 w 1345109"/>
              <a:gd name="connsiteY2" fmla="*/ 615959 h 1231910"/>
              <a:gd name="connsiteX3" fmla="*/ 729158 w 1345109"/>
              <a:gd name="connsiteY3" fmla="*/ 1231910 h 1231910"/>
              <a:gd name="connsiteX4" fmla="*/ 555332 w 1345109"/>
              <a:gd name="connsiteY4" fmla="*/ 1231910 h 1231910"/>
              <a:gd name="connsiteX5" fmla="*/ 1109695 w 1345109"/>
              <a:gd name="connsiteY5" fmla="*/ 677547 h 1231910"/>
              <a:gd name="connsiteX6" fmla="*/ 0 w 1345109"/>
              <a:gd name="connsiteY6" fmla="*/ 677547 h 1231910"/>
              <a:gd name="connsiteX7" fmla="*/ 0 w 1345109"/>
              <a:gd name="connsiteY7" fmla="*/ 554363 h 1231910"/>
              <a:gd name="connsiteX8" fmla="*/ 1109695 w 1345109"/>
              <a:gd name="connsiteY8" fmla="*/ 554363 h 123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5109" h="1231910">
                <a:moveTo>
                  <a:pt x="555332" y="0"/>
                </a:moveTo>
                <a:lnTo>
                  <a:pt x="729158" y="0"/>
                </a:lnTo>
                <a:lnTo>
                  <a:pt x="1345109" y="615959"/>
                </a:lnTo>
                <a:lnTo>
                  <a:pt x="729158" y="1231910"/>
                </a:lnTo>
                <a:lnTo>
                  <a:pt x="555332" y="1231910"/>
                </a:lnTo>
                <a:lnTo>
                  <a:pt x="1109695" y="677547"/>
                </a:lnTo>
                <a:lnTo>
                  <a:pt x="0" y="677547"/>
                </a:lnTo>
                <a:lnTo>
                  <a:pt x="0" y="554363"/>
                </a:lnTo>
                <a:lnTo>
                  <a:pt x="1109695" y="5543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E68FBB9-8A01-5B5E-D4A5-C39A61452E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94200" y="2024063"/>
            <a:ext cx="3403600" cy="1944687"/>
          </a:xfrm>
          <a:ln>
            <a:solidFill>
              <a:schemeClr val="accent1"/>
            </a:solidFill>
          </a:ln>
        </p:spPr>
        <p:txBody>
          <a:bodyPr lIns="468000" tIns="90000" bIns="90000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6B10A8F-580F-FE7D-C297-B9CD89DB74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31764" y="2126787"/>
            <a:ext cx="183677" cy="168220"/>
          </a:xfrm>
          <a:custGeom>
            <a:avLst/>
            <a:gdLst>
              <a:gd name="connsiteX0" fmla="*/ 555332 w 1345109"/>
              <a:gd name="connsiteY0" fmla="*/ 0 h 1231910"/>
              <a:gd name="connsiteX1" fmla="*/ 729158 w 1345109"/>
              <a:gd name="connsiteY1" fmla="*/ 0 h 1231910"/>
              <a:gd name="connsiteX2" fmla="*/ 1345109 w 1345109"/>
              <a:gd name="connsiteY2" fmla="*/ 615959 h 1231910"/>
              <a:gd name="connsiteX3" fmla="*/ 729158 w 1345109"/>
              <a:gd name="connsiteY3" fmla="*/ 1231910 h 1231910"/>
              <a:gd name="connsiteX4" fmla="*/ 555332 w 1345109"/>
              <a:gd name="connsiteY4" fmla="*/ 1231910 h 1231910"/>
              <a:gd name="connsiteX5" fmla="*/ 1109695 w 1345109"/>
              <a:gd name="connsiteY5" fmla="*/ 677547 h 1231910"/>
              <a:gd name="connsiteX6" fmla="*/ 0 w 1345109"/>
              <a:gd name="connsiteY6" fmla="*/ 677547 h 1231910"/>
              <a:gd name="connsiteX7" fmla="*/ 0 w 1345109"/>
              <a:gd name="connsiteY7" fmla="*/ 554363 h 1231910"/>
              <a:gd name="connsiteX8" fmla="*/ 1109695 w 1345109"/>
              <a:gd name="connsiteY8" fmla="*/ 554363 h 123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5109" h="1231910">
                <a:moveTo>
                  <a:pt x="555332" y="0"/>
                </a:moveTo>
                <a:lnTo>
                  <a:pt x="729158" y="0"/>
                </a:lnTo>
                <a:lnTo>
                  <a:pt x="1345109" y="615959"/>
                </a:lnTo>
                <a:lnTo>
                  <a:pt x="729158" y="1231910"/>
                </a:lnTo>
                <a:lnTo>
                  <a:pt x="555332" y="1231910"/>
                </a:lnTo>
                <a:lnTo>
                  <a:pt x="1109695" y="677547"/>
                </a:lnTo>
                <a:lnTo>
                  <a:pt x="0" y="677547"/>
                </a:lnTo>
                <a:lnTo>
                  <a:pt x="0" y="554363"/>
                </a:lnTo>
                <a:lnTo>
                  <a:pt x="1109695" y="5543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0A96F63-F7D7-CBAF-48F2-8E2CE005FC5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45488" y="2024063"/>
            <a:ext cx="3403600" cy="1944687"/>
          </a:xfrm>
          <a:ln>
            <a:solidFill>
              <a:schemeClr val="accent1"/>
            </a:solidFill>
          </a:ln>
        </p:spPr>
        <p:txBody>
          <a:bodyPr lIns="468000" tIns="90000" bIns="90000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6009CCF-D92F-58D5-5F60-7933C03767B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83052" y="2126787"/>
            <a:ext cx="183677" cy="168220"/>
          </a:xfrm>
          <a:custGeom>
            <a:avLst/>
            <a:gdLst>
              <a:gd name="connsiteX0" fmla="*/ 555332 w 1345109"/>
              <a:gd name="connsiteY0" fmla="*/ 0 h 1231910"/>
              <a:gd name="connsiteX1" fmla="*/ 729158 w 1345109"/>
              <a:gd name="connsiteY1" fmla="*/ 0 h 1231910"/>
              <a:gd name="connsiteX2" fmla="*/ 1345109 w 1345109"/>
              <a:gd name="connsiteY2" fmla="*/ 615959 h 1231910"/>
              <a:gd name="connsiteX3" fmla="*/ 729158 w 1345109"/>
              <a:gd name="connsiteY3" fmla="*/ 1231910 h 1231910"/>
              <a:gd name="connsiteX4" fmla="*/ 555332 w 1345109"/>
              <a:gd name="connsiteY4" fmla="*/ 1231910 h 1231910"/>
              <a:gd name="connsiteX5" fmla="*/ 1109695 w 1345109"/>
              <a:gd name="connsiteY5" fmla="*/ 677547 h 1231910"/>
              <a:gd name="connsiteX6" fmla="*/ 0 w 1345109"/>
              <a:gd name="connsiteY6" fmla="*/ 677547 h 1231910"/>
              <a:gd name="connsiteX7" fmla="*/ 0 w 1345109"/>
              <a:gd name="connsiteY7" fmla="*/ 554363 h 1231910"/>
              <a:gd name="connsiteX8" fmla="*/ 1109695 w 1345109"/>
              <a:gd name="connsiteY8" fmla="*/ 554363 h 123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5109" h="1231910">
                <a:moveTo>
                  <a:pt x="555332" y="0"/>
                </a:moveTo>
                <a:lnTo>
                  <a:pt x="729158" y="0"/>
                </a:lnTo>
                <a:lnTo>
                  <a:pt x="1345109" y="615959"/>
                </a:lnTo>
                <a:lnTo>
                  <a:pt x="729158" y="1231910"/>
                </a:lnTo>
                <a:lnTo>
                  <a:pt x="555332" y="1231910"/>
                </a:lnTo>
                <a:lnTo>
                  <a:pt x="1109695" y="677547"/>
                </a:lnTo>
                <a:lnTo>
                  <a:pt x="0" y="677547"/>
                </a:lnTo>
                <a:lnTo>
                  <a:pt x="0" y="554363"/>
                </a:lnTo>
                <a:lnTo>
                  <a:pt x="1109695" y="5543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E7E6C88-4511-9D92-9952-47008CE6CB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2913" y="4224376"/>
            <a:ext cx="3403600" cy="1944687"/>
          </a:xfrm>
          <a:ln>
            <a:solidFill>
              <a:schemeClr val="accent1"/>
            </a:solidFill>
          </a:ln>
        </p:spPr>
        <p:txBody>
          <a:bodyPr lIns="468000" tIns="90000" bIns="90000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25634F-3C0E-D259-F4DA-42EB6416594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0477" y="4327100"/>
            <a:ext cx="183677" cy="168220"/>
          </a:xfrm>
          <a:custGeom>
            <a:avLst/>
            <a:gdLst>
              <a:gd name="connsiteX0" fmla="*/ 555332 w 1345109"/>
              <a:gd name="connsiteY0" fmla="*/ 0 h 1231910"/>
              <a:gd name="connsiteX1" fmla="*/ 729158 w 1345109"/>
              <a:gd name="connsiteY1" fmla="*/ 0 h 1231910"/>
              <a:gd name="connsiteX2" fmla="*/ 1345109 w 1345109"/>
              <a:gd name="connsiteY2" fmla="*/ 615959 h 1231910"/>
              <a:gd name="connsiteX3" fmla="*/ 729158 w 1345109"/>
              <a:gd name="connsiteY3" fmla="*/ 1231910 h 1231910"/>
              <a:gd name="connsiteX4" fmla="*/ 555332 w 1345109"/>
              <a:gd name="connsiteY4" fmla="*/ 1231910 h 1231910"/>
              <a:gd name="connsiteX5" fmla="*/ 1109695 w 1345109"/>
              <a:gd name="connsiteY5" fmla="*/ 677547 h 1231910"/>
              <a:gd name="connsiteX6" fmla="*/ 0 w 1345109"/>
              <a:gd name="connsiteY6" fmla="*/ 677547 h 1231910"/>
              <a:gd name="connsiteX7" fmla="*/ 0 w 1345109"/>
              <a:gd name="connsiteY7" fmla="*/ 554363 h 1231910"/>
              <a:gd name="connsiteX8" fmla="*/ 1109695 w 1345109"/>
              <a:gd name="connsiteY8" fmla="*/ 554363 h 123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5109" h="1231910">
                <a:moveTo>
                  <a:pt x="555332" y="0"/>
                </a:moveTo>
                <a:lnTo>
                  <a:pt x="729158" y="0"/>
                </a:lnTo>
                <a:lnTo>
                  <a:pt x="1345109" y="615959"/>
                </a:lnTo>
                <a:lnTo>
                  <a:pt x="729158" y="1231910"/>
                </a:lnTo>
                <a:lnTo>
                  <a:pt x="555332" y="1231910"/>
                </a:lnTo>
                <a:lnTo>
                  <a:pt x="1109695" y="677547"/>
                </a:lnTo>
                <a:lnTo>
                  <a:pt x="0" y="677547"/>
                </a:lnTo>
                <a:lnTo>
                  <a:pt x="0" y="554363"/>
                </a:lnTo>
                <a:lnTo>
                  <a:pt x="1109695" y="5543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A963AEBE-B830-4D7D-8F71-B9075FD042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94200" y="4224376"/>
            <a:ext cx="3403600" cy="1944687"/>
          </a:xfrm>
          <a:ln>
            <a:solidFill>
              <a:schemeClr val="accent1"/>
            </a:solidFill>
          </a:ln>
        </p:spPr>
        <p:txBody>
          <a:bodyPr lIns="468000" tIns="90000" bIns="90000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FE53E0B-63C7-2D7A-0C52-73A4BEA70D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1764" y="4327100"/>
            <a:ext cx="183677" cy="168220"/>
          </a:xfrm>
          <a:custGeom>
            <a:avLst/>
            <a:gdLst>
              <a:gd name="connsiteX0" fmla="*/ 555332 w 1345109"/>
              <a:gd name="connsiteY0" fmla="*/ 0 h 1231910"/>
              <a:gd name="connsiteX1" fmla="*/ 729158 w 1345109"/>
              <a:gd name="connsiteY1" fmla="*/ 0 h 1231910"/>
              <a:gd name="connsiteX2" fmla="*/ 1345109 w 1345109"/>
              <a:gd name="connsiteY2" fmla="*/ 615959 h 1231910"/>
              <a:gd name="connsiteX3" fmla="*/ 729158 w 1345109"/>
              <a:gd name="connsiteY3" fmla="*/ 1231910 h 1231910"/>
              <a:gd name="connsiteX4" fmla="*/ 555332 w 1345109"/>
              <a:gd name="connsiteY4" fmla="*/ 1231910 h 1231910"/>
              <a:gd name="connsiteX5" fmla="*/ 1109695 w 1345109"/>
              <a:gd name="connsiteY5" fmla="*/ 677547 h 1231910"/>
              <a:gd name="connsiteX6" fmla="*/ 0 w 1345109"/>
              <a:gd name="connsiteY6" fmla="*/ 677547 h 1231910"/>
              <a:gd name="connsiteX7" fmla="*/ 0 w 1345109"/>
              <a:gd name="connsiteY7" fmla="*/ 554363 h 1231910"/>
              <a:gd name="connsiteX8" fmla="*/ 1109695 w 1345109"/>
              <a:gd name="connsiteY8" fmla="*/ 554363 h 123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5109" h="1231910">
                <a:moveTo>
                  <a:pt x="555332" y="0"/>
                </a:moveTo>
                <a:lnTo>
                  <a:pt x="729158" y="0"/>
                </a:lnTo>
                <a:lnTo>
                  <a:pt x="1345109" y="615959"/>
                </a:lnTo>
                <a:lnTo>
                  <a:pt x="729158" y="1231910"/>
                </a:lnTo>
                <a:lnTo>
                  <a:pt x="555332" y="1231910"/>
                </a:lnTo>
                <a:lnTo>
                  <a:pt x="1109695" y="677547"/>
                </a:lnTo>
                <a:lnTo>
                  <a:pt x="0" y="677547"/>
                </a:lnTo>
                <a:lnTo>
                  <a:pt x="0" y="554363"/>
                </a:lnTo>
                <a:lnTo>
                  <a:pt x="1109695" y="5543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F5E5B71-FDDE-946E-E9FB-ACC8DC9BED1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45488" y="4224376"/>
            <a:ext cx="3403600" cy="1944687"/>
          </a:xfrm>
          <a:ln>
            <a:solidFill>
              <a:schemeClr val="accent1"/>
            </a:solidFill>
          </a:ln>
        </p:spPr>
        <p:txBody>
          <a:bodyPr lIns="468000" tIns="90000" bIns="90000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20A9346-F0A2-C850-A199-4F1927E233A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83052" y="4327100"/>
            <a:ext cx="183677" cy="168220"/>
          </a:xfrm>
          <a:custGeom>
            <a:avLst/>
            <a:gdLst>
              <a:gd name="connsiteX0" fmla="*/ 555332 w 1345109"/>
              <a:gd name="connsiteY0" fmla="*/ 0 h 1231910"/>
              <a:gd name="connsiteX1" fmla="*/ 729158 w 1345109"/>
              <a:gd name="connsiteY1" fmla="*/ 0 h 1231910"/>
              <a:gd name="connsiteX2" fmla="*/ 1345109 w 1345109"/>
              <a:gd name="connsiteY2" fmla="*/ 615959 h 1231910"/>
              <a:gd name="connsiteX3" fmla="*/ 729158 w 1345109"/>
              <a:gd name="connsiteY3" fmla="*/ 1231910 h 1231910"/>
              <a:gd name="connsiteX4" fmla="*/ 555332 w 1345109"/>
              <a:gd name="connsiteY4" fmla="*/ 1231910 h 1231910"/>
              <a:gd name="connsiteX5" fmla="*/ 1109695 w 1345109"/>
              <a:gd name="connsiteY5" fmla="*/ 677547 h 1231910"/>
              <a:gd name="connsiteX6" fmla="*/ 0 w 1345109"/>
              <a:gd name="connsiteY6" fmla="*/ 677547 h 1231910"/>
              <a:gd name="connsiteX7" fmla="*/ 0 w 1345109"/>
              <a:gd name="connsiteY7" fmla="*/ 554363 h 1231910"/>
              <a:gd name="connsiteX8" fmla="*/ 1109695 w 1345109"/>
              <a:gd name="connsiteY8" fmla="*/ 554363 h 123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5109" h="1231910">
                <a:moveTo>
                  <a:pt x="555332" y="0"/>
                </a:moveTo>
                <a:lnTo>
                  <a:pt x="729158" y="0"/>
                </a:lnTo>
                <a:lnTo>
                  <a:pt x="1345109" y="615959"/>
                </a:lnTo>
                <a:lnTo>
                  <a:pt x="729158" y="1231910"/>
                </a:lnTo>
                <a:lnTo>
                  <a:pt x="555332" y="1231910"/>
                </a:lnTo>
                <a:lnTo>
                  <a:pt x="1109695" y="677547"/>
                </a:lnTo>
                <a:lnTo>
                  <a:pt x="0" y="677547"/>
                </a:lnTo>
                <a:lnTo>
                  <a:pt x="0" y="554363"/>
                </a:lnTo>
                <a:lnTo>
                  <a:pt x="1109695" y="5543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410B501C-ED6C-8863-77CD-9FDBE30733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/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750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ulmn x 2 Row_2">
    <p:bg>
      <p:bgPr>
        <a:gradFill>
          <a:gsLst>
            <a:gs pos="0">
              <a:schemeClr val="accent3">
                <a:lumMod val="50000"/>
              </a:schemeClr>
            </a:gs>
            <a:gs pos="50000">
              <a:schemeClr val="accent2"/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3">
            <a:extLst>
              <a:ext uri="{FF2B5EF4-FFF2-40B4-BE49-F238E27FC236}">
                <a16:creationId xmlns:a16="http://schemas.microsoft.com/office/drawing/2014/main" id="{B85102EC-499C-AED0-7FF5-E0544AFC3D7B}"/>
              </a:ext>
            </a:extLst>
          </p:cNvPr>
          <p:cNvSpPr/>
          <p:nvPr userDrawn="1"/>
        </p:nvSpPr>
        <p:spPr>
          <a:xfrm>
            <a:off x="10565840" y="6420189"/>
            <a:ext cx="1183248" cy="2498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068842"/>
              <a:gd name="f7" fmla="val 648000"/>
              <a:gd name="f8" fmla="val 2257456"/>
              <a:gd name="f9" fmla="val 432000"/>
              <a:gd name="f10" fmla="val 2777561"/>
              <a:gd name="f11" fmla="val 2726403"/>
              <a:gd name="f12" fmla="val 2209140"/>
              <a:gd name="f13" fmla="val 1912737"/>
              <a:gd name="f14" fmla="val 258119"/>
              <a:gd name="f15" fmla="val 1872947"/>
              <a:gd name="f16" fmla="val 1847368"/>
              <a:gd name="f17" fmla="val 272329"/>
              <a:gd name="f18" fmla="val 1833158"/>
              <a:gd name="f19" fmla="val 300750"/>
              <a:gd name="f20" fmla="val 1972421"/>
              <a:gd name="f21" fmla="val 263803"/>
              <a:gd name="f22" fmla="val 1938316"/>
              <a:gd name="f23" fmla="val 966316"/>
              <a:gd name="f24" fmla="val 926526"/>
              <a:gd name="f25" fmla="val 900947"/>
              <a:gd name="f26" fmla="val 886737"/>
              <a:gd name="f27" fmla="val 1026000"/>
              <a:gd name="f28" fmla="val 991895"/>
              <a:gd name="f29" fmla="val 577771"/>
              <a:gd name="f30" fmla="val 216000"/>
              <a:gd name="f31" fmla="val 640297"/>
              <a:gd name="f32" fmla="val 591981"/>
              <a:gd name="f33" fmla="val 526613"/>
              <a:gd name="f34" fmla="val 1571683"/>
              <a:gd name="f35" fmla="val 215488"/>
              <a:gd name="f36" fmla="val 1739368"/>
              <a:gd name="f37" fmla="val 1725157"/>
              <a:gd name="f38" fmla="val 278014"/>
              <a:gd name="f39" fmla="val 1546104"/>
              <a:gd name="f40" fmla="val 1523368"/>
              <a:gd name="f41" fmla="val 371804"/>
              <a:gd name="f42" fmla="val 1702420"/>
              <a:gd name="f43" fmla="val 1688210"/>
              <a:gd name="f44" fmla="val 431488"/>
              <a:gd name="f45" fmla="val 1518636"/>
              <a:gd name="f46" fmla="val 431440"/>
              <a:gd name="f47" fmla="val 1513926"/>
              <a:gd name="f48" fmla="val 430851"/>
              <a:gd name="f49" fmla="val 1509328"/>
              <a:gd name="f50" fmla="val 429733"/>
              <a:gd name="f51" fmla="val 1476018"/>
              <a:gd name="f52" fmla="val 421632"/>
              <a:gd name="f53" fmla="val 1455582"/>
              <a:gd name="f54" fmla="val 388061"/>
              <a:gd name="f55" fmla="val 1463683"/>
              <a:gd name="f56" fmla="val 354751"/>
              <a:gd name="f57" fmla="val 1477894"/>
              <a:gd name="f58" fmla="val 289383"/>
              <a:gd name="f59" fmla="val 1488597"/>
              <a:gd name="f60" fmla="val 246212"/>
              <a:gd name="f61" fmla="val 1527207"/>
              <a:gd name="f62" fmla="val 215792"/>
              <a:gd name="f63" fmla="val 1170947"/>
              <a:gd name="f64" fmla="val 1350000"/>
              <a:gd name="f65" fmla="val 1354787"/>
              <a:gd name="f66" fmla="val 215530"/>
              <a:gd name="f67" fmla="val 1359554"/>
              <a:gd name="f68" fmla="val 216102"/>
              <a:gd name="f69" fmla="val 1364216"/>
              <a:gd name="f70" fmla="val 217194"/>
              <a:gd name="f71" fmla="val 1399060"/>
              <a:gd name="f72" fmla="val 225358"/>
              <a:gd name="f73" fmla="val 1420689"/>
              <a:gd name="f74" fmla="val 260223"/>
              <a:gd name="f75" fmla="val 1412526"/>
              <a:gd name="f76" fmla="val 295067"/>
              <a:gd name="f77" fmla="val 1381263"/>
              <a:gd name="f78" fmla="val 1315894"/>
              <a:gd name="f79" fmla="val 1352842"/>
              <a:gd name="f80" fmla="val 1222105"/>
              <a:gd name="f81" fmla="val 1185157"/>
              <a:gd name="f82" fmla="val 1119789"/>
              <a:gd name="f83" fmla="val 51158"/>
              <a:gd name="f84" fmla="val 426316"/>
              <a:gd name="f85" fmla="val 429996"/>
              <a:gd name="f86" fmla="val 215621"/>
              <a:gd name="f87" fmla="val 433658"/>
              <a:gd name="f88" fmla="val 216060"/>
              <a:gd name="f89" fmla="val 437266"/>
              <a:gd name="f90" fmla="val 216802"/>
              <a:gd name="f91" fmla="val 473120"/>
              <a:gd name="f92" fmla="val 224172"/>
              <a:gd name="f93" fmla="val 496212"/>
              <a:gd name="f94" fmla="val 259212"/>
              <a:gd name="f95" fmla="val 488842"/>
              <a:gd name="f96" fmla="val 454737"/>
              <a:gd name="f97" fmla="val 389368"/>
              <a:gd name="f98" fmla="val 295579"/>
              <a:gd name="f99" fmla="val 261474"/>
              <a:gd name="f100" fmla="val 196105"/>
              <a:gd name="f101" fmla="val 233053"/>
              <a:gd name="f102" fmla="val 102316"/>
              <a:gd name="f103" fmla="val 65368"/>
              <a:gd name="f104" fmla="val 1915579"/>
              <a:gd name="f105" fmla="val 212645"/>
              <a:gd name="f106" fmla="val 1961052"/>
              <a:gd name="f107" fmla="val 2060526"/>
              <a:gd name="f108" fmla="val 232540"/>
              <a:gd name="f109" fmla="val 2026421"/>
              <a:gd name="f110" fmla="val 346224"/>
              <a:gd name="f111" fmla="val 1824631"/>
              <a:gd name="f112" fmla="val 368961"/>
              <a:gd name="f113" fmla="val 388856"/>
              <a:gd name="f114" fmla="val 1898526"/>
              <a:gd name="f115" fmla="val 1926947"/>
              <a:gd name="f116" fmla="val 1944000"/>
              <a:gd name="f117" fmla="val 383171"/>
              <a:gd name="f118" fmla="val 1958210"/>
              <a:gd name="f119" fmla="val 366119"/>
              <a:gd name="f120" fmla="val 2012210"/>
              <a:gd name="f121" fmla="val 391698"/>
              <a:gd name="f122" fmla="val 1989473"/>
              <a:gd name="f123" fmla="val 422961"/>
              <a:gd name="f124" fmla="val 1946842"/>
              <a:gd name="f125" fmla="val 437171"/>
              <a:gd name="f126" fmla="val 1892842"/>
              <a:gd name="f127" fmla="val 1810421"/>
              <a:gd name="f128" fmla="val 1762105"/>
              <a:gd name="f129" fmla="val 400224"/>
              <a:gd name="f130" fmla="val 340540"/>
              <a:gd name="f131" fmla="val 969158"/>
              <a:gd name="f132" fmla="val 1014631"/>
              <a:gd name="f133" fmla="val 1116947"/>
              <a:gd name="f134" fmla="val 1080000"/>
              <a:gd name="f135" fmla="val 878210"/>
              <a:gd name="f136" fmla="val 952105"/>
              <a:gd name="f137" fmla="val 980526"/>
              <a:gd name="f138" fmla="val 997579"/>
              <a:gd name="f139" fmla="val 1011789"/>
              <a:gd name="f140" fmla="val 1065789"/>
              <a:gd name="f141" fmla="val 1043052"/>
              <a:gd name="f142" fmla="val 1003263"/>
              <a:gd name="f143" fmla="val 946421"/>
              <a:gd name="f144" fmla="val 864000"/>
              <a:gd name="f145" fmla="val 815684"/>
              <a:gd name="f146" fmla="val 739771"/>
              <a:gd name="f147" fmla="val 116526"/>
              <a:gd name="f148" fmla="val 805139"/>
              <a:gd name="f149" fmla="val 731244"/>
              <a:gd name="f150" fmla="val 665876"/>
              <a:gd name="f151" fmla="val 630947"/>
              <a:gd name="f152" fmla="val 110330"/>
              <a:gd name="f153" fmla="val 656526"/>
              <a:gd name="f154" fmla="val 667895"/>
              <a:gd name="f155" fmla="val 124540"/>
              <a:gd name="f156" fmla="val 662210"/>
              <a:gd name="f157" fmla="val 147277"/>
              <a:gd name="f158" fmla="val 658830"/>
              <a:gd name="f159" fmla="val 171046"/>
              <a:gd name="f160" fmla="val 637870"/>
              <a:gd name="f161" fmla="val 188306"/>
              <a:gd name="f162" fmla="val 613895"/>
              <a:gd name="f163" fmla="val 187067"/>
              <a:gd name="f164" fmla="val 588316"/>
              <a:gd name="f165" fmla="val 576947"/>
              <a:gd name="f166" fmla="val 172856"/>
              <a:gd name="f167" fmla="val 582631"/>
              <a:gd name="f168" fmla="val 587331"/>
              <a:gd name="f169" fmla="val 124675"/>
              <a:gd name="f170" fmla="val 607903"/>
              <a:gd name="f171" fmla="val 108944"/>
              <a:gd name="f172" fmla="val 2356929"/>
              <a:gd name="f173" fmla="val 2877034"/>
              <a:gd name="f174" fmla="val 2825997"/>
              <a:gd name="f175" fmla="val 3006948"/>
              <a:gd name="f176" fmla="val 3012111"/>
              <a:gd name="f177" fmla="val 215588"/>
              <a:gd name="f178" fmla="val 3017243"/>
              <a:gd name="f179" fmla="val 216321"/>
              <a:gd name="f180" fmla="val 3022228"/>
              <a:gd name="f181" fmla="val 217671"/>
              <a:gd name="f182" fmla="val 3055861"/>
              <a:gd name="f183" fmla="val 226781"/>
              <a:gd name="f184" fmla="val 3075742"/>
              <a:gd name="f185" fmla="val 261433"/>
              <a:gd name="f186" fmla="val 3066632"/>
              <a:gd name="f187" fmla="val 3035369"/>
              <a:gd name="f188" fmla="val 2776737"/>
              <a:gd name="f189" fmla="val 2824938"/>
              <a:gd name="f190" fmla="val 2308613"/>
              <a:gd name="f191" fmla="+- 0 0 -90"/>
              <a:gd name="f192" fmla="*/ f3 1 3068842"/>
              <a:gd name="f193" fmla="*/ f4 1 648000"/>
              <a:gd name="f194" fmla="val f5"/>
              <a:gd name="f195" fmla="val f6"/>
              <a:gd name="f196" fmla="val f7"/>
              <a:gd name="f197" fmla="*/ f191 f0 1"/>
              <a:gd name="f198" fmla="+- f196 0 f194"/>
              <a:gd name="f199" fmla="+- f195 0 f194"/>
              <a:gd name="f200" fmla="*/ f197 1 f2"/>
              <a:gd name="f201" fmla="*/ f199 1 3068842"/>
              <a:gd name="f202" fmla="*/ f198 1 648000"/>
              <a:gd name="f203" fmla="*/ 2257456 f199 1"/>
              <a:gd name="f204" fmla="*/ 432000 f198 1"/>
              <a:gd name="f205" fmla="*/ 2777561 f199 1"/>
              <a:gd name="f206" fmla="*/ 2726403 f199 1"/>
              <a:gd name="f207" fmla="*/ 648000 f198 1"/>
              <a:gd name="f208" fmla="*/ 2209140 f199 1"/>
              <a:gd name="f209" fmla="*/ 1912737 f199 1"/>
              <a:gd name="f210" fmla="*/ 258119 f198 1"/>
              <a:gd name="f211" fmla="*/ 1833158 f199 1"/>
              <a:gd name="f212" fmla="*/ 300750 f198 1"/>
              <a:gd name="f213" fmla="*/ 1972421 f199 1"/>
              <a:gd name="f214" fmla="*/ 966316 f199 1"/>
              <a:gd name="f215" fmla="*/ 886737 f199 1"/>
              <a:gd name="f216" fmla="*/ 1026000 f199 1"/>
              <a:gd name="f217" fmla="*/ 577771 f199 1"/>
              <a:gd name="f218" fmla="*/ 216000 f198 1"/>
              <a:gd name="f219" fmla="*/ 640297 f199 1"/>
              <a:gd name="f220" fmla="*/ 591981 f199 1"/>
              <a:gd name="f221" fmla="*/ 526613 f199 1"/>
              <a:gd name="f222" fmla="*/ 1571683 f199 1"/>
              <a:gd name="f223" fmla="*/ 215488 f198 1"/>
              <a:gd name="f224" fmla="*/ 1739368 f199 1"/>
              <a:gd name="f225" fmla="*/ 1725157 f199 1"/>
              <a:gd name="f226" fmla="*/ 278014 f198 1"/>
              <a:gd name="f227" fmla="*/ 1546104 f199 1"/>
              <a:gd name="f228" fmla="*/ 1523368 f199 1"/>
              <a:gd name="f229" fmla="*/ 371804 f198 1"/>
              <a:gd name="f230" fmla="*/ 1702420 f199 1"/>
              <a:gd name="f231" fmla="*/ 1688210 f199 1"/>
              <a:gd name="f232" fmla="*/ 431488 f198 1"/>
              <a:gd name="f233" fmla="*/ 1509328 f199 1"/>
              <a:gd name="f234" fmla="*/ 429733 f198 1"/>
              <a:gd name="f235" fmla="*/ 1463683 f199 1"/>
              <a:gd name="f236" fmla="*/ 354751 f198 1"/>
              <a:gd name="f237" fmla="*/ 1477894 f199 1"/>
              <a:gd name="f238" fmla="*/ 289383 f198 1"/>
              <a:gd name="f239" fmla="*/ 1170947 f199 1"/>
              <a:gd name="f240" fmla="*/ 1350000 f199 1"/>
              <a:gd name="f241" fmla="*/ 1364216 f199 1"/>
              <a:gd name="f242" fmla="*/ 217194 f198 1"/>
              <a:gd name="f243" fmla="*/ 1412526 f199 1"/>
              <a:gd name="f244" fmla="*/ 295067 f198 1"/>
              <a:gd name="f245" fmla="*/ 1381263 f199 1"/>
              <a:gd name="f246" fmla="*/ 1315894 f199 1"/>
              <a:gd name="f247" fmla="*/ 1352842 f199 1"/>
              <a:gd name="f248" fmla="*/ 1222105 f199 1"/>
              <a:gd name="f249" fmla="*/ 1185157 f199 1"/>
              <a:gd name="f250" fmla="*/ 1119789 f199 1"/>
              <a:gd name="f251" fmla="*/ 51158 f199 1"/>
              <a:gd name="f252" fmla="*/ 426316 f199 1"/>
              <a:gd name="f253" fmla="*/ 437266 f199 1"/>
              <a:gd name="f254" fmla="*/ 216802 f198 1"/>
              <a:gd name="f255" fmla="*/ 488842 f199 1"/>
              <a:gd name="f256" fmla="*/ 454737 f199 1"/>
              <a:gd name="f257" fmla="*/ 389368 f199 1"/>
              <a:gd name="f258" fmla="*/ 295579 f199 1"/>
              <a:gd name="f259" fmla="*/ 261474 f199 1"/>
              <a:gd name="f260" fmla="*/ 196105 f199 1"/>
              <a:gd name="f261" fmla="*/ 233053 f199 1"/>
              <a:gd name="f262" fmla="*/ 102316 f199 1"/>
              <a:gd name="f263" fmla="*/ 65368 f199 1"/>
              <a:gd name="f264" fmla="*/ 0 f199 1"/>
              <a:gd name="f265" fmla="*/ 1915579 f199 1"/>
              <a:gd name="f266" fmla="*/ 212645 f198 1"/>
              <a:gd name="f267" fmla="*/ 2026421 f199 1"/>
              <a:gd name="f268" fmla="*/ 346224 f198 1"/>
              <a:gd name="f269" fmla="*/ 1824631 f199 1"/>
              <a:gd name="f270" fmla="*/ 1898526 f199 1"/>
              <a:gd name="f271" fmla="*/ 388856 f198 1"/>
              <a:gd name="f272" fmla="*/ 1958210 f199 1"/>
              <a:gd name="f273" fmla="*/ 366119 f198 1"/>
              <a:gd name="f274" fmla="*/ 2012210 f199 1"/>
              <a:gd name="f275" fmla="*/ 391698 f198 1"/>
              <a:gd name="f276" fmla="*/ 1892842 f199 1"/>
              <a:gd name="f277" fmla="*/ 437171 f198 1"/>
              <a:gd name="f278" fmla="*/ 1762105 f199 1"/>
              <a:gd name="f279" fmla="*/ 340540 f198 1"/>
              <a:gd name="f280" fmla="*/ 969158 f199 1"/>
              <a:gd name="f281" fmla="*/ 1080000 f199 1"/>
              <a:gd name="f282" fmla="*/ 878210 f199 1"/>
              <a:gd name="f283" fmla="*/ 952105 f199 1"/>
              <a:gd name="f284" fmla="*/ 1011789 f199 1"/>
              <a:gd name="f285" fmla="*/ 1065789 f199 1"/>
              <a:gd name="f286" fmla="*/ 946421 f199 1"/>
              <a:gd name="f287" fmla="*/ 815684 f199 1"/>
              <a:gd name="f288" fmla="*/ 739771 f199 1"/>
              <a:gd name="f289" fmla="*/ 116526 f198 1"/>
              <a:gd name="f290" fmla="*/ 805139 f199 1"/>
              <a:gd name="f291" fmla="*/ 731244 f199 1"/>
              <a:gd name="f292" fmla="*/ 665876 f199 1"/>
              <a:gd name="f293" fmla="*/ 630947 f199 1"/>
              <a:gd name="f294" fmla="*/ 110330 f198 1"/>
              <a:gd name="f295" fmla="*/ 662210 f199 1"/>
              <a:gd name="f296" fmla="*/ 147277 f198 1"/>
              <a:gd name="f297" fmla="*/ 613895 f199 1"/>
              <a:gd name="f298" fmla="*/ 187067 f198 1"/>
              <a:gd name="f299" fmla="*/ 582631 f199 1"/>
              <a:gd name="f300" fmla="*/ 2356929 f199 1"/>
              <a:gd name="f301" fmla="*/ 0 f198 1"/>
              <a:gd name="f302" fmla="*/ 2877034 f199 1"/>
              <a:gd name="f303" fmla="*/ 2825997 f199 1"/>
              <a:gd name="f304" fmla="*/ 3006948 f199 1"/>
              <a:gd name="f305" fmla="*/ 3022228 f199 1"/>
              <a:gd name="f306" fmla="*/ 217671 f198 1"/>
              <a:gd name="f307" fmla="*/ 3066632 f199 1"/>
              <a:gd name="f308" fmla="*/ 3035369 f199 1"/>
              <a:gd name="f309" fmla="*/ 2776737 f199 1"/>
              <a:gd name="f310" fmla="*/ 2824938 f199 1"/>
              <a:gd name="f311" fmla="*/ 2308613 f199 1"/>
              <a:gd name="f312" fmla="+- f200 0 f1"/>
              <a:gd name="f313" fmla="*/ f203 1 3068842"/>
              <a:gd name="f314" fmla="*/ f204 1 648000"/>
              <a:gd name="f315" fmla="*/ f205 1 3068842"/>
              <a:gd name="f316" fmla="*/ f206 1 3068842"/>
              <a:gd name="f317" fmla="*/ f207 1 648000"/>
              <a:gd name="f318" fmla="*/ f208 1 3068842"/>
              <a:gd name="f319" fmla="*/ f209 1 3068842"/>
              <a:gd name="f320" fmla="*/ f210 1 648000"/>
              <a:gd name="f321" fmla="*/ f211 1 3068842"/>
              <a:gd name="f322" fmla="*/ f212 1 648000"/>
              <a:gd name="f323" fmla="*/ f213 1 3068842"/>
              <a:gd name="f324" fmla="*/ f214 1 3068842"/>
              <a:gd name="f325" fmla="*/ f215 1 3068842"/>
              <a:gd name="f326" fmla="*/ f216 1 3068842"/>
              <a:gd name="f327" fmla="*/ f217 1 3068842"/>
              <a:gd name="f328" fmla="*/ f218 1 648000"/>
              <a:gd name="f329" fmla="*/ f219 1 3068842"/>
              <a:gd name="f330" fmla="*/ f220 1 3068842"/>
              <a:gd name="f331" fmla="*/ f221 1 3068842"/>
              <a:gd name="f332" fmla="*/ f222 1 3068842"/>
              <a:gd name="f333" fmla="*/ f223 1 648000"/>
              <a:gd name="f334" fmla="*/ f224 1 3068842"/>
              <a:gd name="f335" fmla="*/ f225 1 3068842"/>
              <a:gd name="f336" fmla="*/ f226 1 648000"/>
              <a:gd name="f337" fmla="*/ f227 1 3068842"/>
              <a:gd name="f338" fmla="*/ f228 1 3068842"/>
              <a:gd name="f339" fmla="*/ f229 1 648000"/>
              <a:gd name="f340" fmla="*/ f230 1 3068842"/>
              <a:gd name="f341" fmla="*/ f231 1 3068842"/>
              <a:gd name="f342" fmla="*/ f232 1 648000"/>
              <a:gd name="f343" fmla="*/ f233 1 3068842"/>
              <a:gd name="f344" fmla="*/ f234 1 648000"/>
              <a:gd name="f345" fmla="*/ f235 1 3068842"/>
              <a:gd name="f346" fmla="*/ f236 1 648000"/>
              <a:gd name="f347" fmla="*/ f237 1 3068842"/>
              <a:gd name="f348" fmla="*/ f238 1 648000"/>
              <a:gd name="f349" fmla="*/ f239 1 3068842"/>
              <a:gd name="f350" fmla="*/ f240 1 3068842"/>
              <a:gd name="f351" fmla="*/ f241 1 3068842"/>
              <a:gd name="f352" fmla="*/ f242 1 648000"/>
              <a:gd name="f353" fmla="*/ f243 1 3068842"/>
              <a:gd name="f354" fmla="*/ f244 1 648000"/>
              <a:gd name="f355" fmla="*/ f245 1 3068842"/>
              <a:gd name="f356" fmla="*/ f246 1 3068842"/>
              <a:gd name="f357" fmla="*/ f247 1 3068842"/>
              <a:gd name="f358" fmla="*/ f248 1 3068842"/>
              <a:gd name="f359" fmla="*/ f249 1 3068842"/>
              <a:gd name="f360" fmla="*/ f250 1 3068842"/>
              <a:gd name="f361" fmla="*/ f251 1 3068842"/>
              <a:gd name="f362" fmla="*/ f252 1 3068842"/>
              <a:gd name="f363" fmla="*/ f253 1 3068842"/>
              <a:gd name="f364" fmla="*/ f254 1 648000"/>
              <a:gd name="f365" fmla="*/ f255 1 3068842"/>
              <a:gd name="f366" fmla="*/ f256 1 3068842"/>
              <a:gd name="f367" fmla="*/ f257 1 3068842"/>
              <a:gd name="f368" fmla="*/ f258 1 3068842"/>
              <a:gd name="f369" fmla="*/ f259 1 3068842"/>
              <a:gd name="f370" fmla="*/ f260 1 3068842"/>
              <a:gd name="f371" fmla="*/ f261 1 3068842"/>
              <a:gd name="f372" fmla="*/ f262 1 3068842"/>
              <a:gd name="f373" fmla="*/ f263 1 3068842"/>
              <a:gd name="f374" fmla="*/ f264 1 3068842"/>
              <a:gd name="f375" fmla="*/ f265 1 3068842"/>
              <a:gd name="f376" fmla="*/ f266 1 648000"/>
              <a:gd name="f377" fmla="*/ f267 1 3068842"/>
              <a:gd name="f378" fmla="*/ f268 1 648000"/>
              <a:gd name="f379" fmla="*/ f269 1 3068842"/>
              <a:gd name="f380" fmla="*/ f270 1 3068842"/>
              <a:gd name="f381" fmla="*/ f271 1 648000"/>
              <a:gd name="f382" fmla="*/ f272 1 3068842"/>
              <a:gd name="f383" fmla="*/ f273 1 648000"/>
              <a:gd name="f384" fmla="*/ f274 1 3068842"/>
              <a:gd name="f385" fmla="*/ f275 1 648000"/>
              <a:gd name="f386" fmla="*/ f276 1 3068842"/>
              <a:gd name="f387" fmla="*/ f277 1 648000"/>
              <a:gd name="f388" fmla="*/ f278 1 3068842"/>
              <a:gd name="f389" fmla="*/ f279 1 648000"/>
              <a:gd name="f390" fmla="*/ f280 1 3068842"/>
              <a:gd name="f391" fmla="*/ f281 1 3068842"/>
              <a:gd name="f392" fmla="*/ f282 1 3068842"/>
              <a:gd name="f393" fmla="*/ f283 1 3068842"/>
              <a:gd name="f394" fmla="*/ f284 1 3068842"/>
              <a:gd name="f395" fmla="*/ f285 1 3068842"/>
              <a:gd name="f396" fmla="*/ f286 1 3068842"/>
              <a:gd name="f397" fmla="*/ f287 1 3068842"/>
              <a:gd name="f398" fmla="*/ f288 1 3068842"/>
              <a:gd name="f399" fmla="*/ f289 1 648000"/>
              <a:gd name="f400" fmla="*/ f290 1 3068842"/>
              <a:gd name="f401" fmla="*/ f291 1 3068842"/>
              <a:gd name="f402" fmla="*/ f292 1 3068842"/>
              <a:gd name="f403" fmla="*/ f293 1 3068842"/>
              <a:gd name="f404" fmla="*/ f294 1 648000"/>
              <a:gd name="f405" fmla="*/ f295 1 3068842"/>
              <a:gd name="f406" fmla="*/ f296 1 648000"/>
              <a:gd name="f407" fmla="*/ f297 1 3068842"/>
              <a:gd name="f408" fmla="*/ f298 1 648000"/>
              <a:gd name="f409" fmla="*/ f299 1 3068842"/>
              <a:gd name="f410" fmla="*/ f300 1 3068842"/>
              <a:gd name="f411" fmla="*/ f301 1 648000"/>
              <a:gd name="f412" fmla="*/ f302 1 3068842"/>
              <a:gd name="f413" fmla="*/ f303 1 3068842"/>
              <a:gd name="f414" fmla="*/ f304 1 3068842"/>
              <a:gd name="f415" fmla="*/ f305 1 3068842"/>
              <a:gd name="f416" fmla="*/ f306 1 648000"/>
              <a:gd name="f417" fmla="*/ f307 1 3068842"/>
              <a:gd name="f418" fmla="*/ f308 1 3068842"/>
              <a:gd name="f419" fmla="*/ f309 1 3068842"/>
              <a:gd name="f420" fmla="*/ f310 1 3068842"/>
              <a:gd name="f421" fmla="*/ f311 1 3068842"/>
              <a:gd name="f422" fmla="*/ f194 1 f201"/>
              <a:gd name="f423" fmla="*/ f195 1 f201"/>
              <a:gd name="f424" fmla="*/ f194 1 f202"/>
              <a:gd name="f425" fmla="*/ f196 1 f202"/>
              <a:gd name="f426" fmla="*/ f313 1 f201"/>
              <a:gd name="f427" fmla="*/ f314 1 f202"/>
              <a:gd name="f428" fmla="*/ f315 1 f201"/>
              <a:gd name="f429" fmla="*/ f316 1 f201"/>
              <a:gd name="f430" fmla="*/ f317 1 f202"/>
              <a:gd name="f431" fmla="*/ f318 1 f201"/>
              <a:gd name="f432" fmla="*/ f319 1 f201"/>
              <a:gd name="f433" fmla="*/ f320 1 f202"/>
              <a:gd name="f434" fmla="*/ f321 1 f201"/>
              <a:gd name="f435" fmla="*/ f322 1 f202"/>
              <a:gd name="f436" fmla="*/ f323 1 f201"/>
              <a:gd name="f437" fmla="*/ f324 1 f201"/>
              <a:gd name="f438" fmla="*/ f325 1 f201"/>
              <a:gd name="f439" fmla="*/ f326 1 f201"/>
              <a:gd name="f440" fmla="*/ f327 1 f201"/>
              <a:gd name="f441" fmla="*/ f328 1 f202"/>
              <a:gd name="f442" fmla="*/ f329 1 f201"/>
              <a:gd name="f443" fmla="*/ f330 1 f201"/>
              <a:gd name="f444" fmla="*/ f331 1 f201"/>
              <a:gd name="f445" fmla="*/ f332 1 f201"/>
              <a:gd name="f446" fmla="*/ f333 1 f202"/>
              <a:gd name="f447" fmla="*/ f334 1 f201"/>
              <a:gd name="f448" fmla="*/ f335 1 f201"/>
              <a:gd name="f449" fmla="*/ f336 1 f202"/>
              <a:gd name="f450" fmla="*/ f337 1 f201"/>
              <a:gd name="f451" fmla="*/ f338 1 f201"/>
              <a:gd name="f452" fmla="*/ f339 1 f202"/>
              <a:gd name="f453" fmla="*/ f340 1 f201"/>
              <a:gd name="f454" fmla="*/ f341 1 f201"/>
              <a:gd name="f455" fmla="*/ f342 1 f202"/>
              <a:gd name="f456" fmla="*/ f343 1 f201"/>
              <a:gd name="f457" fmla="*/ f344 1 f202"/>
              <a:gd name="f458" fmla="*/ f345 1 f201"/>
              <a:gd name="f459" fmla="*/ f346 1 f202"/>
              <a:gd name="f460" fmla="*/ f347 1 f201"/>
              <a:gd name="f461" fmla="*/ f348 1 f202"/>
              <a:gd name="f462" fmla="*/ f349 1 f201"/>
              <a:gd name="f463" fmla="*/ f350 1 f201"/>
              <a:gd name="f464" fmla="*/ f351 1 f201"/>
              <a:gd name="f465" fmla="*/ f352 1 f202"/>
              <a:gd name="f466" fmla="*/ f353 1 f201"/>
              <a:gd name="f467" fmla="*/ f354 1 f202"/>
              <a:gd name="f468" fmla="*/ f355 1 f201"/>
              <a:gd name="f469" fmla="*/ f356 1 f201"/>
              <a:gd name="f470" fmla="*/ f357 1 f201"/>
              <a:gd name="f471" fmla="*/ f358 1 f201"/>
              <a:gd name="f472" fmla="*/ f359 1 f201"/>
              <a:gd name="f473" fmla="*/ f360 1 f201"/>
              <a:gd name="f474" fmla="*/ f361 1 f201"/>
              <a:gd name="f475" fmla="*/ f362 1 f201"/>
              <a:gd name="f476" fmla="*/ f363 1 f201"/>
              <a:gd name="f477" fmla="*/ f364 1 f202"/>
              <a:gd name="f478" fmla="*/ f365 1 f201"/>
              <a:gd name="f479" fmla="*/ f366 1 f201"/>
              <a:gd name="f480" fmla="*/ f367 1 f201"/>
              <a:gd name="f481" fmla="*/ f368 1 f201"/>
              <a:gd name="f482" fmla="*/ f369 1 f201"/>
              <a:gd name="f483" fmla="*/ f370 1 f201"/>
              <a:gd name="f484" fmla="*/ f371 1 f201"/>
              <a:gd name="f485" fmla="*/ f372 1 f201"/>
              <a:gd name="f486" fmla="*/ f373 1 f201"/>
              <a:gd name="f487" fmla="*/ f374 1 f201"/>
              <a:gd name="f488" fmla="*/ f375 1 f201"/>
              <a:gd name="f489" fmla="*/ f376 1 f202"/>
              <a:gd name="f490" fmla="*/ f377 1 f201"/>
              <a:gd name="f491" fmla="*/ f378 1 f202"/>
              <a:gd name="f492" fmla="*/ f379 1 f201"/>
              <a:gd name="f493" fmla="*/ f380 1 f201"/>
              <a:gd name="f494" fmla="*/ f381 1 f202"/>
              <a:gd name="f495" fmla="*/ f382 1 f201"/>
              <a:gd name="f496" fmla="*/ f383 1 f202"/>
              <a:gd name="f497" fmla="*/ f384 1 f201"/>
              <a:gd name="f498" fmla="*/ f385 1 f202"/>
              <a:gd name="f499" fmla="*/ f386 1 f201"/>
              <a:gd name="f500" fmla="*/ f387 1 f202"/>
              <a:gd name="f501" fmla="*/ f388 1 f201"/>
              <a:gd name="f502" fmla="*/ f389 1 f202"/>
              <a:gd name="f503" fmla="*/ f390 1 f201"/>
              <a:gd name="f504" fmla="*/ f391 1 f201"/>
              <a:gd name="f505" fmla="*/ f392 1 f201"/>
              <a:gd name="f506" fmla="*/ f393 1 f201"/>
              <a:gd name="f507" fmla="*/ f394 1 f201"/>
              <a:gd name="f508" fmla="*/ f395 1 f201"/>
              <a:gd name="f509" fmla="*/ f396 1 f201"/>
              <a:gd name="f510" fmla="*/ f397 1 f201"/>
              <a:gd name="f511" fmla="*/ f398 1 f201"/>
              <a:gd name="f512" fmla="*/ f399 1 f202"/>
              <a:gd name="f513" fmla="*/ f400 1 f201"/>
              <a:gd name="f514" fmla="*/ f401 1 f201"/>
              <a:gd name="f515" fmla="*/ f402 1 f201"/>
              <a:gd name="f516" fmla="*/ f403 1 f201"/>
              <a:gd name="f517" fmla="*/ f404 1 f202"/>
              <a:gd name="f518" fmla="*/ f405 1 f201"/>
              <a:gd name="f519" fmla="*/ f406 1 f202"/>
              <a:gd name="f520" fmla="*/ f407 1 f201"/>
              <a:gd name="f521" fmla="*/ f408 1 f202"/>
              <a:gd name="f522" fmla="*/ f409 1 f201"/>
              <a:gd name="f523" fmla="*/ f410 1 f201"/>
              <a:gd name="f524" fmla="*/ f411 1 f202"/>
              <a:gd name="f525" fmla="*/ f412 1 f201"/>
              <a:gd name="f526" fmla="*/ f413 1 f201"/>
              <a:gd name="f527" fmla="*/ f414 1 f201"/>
              <a:gd name="f528" fmla="*/ f415 1 f201"/>
              <a:gd name="f529" fmla="*/ f416 1 f202"/>
              <a:gd name="f530" fmla="*/ f417 1 f201"/>
              <a:gd name="f531" fmla="*/ f418 1 f201"/>
              <a:gd name="f532" fmla="*/ f419 1 f201"/>
              <a:gd name="f533" fmla="*/ f420 1 f201"/>
              <a:gd name="f534" fmla="*/ f421 1 f201"/>
              <a:gd name="f535" fmla="*/ f422 f192 1"/>
              <a:gd name="f536" fmla="*/ f423 f192 1"/>
              <a:gd name="f537" fmla="*/ f425 f193 1"/>
              <a:gd name="f538" fmla="*/ f424 f193 1"/>
              <a:gd name="f539" fmla="*/ f426 f192 1"/>
              <a:gd name="f540" fmla="*/ f427 f193 1"/>
              <a:gd name="f541" fmla="*/ f428 f192 1"/>
              <a:gd name="f542" fmla="*/ f429 f192 1"/>
              <a:gd name="f543" fmla="*/ f430 f193 1"/>
              <a:gd name="f544" fmla="*/ f431 f192 1"/>
              <a:gd name="f545" fmla="*/ f432 f192 1"/>
              <a:gd name="f546" fmla="*/ f433 f193 1"/>
              <a:gd name="f547" fmla="*/ f434 f192 1"/>
              <a:gd name="f548" fmla="*/ f435 f193 1"/>
              <a:gd name="f549" fmla="*/ f436 f192 1"/>
              <a:gd name="f550" fmla="*/ f437 f192 1"/>
              <a:gd name="f551" fmla="*/ f438 f192 1"/>
              <a:gd name="f552" fmla="*/ f439 f192 1"/>
              <a:gd name="f553" fmla="*/ f440 f192 1"/>
              <a:gd name="f554" fmla="*/ f441 f193 1"/>
              <a:gd name="f555" fmla="*/ f442 f192 1"/>
              <a:gd name="f556" fmla="*/ f443 f192 1"/>
              <a:gd name="f557" fmla="*/ f444 f192 1"/>
              <a:gd name="f558" fmla="*/ f445 f192 1"/>
              <a:gd name="f559" fmla="*/ f446 f193 1"/>
              <a:gd name="f560" fmla="*/ f447 f192 1"/>
              <a:gd name="f561" fmla="*/ f448 f192 1"/>
              <a:gd name="f562" fmla="*/ f449 f193 1"/>
              <a:gd name="f563" fmla="*/ f450 f192 1"/>
              <a:gd name="f564" fmla="*/ f451 f192 1"/>
              <a:gd name="f565" fmla="*/ f452 f193 1"/>
              <a:gd name="f566" fmla="*/ f453 f192 1"/>
              <a:gd name="f567" fmla="*/ f454 f192 1"/>
              <a:gd name="f568" fmla="*/ f455 f193 1"/>
              <a:gd name="f569" fmla="*/ f456 f192 1"/>
              <a:gd name="f570" fmla="*/ f457 f193 1"/>
              <a:gd name="f571" fmla="*/ f458 f192 1"/>
              <a:gd name="f572" fmla="*/ f459 f193 1"/>
              <a:gd name="f573" fmla="*/ f460 f192 1"/>
              <a:gd name="f574" fmla="*/ f461 f193 1"/>
              <a:gd name="f575" fmla="*/ f462 f192 1"/>
              <a:gd name="f576" fmla="*/ f463 f192 1"/>
              <a:gd name="f577" fmla="*/ f464 f192 1"/>
              <a:gd name="f578" fmla="*/ f465 f193 1"/>
              <a:gd name="f579" fmla="*/ f466 f192 1"/>
              <a:gd name="f580" fmla="*/ f467 f193 1"/>
              <a:gd name="f581" fmla="*/ f468 f192 1"/>
              <a:gd name="f582" fmla="*/ f469 f192 1"/>
              <a:gd name="f583" fmla="*/ f470 f192 1"/>
              <a:gd name="f584" fmla="*/ f471 f192 1"/>
              <a:gd name="f585" fmla="*/ f472 f192 1"/>
              <a:gd name="f586" fmla="*/ f473 f192 1"/>
              <a:gd name="f587" fmla="*/ f474 f192 1"/>
              <a:gd name="f588" fmla="*/ f475 f192 1"/>
              <a:gd name="f589" fmla="*/ f476 f192 1"/>
              <a:gd name="f590" fmla="*/ f477 f193 1"/>
              <a:gd name="f591" fmla="*/ f478 f192 1"/>
              <a:gd name="f592" fmla="*/ f479 f192 1"/>
              <a:gd name="f593" fmla="*/ f480 f192 1"/>
              <a:gd name="f594" fmla="*/ f481 f192 1"/>
              <a:gd name="f595" fmla="*/ f482 f192 1"/>
              <a:gd name="f596" fmla="*/ f483 f192 1"/>
              <a:gd name="f597" fmla="*/ f484 f192 1"/>
              <a:gd name="f598" fmla="*/ f485 f192 1"/>
              <a:gd name="f599" fmla="*/ f486 f192 1"/>
              <a:gd name="f600" fmla="*/ f487 f192 1"/>
              <a:gd name="f601" fmla="*/ f488 f192 1"/>
              <a:gd name="f602" fmla="*/ f489 f193 1"/>
              <a:gd name="f603" fmla="*/ f490 f192 1"/>
              <a:gd name="f604" fmla="*/ f491 f193 1"/>
              <a:gd name="f605" fmla="*/ f492 f192 1"/>
              <a:gd name="f606" fmla="*/ f493 f192 1"/>
              <a:gd name="f607" fmla="*/ f494 f193 1"/>
              <a:gd name="f608" fmla="*/ f495 f192 1"/>
              <a:gd name="f609" fmla="*/ f496 f193 1"/>
              <a:gd name="f610" fmla="*/ f497 f192 1"/>
              <a:gd name="f611" fmla="*/ f498 f193 1"/>
              <a:gd name="f612" fmla="*/ f499 f192 1"/>
              <a:gd name="f613" fmla="*/ f500 f193 1"/>
              <a:gd name="f614" fmla="*/ f501 f192 1"/>
              <a:gd name="f615" fmla="*/ f502 f193 1"/>
              <a:gd name="f616" fmla="*/ f503 f192 1"/>
              <a:gd name="f617" fmla="*/ f504 f192 1"/>
              <a:gd name="f618" fmla="*/ f505 f192 1"/>
              <a:gd name="f619" fmla="*/ f506 f192 1"/>
              <a:gd name="f620" fmla="*/ f507 f192 1"/>
              <a:gd name="f621" fmla="*/ f508 f192 1"/>
              <a:gd name="f622" fmla="*/ f509 f192 1"/>
              <a:gd name="f623" fmla="*/ f510 f192 1"/>
              <a:gd name="f624" fmla="*/ f511 f192 1"/>
              <a:gd name="f625" fmla="*/ f512 f193 1"/>
              <a:gd name="f626" fmla="*/ f513 f192 1"/>
              <a:gd name="f627" fmla="*/ f514 f192 1"/>
              <a:gd name="f628" fmla="*/ f515 f192 1"/>
              <a:gd name="f629" fmla="*/ f516 f192 1"/>
              <a:gd name="f630" fmla="*/ f517 f193 1"/>
              <a:gd name="f631" fmla="*/ f518 f192 1"/>
              <a:gd name="f632" fmla="*/ f519 f193 1"/>
              <a:gd name="f633" fmla="*/ f520 f192 1"/>
              <a:gd name="f634" fmla="*/ f521 f193 1"/>
              <a:gd name="f635" fmla="*/ f522 f192 1"/>
              <a:gd name="f636" fmla="*/ f523 f192 1"/>
              <a:gd name="f637" fmla="*/ f524 f193 1"/>
              <a:gd name="f638" fmla="*/ f525 f192 1"/>
              <a:gd name="f639" fmla="*/ f526 f192 1"/>
              <a:gd name="f640" fmla="*/ f527 f192 1"/>
              <a:gd name="f641" fmla="*/ f528 f192 1"/>
              <a:gd name="f642" fmla="*/ f529 f193 1"/>
              <a:gd name="f643" fmla="*/ f530 f192 1"/>
              <a:gd name="f644" fmla="*/ f531 f192 1"/>
              <a:gd name="f645" fmla="*/ f532 f192 1"/>
              <a:gd name="f646" fmla="*/ f533 f192 1"/>
              <a:gd name="f647" fmla="*/ f534 f19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2">
                <a:pos x="f539" y="f540"/>
              </a:cxn>
              <a:cxn ang="f312">
                <a:pos x="f541" y="f540"/>
              </a:cxn>
              <a:cxn ang="f312">
                <a:pos x="f542" y="f543"/>
              </a:cxn>
              <a:cxn ang="f312">
                <a:pos x="f544" y="f543"/>
              </a:cxn>
              <a:cxn ang="f312">
                <a:pos x="f545" y="f546"/>
              </a:cxn>
              <a:cxn ang="f312">
                <a:pos x="f547" y="f548"/>
              </a:cxn>
              <a:cxn ang="f312">
                <a:pos x="f549" y="f548"/>
              </a:cxn>
              <a:cxn ang="f312">
                <a:pos x="f545" y="f546"/>
              </a:cxn>
              <a:cxn ang="f312">
                <a:pos x="f550" y="f546"/>
              </a:cxn>
              <a:cxn ang="f312">
                <a:pos x="f551" y="f548"/>
              </a:cxn>
              <a:cxn ang="f312">
                <a:pos x="f552" y="f548"/>
              </a:cxn>
              <a:cxn ang="f312">
                <a:pos x="f550" y="f546"/>
              </a:cxn>
              <a:cxn ang="f312">
                <a:pos x="f553" y="f554"/>
              </a:cxn>
              <a:cxn ang="f312">
                <a:pos x="f555" y="f554"/>
              </a:cxn>
              <a:cxn ang="f312">
                <a:pos x="f556" y="f540"/>
              </a:cxn>
              <a:cxn ang="f312">
                <a:pos x="f557" y="f540"/>
              </a:cxn>
              <a:cxn ang="f312">
                <a:pos x="f558" y="f559"/>
              </a:cxn>
              <a:cxn ang="f312">
                <a:pos x="f560" y="f559"/>
              </a:cxn>
              <a:cxn ang="f312">
                <a:pos x="f561" y="f562"/>
              </a:cxn>
              <a:cxn ang="f312">
                <a:pos x="f563" y="f562"/>
              </a:cxn>
              <a:cxn ang="f312">
                <a:pos x="f564" y="f565"/>
              </a:cxn>
              <a:cxn ang="f312">
                <a:pos x="f566" y="f565"/>
              </a:cxn>
              <a:cxn ang="f312">
                <a:pos x="f567" y="f568"/>
              </a:cxn>
              <a:cxn ang="f312">
                <a:pos x="f564" y="f568"/>
              </a:cxn>
              <a:cxn ang="f312">
                <a:pos x="f569" y="f570"/>
              </a:cxn>
              <a:cxn ang="f312">
                <a:pos x="f571" y="f572"/>
              </a:cxn>
              <a:cxn ang="f312">
                <a:pos x="f573" y="f574"/>
              </a:cxn>
              <a:cxn ang="f312">
                <a:pos x="f558" y="f559"/>
              </a:cxn>
              <a:cxn ang="f312">
                <a:pos x="f575" y="f559"/>
              </a:cxn>
              <a:cxn ang="f312">
                <a:pos x="f576" y="f559"/>
              </a:cxn>
              <a:cxn ang="f312">
                <a:pos x="f577" y="f578"/>
              </a:cxn>
              <a:cxn ang="f312">
                <a:pos x="f579" y="f580"/>
              </a:cxn>
              <a:cxn ang="f312">
                <a:pos x="f581" y="f568"/>
              </a:cxn>
              <a:cxn ang="f312">
                <a:pos x="f582" y="f568"/>
              </a:cxn>
              <a:cxn ang="f312">
                <a:pos x="f583" y="f562"/>
              </a:cxn>
              <a:cxn ang="f312">
                <a:pos x="f584" y="f562"/>
              </a:cxn>
              <a:cxn ang="f312">
                <a:pos x="f585" y="f568"/>
              </a:cxn>
              <a:cxn ang="f312">
                <a:pos x="f586" y="f568"/>
              </a:cxn>
              <a:cxn ang="f312">
                <a:pos x="f587" y="f559"/>
              </a:cxn>
              <a:cxn ang="f312">
                <a:pos x="f588" y="f559"/>
              </a:cxn>
              <a:cxn ang="f312">
                <a:pos x="f589" y="f590"/>
              </a:cxn>
              <a:cxn ang="f312">
                <a:pos x="f591" y="f580"/>
              </a:cxn>
              <a:cxn ang="f312">
                <a:pos x="f592" y="f568"/>
              </a:cxn>
              <a:cxn ang="f312">
                <a:pos x="f593" y="f568"/>
              </a:cxn>
              <a:cxn ang="f312">
                <a:pos x="f588" y="f562"/>
              </a:cxn>
              <a:cxn ang="f312">
                <a:pos x="f594" y="f562"/>
              </a:cxn>
              <a:cxn ang="f312">
                <a:pos x="f595" y="f568"/>
              </a:cxn>
              <a:cxn ang="f312">
                <a:pos x="f596" y="f568"/>
              </a:cxn>
              <a:cxn ang="f312">
                <a:pos x="f597" y="f562"/>
              </a:cxn>
              <a:cxn ang="f312">
                <a:pos x="f598" y="f562"/>
              </a:cxn>
              <a:cxn ang="f312">
                <a:pos x="f599" y="f568"/>
              </a:cxn>
              <a:cxn ang="f312">
                <a:pos x="f600" y="f568"/>
              </a:cxn>
              <a:cxn ang="f312">
                <a:pos x="f601" y="f602"/>
              </a:cxn>
              <a:cxn ang="f312">
                <a:pos x="f603" y="f604"/>
              </a:cxn>
              <a:cxn ang="f312">
                <a:pos x="f605" y="f604"/>
              </a:cxn>
              <a:cxn ang="f312">
                <a:pos x="f606" y="f607"/>
              </a:cxn>
              <a:cxn ang="f312">
                <a:pos x="f608" y="f609"/>
              </a:cxn>
              <a:cxn ang="f312">
                <a:pos x="f610" y="f611"/>
              </a:cxn>
              <a:cxn ang="f312">
                <a:pos x="f612" y="f613"/>
              </a:cxn>
              <a:cxn ang="f312">
                <a:pos x="f614" y="f615"/>
              </a:cxn>
              <a:cxn ang="f312">
                <a:pos x="f601" y="f602"/>
              </a:cxn>
              <a:cxn ang="f312">
                <a:pos x="f616" y="f602"/>
              </a:cxn>
              <a:cxn ang="f312">
                <a:pos x="f617" y="f604"/>
              </a:cxn>
              <a:cxn ang="f312">
                <a:pos x="f618" y="f604"/>
              </a:cxn>
              <a:cxn ang="f312">
                <a:pos x="f619" y="f607"/>
              </a:cxn>
              <a:cxn ang="f312">
                <a:pos x="f620" y="f609"/>
              </a:cxn>
              <a:cxn ang="f312">
                <a:pos x="f621" y="f611"/>
              </a:cxn>
              <a:cxn ang="f312">
                <a:pos x="f622" y="f613"/>
              </a:cxn>
              <a:cxn ang="f312">
                <a:pos x="f623" y="f615"/>
              </a:cxn>
              <a:cxn ang="f312">
                <a:pos x="f616" y="f602"/>
              </a:cxn>
              <a:cxn ang="f312">
                <a:pos x="f624" y="f625"/>
              </a:cxn>
              <a:cxn ang="f312">
                <a:pos x="f626" y="f625"/>
              </a:cxn>
              <a:cxn ang="f312">
                <a:pos x="f627" y="f540"/>
              </a:cxn>
              <a:cxn ang="f312">
                <a:pos x="f628" y="f540"/>
              </a:cxn>
              <a:cxn ang="f312">
                <a:pos x="f629" y="f630"/>
              </a:cxn>
              <a:cxn ang="f312">
                <a:pos x="f631" y="f632"/>
              </a:cxn>
              <a:cxn ang="f312">
                <a:pos x="f633" y="f634"/>
              </a:cxn>
              <a:cxn ang="f312">
                <a:pos x="f635" y="f632"/>
              </a:cxn>
              <a:cxn ang="f312">
                <a:pos x="f629" y="f630"/>
              </a:cxn>
              <a:cxn ang="f312">
                <a:pos x="f636" y="f637"/>
              </a:cxn>
              <a:cxn ang="f312">
                <a:pos x="f638" y="f637"/>
              </a:cxn>
              <a:cxn ang="f312">
                <a:pos x="f639" y="f559"/>
              </a:cxn>
              <a:cxn ang="f312">
                <a:pos x="f640" y="f559"/>
              </a:cxn>
              <a:cxn ang="f312">
                <a:pos x="f641" y="f642"/>
              </a:cxn>
              <a:cxn ang="f312">
                <a:pos x="f643" y="f580"/>
              </a:cxn>
              <a:cxn ang="f312">
                <a:pos x="f644" y="f568"/>
              </a:cxn>
              <a:cxn ang="f312">
                <a:pos x="f645" y="f568"/>
              </a:cxn>
              <a:cxn ang="f312">
                <a:pos x="f646" y="f554"/>
              </a:cxn>
              <a:cxn ang="f312">
                <a:pos x="f647" y="f554"/>
              </a:cxn>
            </a:cxnLst>
            <a:rect l="f535" t="f538" r="f536" b="f537"/>
            <a:pathLst>
              <a:path w="3068842" h="648000">
                <a:moveTo>
                  <a:pt x="f8" y="f9"/>
                </a:moveTo>
                <a:lnTo>
                  <a:pt x="f10" y="f9"/>
                </a:lnTo>
                <a:lnTo>
                  <a:pt x="f11" y="f7"/>
                </a:lnTo>
                <a:lnTo>
                  <a:pt x="f12" y="f7"/>
                </a:lnTo>
                <a:close/>
                <a:moveTo>
                  <a:pt x="f13" y="f14"/>
                </a:moveTo>
                <a:cubicBezTo>
                  <a:pt x="f15" y="f14"/>
                  <a:pt x="f16" y="f17"/>
                  <a:pt x="f18" y="f19"/>
                </a:cubicBezTo>
                <a:lnTo>
                  <a:pt x="f20" y="f19"/>
                </a:lnTo>
                <a:cubicBezTo>
                  <a:pt x="f20" y="f21"/>
                  <a:pt x="f22" y="f14"/>
                  <a:pt x="f13" y="f14"/>
                </a:cubicBezTo>
                <a:close/>
                <a:moveTo>
                  <a:pt x="f23" y="f14"/>
                </a:moveTo>
                <a:cubicBezTo>
                  <a:pt x="f24" y="f14"/>
                  <a:pt x="f25" y="f17"/>
                  <a:pt x="f26" y="f19"/>
                </a:cubicBezTo>
                <a:lnTo>
                  <a:pt x="f27" y="f19"/>
                </a:lnTo>
                <a:cubicBezTo>
                  <a:pt x="f27" y="f21"/>
                  <a:pt x="f28" y="f14"/>
                  <a:pt x="f23" y="f14"/>
                </a:cubicBezTo>
                <a:close/>
                <a:moveTo>
                  <a:pt x="f29" y="f30"/>
                </a:moveTo>
                <a:lnTo>
                  <a:pt x="f31" y="f30"/>
                </a:lnTo>
                <a:lnTo>
                  <a:pt x="f32" y="f9"/>
                </a:lnTo>
                <a:lnTo>
                  <a:pt x="f33" y="f9"/>
                </a:lnTo>
                <a:close/>
                <a:moveTo>
                  <a:pt x="f34" y="f35"/>
                </a:moveTo>
                <a:lnTo>
                  <a:pt x="f36" y="f35"/>
                </a:lnTo>
                <a:lnTo>
                  <a:pt x="f37" y="f38"/>
                </a:lnTo>
                <a:lnTo>
                  <a:pt x="f39" y="f38"/>
                </a:lnTo>
                <a:lnTo>
                  <a:pt x="f40" y="f41"/>
                </a:lnTo>
                <a:lnTo>
                  <a:pt x="f42" y="f41"/>
                </a:lnTo>
                <a:lnTo>
                  <a:pt x="f43" y="f44"/>
                </a:lnTo>
                <a:lnTo>
                  <a:pt x="f40" y="f44"/>
                </a:ln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lnTo>
                  <a:pt x="f57" y="f58"/>
                </a:lnTo>
                <a:cubicBezTo>
                  <a:pt x="f59" y="f60"/>
                  <a:pt x="f61" y="f62"/>
                  <a:pt x="f34" y="f35"/>
                </a:cubicBezTo>
                <a:close/>
                <a:moveTo>
                  <a:pt x="f63" y="f35"/>
                </a:moveTo>
                <a:lnTo>
                  <a:pt x="f64" y="f35"/>
                </a:lnTo>
                <a:cubicBezTo>
                  <a:pt x="f65" y="f66"/>
                  <a:pt x="f67" y="f68"/>
                  <a:pt x="f69" y="f70"/>
                </a:cubicBezTo>
                <a:cubicBezTo>
                  <a:pt x="f71" y="f72"/>
                  <a:pt x="f73" y="f74"/>
                  <a:pt x="f75" y="f76"/>
                </a:cubicBezTo>
                <a:lnTo>
                  <a:pt x="f77" y="f44"/>
                </a:lnTo>
                <a:lnTo>
                  <a:pt x="f78" y="f44"/>
                </a:lnTo>
                <a:lnTo>
                  <a:pt x="f79" y="f38"/>
                </a:lnTo>
                <a:lnTo>
                  <a:pt x="f80" y="f38"/>
                </a:lnTo>
                <a:lnTo>
                  <a:pt x="f81" y="f44"/>
                </a:lnTo>
                <a:lnTo>
                  <a:pt x="f82" y="f44"/>
                </a:lnTo>
                <a:close/>
                <a:moveTo>
                  <a:pt x="f83" y="f35"/>
                </a:moveTo>
                <a:lnTo>
                  <a:pt x="f84" y="f35"/>
                </a:lnTo>
                <a:cubicBezTo>
                  <a:pt x="f85" y="f86"/>
                  <a:pt x="f87" y="f88"/>
                  <a:pt x="f89" y="f90"/>
                </a:cubicBezTo>
                <a:cubicBezTo>
                  <a:pt x="f91" y="f92"/>
                  <a:pt x="f93" y="f94"/>
                  <a:pt x="f95" y="f76"/>
                </a:cubicBezTo>
                <a:lnTo>
                  <a:pt x="f96" y="f44"/>
                </a:lnTo>
                <a:lnTo>
                  <a:pt x="f97" y="f44"/>
                </a:lnTo>
                <a:lnTo>
                  <a:pt x="f84" y="f38"/>
                </a:lnTo>
                <a:lnTo>
                  <a:pt x="f98" y="f38"/>
                </a:lnTo>
                <a:lnTo>
                  <a:pt x="f99" y="f44"/>
                </a:lnTo>
                <a:lnTo>
                  <a:pt x="f100" y="f44"/>
                </a:lnTo>
                <a:lnTo>
                  <a:pt x="f101" y="f38"/>
                </a:lnTo>
                <a:lnTo>
                  <a:pt x="f102" y="f38"/>
                </a:lnTo>
                <a:lnTo>
                  <a:pt x="f103" y="f44"/>
                </a:lnTo>
                <a:lnTo>
                  <a:pt x="f5" y="f44"/>
                </a:lnTo>
                <a:close/>
                <a:moveTo>
                  <a:pt x="f104" y="f105"/>
                </a:moveTo>
                <a:cubicBezTo>
                  <a:pt x="f106" y="f105"/>
                  <a:pt x="f107" y="f108"/>
                  <a:pt x="f109" y="f110"/>
                </a:cubicBezTo>
                <a:lnTo>
                  <a:pt x="f111" y="f110"/>
                </a:lnTo>
                <a:cubicBezTo>
                  <a:pt x="f111" y="f112"/>
                  <a:pt x="f18" y="f113"/>
                  <a:pt x="f114" y="f113"/>
                </a:cubicBezTo>
                <a:cubicBezTo>
                  <a:pt x="f115" y="f113"/>
                  <a:pt x="f116" y="f117"/>
                  <a:pt x="f118" y="f119"/>
                </a:cubicBezTo>
                <a:lnTo>
                  <a:pt x="f120" y="f121"/>
                </a:lnTo>
                <a:cubicBezTo>
                  <a:pt x="f122" y="f123"/>
                  <a:pt x="f124" y="f125"/>
                  <a:pt x="f126" y="f125"/>
                </a:cubicBezTo>
                <a:cubicBezTo>
                  <a:pt x="f127" y="f125"/>
                  <a:pt x="f128" y="f129"/>
                  <a:pt x="f128" y="f130"/>
                </a:cubicBezTo>
                <a:cubicBezTo>
                  <a:pt x="f128" y="f21"/>
                  <a:pt x="f111" y="f105"/>
                  <a:pt x="f104" y="f105"/>
                </a:cubicBezTo>
                <a:close/>
                <a:moveTo>
                  <a:pt x="f131" y="f105"/>
                </a:moveTo>
                <a:cubicBezTo>
                  <a:pt x="f132" y="f105"/>
                  <a:pt x="f133" y="f108"/>
                  <a:pt x="f134" y="f110"/>
                </a:cubicBezTo>
                <a:lnTo>
                  <a:pt x="f135" y="f110"/>
                </a:lnTo>
                <a:cubicBezTo>
                  <a:pt x="f135" y="f112"/>
                  <a:pt x="f26" y="f113"/>
                  <a:pt x="f136" y="f113"/>
                </a:cubicBezTo>
                <a:cubicBezTo>
                  <a:pt x="f137" y="f113"/>
                  <a:pt x="f138" y="f117"/>
                  <a:pt x="f139" y="f119"/>
                </a:cubicBezTo>
                <a:lnTo>
                  <a:pt x="f140" y="f121"/>
                </a:lnTo>
                <a:cubicBezTo>
                  <a:pt x="f141" y="f123"/>
                  <a:pt x="f142" y="f125"/>
                  <a:pt x="f143" y="f125"/>
                </a:cubicBezTo>
                <a:cubicBezTo>
                  <a:pt x="f144" y="f125"/>
                  <a:pt x="f145" y="f129"/>
                  <a:pt x="f145" y="f130"/>
                </a:cubicBezTo>
                <a:cubicBezTo>
                  <a:pt x="f145" y="f21"/>
                  <a:pt x="f135" y="f105"/>
                  <a:pt x="f131" y="f105"/>
                </a:cubicBezTo>
                <a:close/>
                <a:moveTo>
                  <a:pt x="f146" y="f147"/>
                </a:moveTo>
                <a:lnTo>
                  <a:pt x="f148" y="f147"/>
                </a:lnTo>
                <a:lnTo>
                  <a:pt x="f149" y="f9"/>
                </a:lnTo>
                <a:lnTo>
                  <a:pt x="f150" y="f9"/>
                </a:lnTo>
                <a:close/>
                <a:moveTo>
                  <a:pt x="f151" y="f152"/>
                </a:moveTo>
                <a:cubicBezTo>
                  <a:pt x="f153" y="f152"/>
                  <a:pt x="f154" y="f155"/>
                  <a:pt x="f156" y="f157"/>
                </a:cubicBezTo>
                <a:cubicBezTo>
                  <a:pt x="f158" y="f159"/>
                  <a:pt x="f160" y="f161"/>
                  <a:pt x="f162" y="f163"/>
                </a:cubicBezTo>
                <a:cubicBezTo>
                  <a:pt x="f164" y="f163"/>
                  <a:pt x="f165" y="f166"/>
                  <a:pt x="f167" y="f157"/>
                </a:cubicBezTo>
                <a:cubicBezTo>
                  <a:pt x="f168" y="f169"/>
                  <a:pt x="f170" y="f171"/>
                  <a:pt x="f151" y="f152"/>
                </a:cubicBezTo>
                <a:close/>
                <a:moveTo>
                  <a:pt x="f172" y="f5"/>
                </a:moveTo>
                <a:lnTo>
                  <a:pt x="f173" y="f5"/>
                </a:lnTo>
                <a:lnTo>
                  <a:pt x="f174" y="f35"/>
                </a:lnTo>
                <a:lnTo>
                  <a:pt x="f175" y="f35"/>
                </a:lnTo>
                <a:cubicBezTo>
                  <a:pt x="f176" y="f177"/>
                  <a:pt x="f178" y="f179"/>
                  <a:pt x="f180" y="f181"/>
                </a:cubicBezTo>
                <a:cubicBezTo>
                  <a:pt x="f182" y="f183"/>
                  <a:pt x="f184" y="f185"/>
                  <a:pt x="f186" y="f76"/>
                </a:cubicBezTo>
                <a:lnTo>
                  <a:pt x="f187" y="f44"/>
                </a:lnTo>
                <a:lnTo>
                  <a:pt x="f188" y="f44"/>
                </a:lnTo>
                <a:lnTo>
                  <a:pt x="f189" y="f30"/>
                </a:lnTo>
                <a:lnTo>
                  <a:pt x="f190" y="f30"/>
                </a:ln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rPr>
              <a:t> </a:t>
            </a:r>
            <a:endParaRPr lang="en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498CDC7-D524-E7DF-07B6-FA5A068D4A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3" y="2024063"/>
            <a:ext cx="3403600" cy="1944687"/>
          </a:xfrm>
          <a:ln>
            <a:solidFill>
              <a:schemeClr val="accent1"/>
            </a:solidFill>
          </a:ln>
        </p:spPr>
        <p:txBody>
          <a:bodyPr lIns="468000" tIns="90000" bIns="90000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FFF7B5AC-5230-CDBA-2117-0002B13FBC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94200" y="2024063"/>
            <a:ext cx="3403600" cy="1944687"/>
          </a:xfrm>
          <a:ln>
            <a:solidFill>
              <a:schemeClr val="accent1"/>
            </a:solidFill>
          </a:ln>
        </p:spPr>
        <p:txBody>
          <a:bodyPr lIns="468000" tIns="90000" bIns="90000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414FF866-CF12-C84E-4CA6-2C9843E069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45488" y="2024063"/>
            <a:ext cx="3403600" cy="1944687"/>
          </a:xfrm>
          <a:ln>
            <a:solidFill>
              <a:schemeClr val="accent1"/>
            </a:solidFill>
          </a:ln>
        </p:spPr>
        <p:txBody>
          <a:bodyPr lIns="468000" tIns="90000" bIns="90000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88FC4B32-7819-CEE6-84A8-ECB0C005E1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2913" y="4224376"/>
            <a:ext cx="3403600" cy="1944687"/>
          </a:xfrm>
          <a:ln>
            <a:solidFill>
              <a:schemeClr val="accent1"/>
            </a:solidFill>
          </a:ln>
        </p:spPr>
        <p:txBody>
          <a:bodyPr lIns="468000" tIns="90000" bIns="90000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421F8658-FF1F-3E3F-8071-C78703EA0A0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94200" y="4224376"/>
            <a:ext cx="3403600" cy="1944687"/>
          </a:xfrm>
          <a:ln>
            <a:solidFill>
              <a:schemeClr val="accent1"/>
            </a:solidFill>
          </a:ln>
        </p:spPr>
        <p:txBody>
          <a:bodyPr lIns="468000" tIns="90000" bIns="90000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33F3A4D-DE01-AE1D-7EA4-FBE11D740C2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45488" y="4224376"/>
            <a:ext cx="3403600" cy="1944687"/>
          </a:xfrm>
          <a:ln>
            <a:solidFill>
              <a:schemeClr val="accent1"/>
            </a:solidFill>
          </a:ln>
        </p:spPr>
        <p:txBody>
          <a:bodyPr lIns="468000" tIns="90000" bIns="90000">
            <a:no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33E34E16-37BF-99FF-97AE-D66BB111450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0477" y="2126787"/>
            <a:ext cx="183677" cy="168220"/>
          </a:xfrm>
          <a:custGeom>
            <a:avLst/>
            <a:gdLst>
              <a:gd name="connsiteX0" fmla="*/ 555332 w 1345109"/>
              <a:gd name="connsiteY0" fmla="*/ 0 h 1231910"/>
              <a:gd name="connsiteX1" fmla="*/ 729158 w 1345109"/>
              <a:gd name="connsiteY1" fmla="*/ 0 h 1231910"/>
              <a:gd name="connsiteX2" fmla="*/ 1345109 w 1345109"/>
              <a:gd name="connsiteY2" fmla="*/ 615959 h 1231910"/>
              <a:gd name="connsiteX3" fmla="*/ 729158 w 1345109"/>
              <a:gd name="connsiteY3" fmla="*/ 1231910 h 1231910"/>
              <a:gd name="connsiteX4" fmla="*/ 555332 w 1345109"/>
              <a:gd name="connsiteY4" fmla="*/ 1231910 h 1231910"/>
              <a:gd name="connsiteX5" fmla="*/ 1109695 w 1345109"/>
              <a:gd name="connsiteY5" fmla="*/ 677547 h 1231910"/>
              <a:gd name="connsiteX6" fmla="*/ 0 w 1345109"/>
              <a:gd name="connsiteY6" fmla="*/ 677547 h 1231910"/>
              <a:gd name="connsiteX7" fmla="*/ 0 w 1345109"/>
              <a:gd name="connsiteY7" fmla="*/ 554363 h 1231910"/>
              <a:gd name="connsiteX8" fmla="*/ 1109695 w 1345109"/>
              <a:gd name="connsiteY8" fmla="*/ 554363 h 123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5109" h="1231910">
                <a:moveTo>
                  <a:pt x="555332" y="0"/>
                </a:moveTo>
                <a:lnTo>
                  <a:pt x="729158" y="0"/>
                </a:lnTo>
                <a:lnTo>
                  <a:pt x="1345109" y="615959"/>
                </a:lnTo>
                <a:lnTo>
                  <a:pt x="729158" y="1231910"/>
                </a:lnTo>
                <a:lnTo>
                  <a:pt x="555332" y="1231910"/>
                </a:lnTo>
                <a:lnTo>
                  <a:pt x="1109695" y="677547"/>
                </a:lnTo>
                <a:lnTo>
                  <a:pt x="0" y="677547"/>
                </a:lnTo>
                <a:lnTo>
                  <a:pt x="0" y="554363"/>
                </a:lnTo>
                <a:lnTo>
                  <a:pt x="1109695" y="5543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41755FA-F872-8AB8-B19B-9D666DFFD3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31764" y="2126787"/>
            <a:ext cx="183677" cy="168220"/>
          </a:xfrm>
          <a:custGeom>
            <a:avLst/>
            <a:gdLst>
              <a:gd name="connsiteX0" fmla="*/ 555332 w 1345109"/>
              <a:gd name="connsiteY0" fmla="*/ 0 h 1231910"/>
              <a:gd name="connsiteX1" fmla="*/ 729158 w 1345109"/>
              <a:gd name="connsiteY1" fmla="*/ 0 h 1231910"/>
              <a:gd name="connsiteX2" fmla="*/ 1345109 w 1345109"/>
              <a:gd name="connsiteY2" fmla="*/ 615959 h 1231910"/>
              <a:gd name="connsiteX3" fmla="*/ 729158 w 1345109"/>
              <a:gd name="connsiteY3" fmla="*/ 1231910 h 1231910"/>
              <a:gd name="connsiteX4" fmla="*/ 555332 w 1345109"/>
              <a:gd name="connsiteY4" fmla="*/ 1231910 h 1231910"/>
              <a:gd name="connsiteX5" fmla="*/ 1109695 w 1345109"/>
              <a:gd name="connsiteY5" fmla="*/ 677547 h 1231910"/>
              <a:gd name="connsiteX6" fmla="*/ 0 w 1345109"/>
              <a:gd name="connsiteY6" fmla="*/ 677547 h 1231910"/>
              <a:gd name="connsiteX7" fmla="*/ 0 w 1345109"/>
              <a:gd name="connsiteY7" fmla="*/ 554363 h 1231910"/>
              <a:gd name="connsiteX8" fmla="*/ 1109695 w 1345109"/>
              <a:gd name="connsiteY8" fmla="*/ 554363 h 123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5109" h="1231910">
                <a:moveTo>
                  <a:pt x="555332" y="0"/>
                </a:moveTo>
                <a:lnTo>
                  <a:pt x="729158" y="0"/>
                </a:lnTo>
                <a:lnTo>
                  <a:pt x="1345109" y="615959"/>
                </a:lnTo>
                <a:lnTo>
                  <a:pt x="729158" y="1231910"/>
                </a:lnTo>
                <a:lnTo>
                  <a:pt x="555332" y="1231910"/>
                </a:lnTo>
                <a:lnTo>
                  <a:pt x="1109695" y="677547"/>
                </a:lnTo>
                <a:lnTo>
                  <a:pt x="0" y="677547"/>
                </a:lnTo>
                <a:lnTo>
                  <a:pt x="0" y="554363"/>
                </a:lnTo>
                <a:lnTo>
                  <a:pt x="1109695" y="5543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43329D4D-836D-DFEC-05EC-74EB619D0B1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83052" y="2126787"/>
            <a:ext cx="183677" cy="168220"/>
          </a:xfrm>
          <a:custGeom>
            <a:avLst/>
            <a:gdLst>
              <a:gd name="connsiteX0" fmla="*/ 555332 w 1345109"/>
              <a:gd name="connsiteY0" fmla="*/ 0 h 1231910"/>
              <a:gd name="connsiteX1" fmla="*/ 729158 w 1345109"/>
              <a:gd name="connsiteY1" fmla="*/ 0 h 1231910"/>
              <a:gd name="connsiteX2" fmla="*/ 1345109 w 1345109"/>
              <a:gd name="connsiteY2" fmla="*/ 615959 h 1231910"/>
              <a:gd name="connsiteX3" fmla="*/ 729158 w 1345109"/>
              <a:gd name="connsiteY3" fmla="*/ 1231910 h 1231910"/>
              <a:gd name="connsiteX4" fmla="*/ 555332 w 1345109"/>
              <a:gd name="connsiteY4" fmla="*/ 1231910 h 1231910"/>
              <a:gd name="connsiteX5" fmla="*/ 1109695 w 1345109"/>
              <a:gd name="connsiteY5" fmla="*/ 677547 h 1231910"/>
              <a:gd name="connsiteX6" fmla="*/ 0 w 1345109"/>
              <a:gd name="connsiteY6" fmla="*/ 677547 h 1231910"/>
              <a:gd name="connsiteX7" fmla="*/ 0 w 1345109"/>
              <a:gd name="connsiteY7" fmla="*/ 554363 h 1231910"/>
              <a:gd name="connsiteX8" fmla="*/ 1109695 w 1345109"/>
              <a:gd name="connsiteY8" fmla="*/ 554363 h 123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5109" h="1231910">
                <a:moveTo>
                  <a:pt x="555332" y="0"/>
                </a:moveTo>
                <a:lnTo>
                  <a:pt x="729158" y="0"/>
                </a:lnTo>
                <a:lnTo>
                  <a:pt x="1345109" y="615959"/>
                </a:lnTo>
                <a:lnTo>
                  <a:pt x="729158" y="1231910"/>
                </a:lnTo>
                <a:lnTo>
                  <a:pt x="555332" y="1231910"/>
                </a:lnTo>
                <a:lnTo>
                  <a:pt x="1109695" y="677547"/>
                </a:lnTo>
                <a:lnTo>
                  <a:pt x="0" y="677547"/>
                </a:lnTo>
                <a:lnTo>
                  <a:pt x="0" y="554363"/>
                </a:lnTo>
                <a:lnTo>
                  <a:pt x="1109695" y="5543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7AE12ACE-3521-A844-0624-D148E181E80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0477" y="4327100"/>
            <a:ext cx="183677" cy="168220"/>
          </a:xfrm>
          <a:custGeom>
            <a:avLst/>
            <a:gdLst>
              <a:gd name="connsiteX0" fmla="*/ 555332 w 1345109"/>
              <a:gd name="connsiteY0" fmla="*/ 0 h 1231910"/>
              <a:gd name="connsiteX1" fmla="*/ 729158 w 1345109"/>
              <a:gd name="connsiteY1" fmla="*/ 0 h 1231910"/>
              <a:gd name="connsiteX2" fmla="*/ 1345109 w 1345109"/>
              <a:gd name="connsiteY2" fmla="*/ 615959 h 1231910"/>
              <a:gd name="connsiteX3" fmla="*/ 729158 w 1345109"/>
              <a:gd name="connsiteY3" fmla="*/ 1231910 h 1231910"/>
              <a:gd name="connsiteX4" fmla="*/ 555332 w 1345109"/>
              <a:gd name="connsiteY4" fmla="*/ 1231910 h 1231910"/>
              <a:gd name="connsiteX5" fmla="*/ 1109695 w 1345109"/>
              <a:gd name="connsiteY5" fmla="*/ 677547 h 1231910"/>
              <a:gd name="connsiteX6" fmla="*/ 0 w 1345109"/>
              <a:gd name="connsiteY6" fmla="*/ 677547 h 1231910"/>
              <a:gd name="connsiteX7" fmla="*/ 0 w 1345109"/>
              <a:gd name="connsiteY7" fmla="*/ 554363 h 1231910"/>
              <a:gd name="connsiteX8" fmla="*/ 1109695 w 1345109"/>
              <a:gd name="connsiteY8" fmla="*/ 554363 h 123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5109" h="1231910">
                <a:moveTo>
                  <a:pt x="555332" y="0"/>
                </a:moveTo>
                <a:lnTo>
                  <a:pt x="729158" y="0"/>
                </a:lnTo>
                <a:lnTo>
                  <a:pt x="1345109" y="615959"/>
                </a:lnTo>
                <a:lnTo>
                  <a:pt x="729158" y="1231910"/>
                </a:lnTo>
                <a:lnTo>
                  <a:pt x="555332" y="1231910"/>
                </a:lnTo>
                <a:lnTo>
                  <a:pt x="1109695" y="677547"/>
                </a:lnTo>
                <a:lnTo>
                  <a:pt x="0" y="677547"/>
                </a:lnTo>
                <a:lnTo>
                  <a:pt x="0" y="554363"/>
                </a:lnTo>
                <a:lnTo>
                  <a:pt x="1109695" y="5543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DDA14BF6-E447-7073-7E73-408C82900FC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31764" y="4327100"/>
            <a:ext cx="183677" cy="168220"/>
          </a:xfrm>
          <a:custGeom>
            <a:avLst/>
            <a:gdLst>
              <a:gd name="connsiteX0" fmla="*/ 555332 w 1345109"/>
              <a:gd name="connsiteY0" fmla="*/ 0 h 1231910"/>
              <a:gd name="connsiteX1" fmla="*/ 729158 w 1345109"/>
              <a:gd name="connsiteY1" fmla="*/ 0 h 1231910"/>
              <a:gd name="connsiteX2" fmla="*/ 1345109 w 1345109"/>
              <a:gd name="connsiteY2" fmla="*/ 615959 h 1231910"/>
              <a:gd name="connsiteX3" fmla="*/ 729158 w 1345109"/>
              <a:gd name="connsiteY3" fmla="*/ 1231910 h 1231910"/>
              <a:gd name="connsiteX4" fmla="*/ 555332 w 1345109"/>
              <a:gd name="connsiteY4" fmla="*/ 1231910 h 1231910"/>
              <a:gd name="connsiteX5" fmla="*/ 1109695 w 1345109"/>
              <a:gd name="connsiteY5" fmla="*/ 677547 h 1231910"/>
              <a:gd name="connsiteX6" fmla="*/ 0 w 1345109"/>
              <a:gd name="connsiteY6" fmla="*/ 677547 h 1231910"/>
              <a:gd name="connsiteX7" fmla="*/ 0 w 1345109"/>
              <a:gd name="connsiteY7" fmla="*/ 554363 h 1231910"/>
              <a:gd name="connsiteX8" fmla="*/ 1109695 w 1345109"/>
              <a:gd name="connsiteY8" fmla="*/ 554363 h 123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5109" h="1231910">
                <a:moveTo>
                  <a:pt x="555332" y="0"/>
                </a:moveTo>
                <a:lnTo>
                  <a:pt x="729158" y="0"/>
                </a:lnTo>
                <a:lnTo>
                  <a:pt x="1345109" y="615959"/>
                </a:lnTo>
                <a:lnTo>
                  <a:pt x="729158" y="1231910"/>
                </a:lnTo>
                <a:lnTo>
                  <a:pt x="555332" y="1231910"/>
                </a:lnTo>
                <a:lnTo>
                  <a:pt x="1109695" y="677547"/>
                </a:lnTo>
                <a:lnTo>
                  <a:pt x="0" y="677547"/>
                </a:lnTo>
                <a:lnTo>
                  <a:pt x="0" y="554363"/>
                </a:lnTo>
                <a:lnTo>
                  <a:pt x="1109695" y="5543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3E038098-280E-C0A2-1C50-EDC97A5780C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052" y="4327100"/>
            <a:ext cx="183677" cy="168220"/>
          </a:xfrm>
          <a:custGeom>
            <a:avLst/>
            <a:gdLst>
              <a:gd name="connsiteX0" fmla="*/ 555332 w 1345109"/>
              <a:gd name="connsiteY0" fmla="*/ 0 h 1231910"/>
              <a:gd name="connsiteX1" fmla="*/ 729158 w 1345109"/>
              <a:gd name="connsiteY1" fmla="*/ 0 h 1231910"/>
              <a:gd name="connsiteX2" fmla="*/ 1345109 w 1345109"/>
              <a:gd name="connsiteY2" fmla="*/ 615959 h 1231910"/>
              <a:gd name="connsiteX3" fmla="*/ 729158 w 1345109"/>
              <a:gd name="connsiteY3" fmla="*/ 1231910 h 1231910"/>
              <a:gd name="connsiteX4" fmla="*/ 555332 w 1345109"/>
              <a:gd name="connsiteY4" fmla="*/ 1231910 h 1231910"/>
              <a:gd name="connsiteX5" fmla="*/ 1109695 w 1345109"/>
              <a:gd name="connsiteY5" fmla="*/ 677547 h 1231910"/>
              <a:gd name="connsiteX6" fmla="*/ 0 w 1345109"/>
              <a:gd name="connsiteY6" fmla="*/ 677547 h 1231910"/>
              <a:gd name="connsiteX7" fmla="*/ 0 w 1345109"/>
              <a:gd name="connsiteY7" fmla="*/ 554363 h 1231910"/>
              <a:gd name="connsiteX8" fmla="*/ 1109695 w 1345109"/>
              <a:gd name="connsiteY8" fmla="*/ 554363 h 123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5109" h="1231910">
                <a:moveTo>
                  <a:pt x="555332" y="0"/>
                </a:moveTo>
                <a:lnTo>
                  <a:pt x="729158" y="0"/>
                </a:lnTo>
                <a:lnTo>
                  <a:pt x="1345109" y="615959"/>
                </a:lnTo>
                <a:lnTo>
                  <a:pt x="729158" y="1231910"/>
                </a:lnTo>
                <a:lnTo>
                  <a:pt x="555332" y="1231910"/>
                </a:lnTo>
                <a:lnTo>
                  <a:pt x="1109695" y="677547"/>
                </a:lnTo>
                <a:lnTo>
                  <a:pt x="0" y="677547"/>
                </a:lnTo>
                <a:lnTo>
                  <a:pt x="0" y="554363"/>
                </a:lnTo>
                <a:lnTo>
                  <a:pt x="1109695" y="5543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7C7617F9-8C50-EE18-02E9-9DE760F412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1456564"/>
            <a:ext cx="11306176" cy="32623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37" name="Footer Placeholder 5">
            <a:extLst>
              <a:ext uri="{FF2B5EF4-FFF2-40B4-BE49-F238E27FC236}">
                <a16:creationId xmlns:a16="http://schemas.microsoft.com/office/drawing/2014/main" id="{8299E5F7-D394-4273-129E-0B855518C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1067" y="6401199"/>
            <a:ext cx="4086225" cy="2852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38" name="Slide Number Placeholder 6">
            <a:extLst>
              <a:ext uri="{FF2B5EF4-FFF2-40B4-BE49-F238E27FC236}">
                <a16:creationId xmlns:a16="http://schemas.microsoft.com/office/drawing/2014/main" id="{842C69FC-BB88-B2FC-A017-BA1EAE303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2" y="6401199"/>
            <a:ext cx="363855" cy="2852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004FAD4-7830-2460-D518-A2AE7D8733E6}"/>
              </a:ext>
            </a:extLst>
          </p:cNvPr>
          <p:cNvCxnSpPr>
            <a:cxnSpLocks/>
          </p:cNvCxnSpPr>
          <p:nvPr userDrawn="1"/>
        </p:nvCxnSpPr>
        <p:spPr>
          <a:xfrm>
            <a:off x="863917" y="6401199"/>
            <a:ext cx="0" cy="28529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38F604-9AB8-B93A-F3C1-E6662FD28A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4290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ACE87352-42DE-4B78-844F-09B9A8F72C54}"/>
              </a:ext>
            </a:extLst>
          </p:cNvPr>
          <p:cNvSpPr/>
          <p:nvPr userDrawn="1"/>
        </p:nvSpPr>
        <p:spPr>
          <a:xfrm>
            <a:off x="0" y="2422"/>
            <a:ext cx="3231701" cy="6855578"/>
          </a:xfrm>
          <a:custGeom>
            <a:avLst/>
            <a:gdLst>
              <a:gd name="connsiteX0" fmla="*/ 0 w 3231701"/>
              <a:gd name="connsiteY0" fmla="*/ 0 h 6855578"/>
              <a:gd name="connsiteX1" fmla="*/ 1860488 w 3231701"/>
              <a:gd name="connsiteY1" fmla="*/ 2191 h 6855578"/>
              <a:gd name="connsiteX2" fmla="*/ 1984549 w 3231701"/>
              <a:gd name="connsiteY2" fmla="*/ 11668 h 6855578"/>
              <a:gd name="connsiteX3" fmla="*/ 2908559 w 3231701"/>
              <a:gd name="connsiteY3" fmla="*/ 520532 h 6855578"/>
              <a:gd name="connsiteX4" fmla="*/ 3140747 w 3231701"/>
              <a:gd name="connsiteY4" fmla="*/ 939993 h 6855578"/>
              <a:gd name="connsiteX5" fmla="*/ 3225765 w 3231701"/>
              <a:gd name="connsiteY5" fmla="*/ 1592749 h 6855578"/>
              <a:gd name="connsiteX6" fmla="*/ 3191222 w 3231701"/>
              <a:gd name="connsiteY6" fmla="*/ 1802728 h 6855578"/>
              <a:gd name="connsiteX7" fmla="*/ 3150599 w 3231701"/>
              <a:gd name="connsiteY7" fmla="*/ 1973056 h 6855578"/>
              <a:gd name="connsiteX8" fmla="*/ 2121888 w 3231701"/>
              <a:gd name="connsiteY8" fmla="*/ 6538119 h 6855578"/>
              <a:gd name="connsiteX9" fmla="*/ 2058462 w 3231701"/>
              <a:gd name="connsiteY9" fmla="*/ 6822079 h 6855578"/>
              <a:gd name="connsiteX10" fmla="*/ 2051201 w 3231701"/>
              <a:gd name="connsiteY10" fmla="*/ 6854581 h 6855578"/>
              <a:gd name="connsiteX11" fmla="*/ 2009848 w 3231701"/>
              <a:gd name="connsiteY11" fmla="*/ 6854581 h 6855578"/>
              <a:gd name="connsiteX12" fmla="*/ 2013310 w 3231701"/>
              <a:gd name="connsiteY12" fmla="*/ 6838969 h 6855578"/>
              <a:gd name="connsiteX13" fmla="*/ 2009848 w 3231701"/>
              <a:gd name="connsiteY13" fmla="*/ 6838969 h 6855578"/>
              <a:gd name="connsiteX14" fmla="*/ 2009848 w 3231701"/>
              <a:gd name="connsiteY14" fmla="*/ 6854581 h 6855578"/>
              <a:gd name="connsiteX15" fmla="*/ 2009848 w 3231701"/>
              <a:gd name="connsiteY15" fmla="*/ 6855578 h 6855578"/>
              <a:gd name="connsiteX16" fmla="*/ 0 w 3231701"/>
              <a:gd name="connsiteY16" fmla="*/ 6855578 h 6855578"/>
              <a:gd name="connsiteX17" fmla="*/ 0 w 3231701"/>
              <a:gd name="connsiteY17" fmla="*/ 0 h 685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31701" h="6855578">
                <a:moveTo>
                  <a:pt x="0" y="0"/>
                </a:moveTo>
                <a:lnTo>
                  <a:pt x="1860488" y="2191"/>
                </a:lnTo>
                <a:cubicBezTo>
                  <a:pt x="1889801" y="3064"/>
                  <a:pt x="1932857" y="5308"/>
                  <a:pt x="1984549" y="11668"/>
                </a:cubicBezTo>
                <a:cubicBezTo>
                  <a:pt x="2085380" y="24137"/>
                  <a:pt x="2565567" y="95335"/>
                  <a:pt x="2908559" y="520532"/>
                </a:cubicBezTo>
                <a:cubicBezTo>
                  <a:pt x="2940425" y="559934"/>
                  <a:pt x="3057675" y="709937"/>
                  <a:pt x="3140747" y="939993"/>
                </a:cubicBezTo>
                <a:cubicBezTo>
                  <a:pt x="3248023" y="1237256"/>
                  <a:pt x="3234887" y="1492622"/>
                  <a:pt x="3225765" y="1592749"/>
                </a:cubicBezTo>
                <a:cubicBezTo>
                  <a:pt x="3223089" y="1621802"/>
                  <a:pt x="3211656" y="1702976"/>
                  <a:pt x="3191222" y="1802728"/>
                </a:cubicBezTo>
                <a:cubicBezTo>
                  <a:pt x="3172248" y="1895499"/>
                  <a:pt x="3153396" y="1962831"/>
                  <a:pt x="3150599" y="1973056"/>
                </a:cubicBezTo>
                <a:cubicBezTo>
                  <a:pt x="3120906" y="2081892"/>
                  <a:pt x="2838269" y="3331434"/>
                  <a:pt x="2121888" y="6538119"/>
                </a:cubicBezTo>
                <a:lnTo>
                  <a:pt x="2058462" y="6822079"/>
                </a:lnTo>
                <a:lnTo>
                  <a:pt x="2051201" y="6854581"/>
                </a:lnTo>
                <a:lnTo>
                  <a:pt x="2009848" y="6854581"/>
                </a:lnTo>
                <a:lnTo>
                  <a:pt x="2013310" y="6838969"/>
                </a:lnTo>
                <a:lnTo>
                  <a:pt x="2009848" y="6838969"/>
                </a:lnTo>
                <a:lnTo>
                  <a:pt x="2009848" y="6854581"/>
                </a:lnTo>
                <a:lnTo>
                  <a:pt x="2009848" y="6855578"/>
                </a:lnTo>
                <a:lnTo>
                  <a:pt x="0" y="68555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42108-4E90-B176-E003-1E07A7027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1" y="2193995"/>
            <a:ext cx="4792635" cy="1155588"/>
          </a:xfrm>
          <a:noFill/>
          <a:ln w="12700">
            <a:noFill/>
          </a:ln>
          <a:effectLst>
            <a:glow rad="139700">
              <a:srgbClr val="FF4D00">
                <a:alpha val="7000"/>
              </a:srgbClr>
            </a:glow>
          </a:effectLst>
        </p:spPr>
        <p:txBody>
          <a:bodyPr vert="horz" wrap="square" lIns="90000" tIns="122400" rIns="91440" bIns="122400" rtlCol="0" anchor="b">
            <a:noAutofit/>
          </a:bodyPr>
          <a:lstStyle>
            <a:lvl1pPr>
              <a:defRPr lang="en-GB" b="0" cap="none" baseline="0" dirty="0">
                <a:solidFill>
                  <a:schemeClr val="accent3"/>
                </a:solidFill>
                <a:latin typeface="+mn-lt"/>
                <a:ea typeface="Lato"/>
                <a:cs typeface="Lato"/>
              </a:defRPr>
            </a:lvl1pPr>
          </a:lstStyle>
          <a:p>
            <a:pPr lvl="0"/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C8F5-2743-DA87-6499-DE7A9BCFE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2" y="3539420"/>
            <a:ext cx="4792634" cy="26264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2CC246-FDAA-F84B-A44F-D918477F5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61958A-1DA3-3719-634A-76A982FE4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1EA0B68-8FC5-D3B6-BF0A-B131842C1F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40388" y="441325"/>
            <a:ext cx="6108700" cy="5724525"/>
          </a:xfrm>
          <a:prstGeom prst="roundRect">
            <a:avLst>
              <a:gd name="adj" fmla="val 3803"/>
            </a:avLst>
          </a:prstGeom>
        </p:spPr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755455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8813E1E1-34DE-60A6-9AC9-5ACCB5A637B7}"/>
              </a:ext>
            </a:extLst>
          </p:cNvPr>
          <p:cNvSpPr/>
          <p:nvPr userDrawn="1"/>
        </p:nvSpPr>
        <p:spPr>
          <a:xfrm>
            <a:off x="0" y="2422"/>
            <a:ext cx="3231701" cy="6855578"/>
          </a:xfrm>
          <a:custGeom>
            <a:avLst/>
            <a:gdLst>
              <a:gd name="connsiteX0" fmla="*/ 0 w 3231701"/>
              <a:gd name="connsiteY0" fmla="*/ 0 h 6855578"/>
              <a:gd name="connsiteX1" fmla="*/ 1860488 w 3231701"/>
              <a:gd name="connsiteY1" fmla="*/ 2191 h 6855578"/>
              <a:gd name="connsiteX2" fmla="*/ 1984549 w 3231701"/>
              <a:gd name="connsiteY2" fmla="*/ 11668 h 6855578"/>
              <a:gd name="connsiteX3" fmla="*/ 2908559 w 3231701"/>
              <a:gd name="connsiteY3" fmla="*/ 520532 h 6855578"/>
              <a:gd name="connsiteX4" fmla="*/ 3140747 w 3231701"/>
              <a:gd name="connsiteY4" fmla="*/ 939993 h 6855578"/>
              <a:gd name="connsiteX5" fmla="*/ 3225765 w 3231701"/>
              <a:gd name="connsiteY5" fmla="*/ 1592749 h 6855578"/>
              <a:gd name="connsiteX6" fmla="*/ 3191222 w 3231701"/>
              <a:gd name="connsiteY6" fmla="*/ 1802728 h 6855578"/>
              <a:gd name="connsiteX7" fmla="*/ 3150599 w 3231701"/>
              <a:gd name="connsiteY7" fmla="*/ 1973056 h 6855578"/>
              <a:gd name="connsiteX8" fmla="*/ 2121888 w 3231701"/>
              <a:gd name="connsiteY8" fmla="*/ 6538119 h 6855578"/>
              <a:gd name="connsiteX9" fmla="*/ 2058462 w 3231701"/>
              <a:gd name="connsiteY9" fmla="*/ 6822079 h 6855578"/>
              <a:gd name="connsiteX10" fmla="*/ 2051201 w 3231701"/>
              <a:gd name="connsiteY10" fmla="*/ 6854581 h 6855578"/>
              <a:gd name="connsiteX11" fmla="*/ 2009848 w 3231701"/>
              <a:gd name="connsiteY11" fmla="*/ 6854581 h 6855578"/>
              <a:gd name="connsiteX12" fmla="*/ 2013310 w 3231701"/>
              <a:gd name="connsiteY12" fmla="*/ 6838969 h 6855578"/>
              <a:gd name="connsiteX13" fmla="*/ 2009848 w 3231701"/>
              <a:gd name="connsiteY13" fmla="*/ 6838969 h 6855578"/>
              <a:gd name="connsiteX14" fmla="*/ 2009848 w 3231701"/>
              <a:gd name="connsiteY14" fmla="*/ 6854581 h 6855578"/>
              <a:gd name="connsiteX15" fmla="*/ 2009848 w 3231701"/>
              <a:gd name="connsiteY15" fmla="*/ 6855578 h 6855578"/>
              <a:gd name="connsiteX16" fmla="*/ 0 w 3231701"/>
              <a:gd name="connsiteY16" fmla="*/ 6855578 h 6855578"/>
              <a:gd name="connsiteX17" fmla="*/ 0 w 3231701"/>
              <a:gd name="connsiteY17" fmla="*/ 0 h 685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31701" h="6855578">
                <a:moveTo>
                  <a:pt x="0" y="0"/>
                </a:moveTo>
                <a:lnTo>
                  <a:pt x="1860488" y="2191"/>
                </a:lnTo>
                <a:cubicBezTo>
                  <a:pt x="1889801" y="3064"/>
                  <a:pt x="1932857" y="5308"/>
                  <a:pt x="1984549" y="11668"/>
                </a:cubicBezTo>
                <a:cubicBezTo>
                  <a:pt x="2085380" y="24137"/>
                  <a:pt x="2565567" y="95335"/>
                  <a:pt x="2908559" y="520532"/>
                </a:cubicBezTo>
                <a:cubicBezTo>
                  <a:pt x="2940425" y="559934"/>
                  <a:pt x="3057675" y="709937"/>
                  <a:pt x="3140747" y="939993"/>
                </a:cubicBezTo>
                <a:cubicBezTo>
                  <a:pt x="3248023" y="1237256"/>
                  <a:pt x="3234887" y="1492622"/>
                  <a:pt x="3225765" y="1592749"/>
                </a:cubicBezTo>
                <a:cubicBezTo>
                  <a:pt x="3223089" y="1621802"/>
                  <a:pt x="3211656" y="1702976"/>
                  <a:pt x="3191222" y="1802728"/>
                </a:cubicBezTo>
                <a:cubicBezTo>
                  <a:pt x="3172248" y="1895499"/>
                  <a:pt x="3153396" y="1962831"/>
                  <a:pt x="3150599" y="1973056"/>
                </a:cubicBezTo>
                <a:cubicBezTo>
                  <a:pt x="3120906" y="2081892"/>
                  <a:pt x="2838269" y="3331434"/>
                  <a:pt x="2121888" y="6538119"/>
                </a:cubicBezTo>
                <a:lnTo>
                  <a:pt x="2058462" y="6822079"/>
                </a:lnTo>
                <a:lnTo>
                  <a:pt x="2051201" y="6854581"/>
                </a:lnTo>
                <a:lnTo>
                  <a:pt x="2009848" y="6854581"/>
                </a:lnTo>
                <a:lnTo>
                  <a:pt x="2013310" y="6838969"/>
                </a:lnTo>
                <a:lnTo>
                  <a:pt x="2009848" y="6838969"/>
                </a:lnTo>
                <a:lnTo>
                  <a:pt x="2009848" y="6854581"/>
                </a:lnTo>
                <a:lnTo>
                  <a:pt x="2009848" y="6855578"/>
                </a:lnTo>
                <a:lnTo>
                  <a:pt x="0" y="6855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42108-4E90-B176-E003-1E07A7027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1" y="2193995"/>
            <a:ext cx="4792635" cy="1155588"/>
          </a:xfrm>
          <a:noFill/>
          <a:ln w="12700">
            <a:noFill/>
          </a:ln>
          <a:effectLst>
            <a:glow rad="139700">
              <a:srgbClr val="FF4D00">
                <a:alpha val="7000"/>
              </a:srgbClr>
            </a:glow>
          </a:effectLst>
        </p:spPr>
        <p:txBody>
          <a:bodyPr vert="horz" wrap="square" lIns="90000" tIns="122400" rIns="91440" bIns="122400" rtlCol="0" anchor="b">
            <a:noAutofit/>
          </a:bodyPr>
          <a:lstStyle>
            <a:lvl1pPr>
              <a:defRPr lang="en-GB" b="0" cap="none" baseline="0" dirty="0">
                <a:solidFill>
                  <a:schemeClr val="accent3"/>
                </a:solidFill>
                <a:latin typeface="+mn-lt"/>
                <a:ea typeface="Lato"/>
                <a:cs typeface="Lato"/>
              </a:defRPr>
            </a:lvl1pPr>
          </a:lstStyle>
          <a:p>
            <a:pPr lvl="0"/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C8F5-2743-DA87-6499-DE7A9BCFE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2" y="3539420"/>
            <a:ext cx="4792634" cy="26264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2CC246-FDAA-F84B-A44F-D918477F5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61958A-1DA3-3719-634A-76A982FE4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1EA0B68-8FC5-D3B6-BF0A-B131842C1F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40388" y="441325"/>
            <a:ext cx="6108700" cy="5724525"/>
          </a:xfrm>
          <a:prstGeom prst="roundRect">
            <a:avLst>
              <a:gd name="adj" fmla="val 3803"/>
            </a:avLst>
          </a:prstGeom>
        </p:spPr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689705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Picture 3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032FB10B-9C8A-611B-0223-BF8FD57571C0}"/>
              </a:ext>
            </a:extLst>
          </p:cNvPr>
          <p:cNvSpPr/>
          <p:nvPr userDrawn="1"/>
        </p:nvSpPr>
        <p:spPr>
          <a:xfrm flipH="1">
            <a:off x="8960299" y="2422"/>
            <a:ext cx="3231701" cy="6855578"/>
          </a:xfrm>
          <a:custGeom>
            <a:avLst/>
            <a:gdLst>
              <a:gd name="connsiteX0" fmla="*/ 0 w 3231701"/>
              <a:gd name="connsiteY0" fmla="*/ 0 h 6855578"/>
              <a:gd name="connsiteX1" fmla="*/ 1860488 w 3231701"/>
              <a:gd name="connsiteY1" fmla="*/ 2191 h 6855578"/>
              <a:gd name="connsiteX2" fmla="*/ 1984549 w 3231701"/>
              <a:gd name="connsiteY2" fmla="*/ 11668 h 6855578"/>
              <a:gd name="connsiteX3" fmla="*/ 2908559 w 3231701"/>
              <a:gd name="connsiteY3" fmla="*/ 520532 h 6855578"/>
              <a:gd name="connsiteX4" fmla="*/ 3140747 w 3231701"/>
              <a:gd name="connsiteY4" fmla="*/ 939993 h 6855578"/>
              <a:gd name="connsiteX5" fmla="*/ 3225765 w 3231701"/>
              <a:gd name="connsiteY5" fmla="*/ 1592749 h 6855578"/>
              <a:gd name="connsiteX6" fmla="*/ 3191222 w 3231701"/>
              <a:gd name="connsiteY6" fmla="*/ 1802728 h 6855578"/>
              <a:gd name="connsiteX7" fmla="*/ 3150599 w 3231701"/>
              <a:gd name="connsiteY7" fmla="*/ 1973056 h 6855578"/>
              <a:gd name="connsiteX8" fmla="*/ 2121888 w 3231701"/>
              <a:gd name="connsiteY8" fmla="*/ 6538119 h 6855578"/>
              <a:gd name="connsiteX9" fmla="*/ 2058462 w 3231701"/>
              <a:gd name="connsiteY9" fmla="*/ 6822079 h 6855578"/>
              <a:gd name="connsiteX10" fmla="*/ 2051201 w 3231701"/>
              <a:gd name="connsiteY10" fmla="*/ 6854581 h 6855578"/>
              <a:gd name="connsiteX11" fmla="*/ 2009848 w 3231701"/>
              <a:gd name="connsiteY11" fmla="*/ 6854581 h 6855578"/>
              <a:gd name="connsiteX12" fmla="*/ 2013310 w 3231701"/>
              <a:gd name="connsiteY12" fmla="*/ 6838969 h 6855578"/>
              <a:gd name="connsiteX13" fmla="*/ 2009848 w 3231701"/>
              <a:gd name="connsiteY13" fmla="*/ 6838969 h 6855578"/>
              <a:gd name="connsiteX14" fmla="*/ 2009848 w 3231701"/>
              <a:gd name="connsiteY14" fmla="*/ 6854581 h 6855578"/>
              <a:gd name="connsiteX15" fmla="*/ 2009848 w 3231701"/>
              <a:gd name="connsiteY15" fmla="*/ 6855578 h 6855578"/>
              <a:gd name="connsiteX16" fmla="*/ 0 w 3231701"/>
              <a:gd name="connsiteY16" fmla="*/ 6855578 h 6855578"/>
              <a:gd name="connsiteX17" fmla="*/ 0 w 3231701"/>
              <a:gd name="connsiteY17" fmla="*/ 0 h 685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31701" h="6855578">
                <a:moveTo>
                  <a:pt x="0" y="0"/>
                </a:moveTo>
                <a:lnTo>
                  <a:pt x="1860488" y="2191"/>
                </a:lnTo>
                <a:cubicBezTo>
                  <a:pt x="1889801" y="3064"/>
                  <a:pt x="1932857" y="5308"/>
                  <a:pt x="1984549" y="11668"/>
                </a:cubicBezTo>
                <a:cubicBezTo>
                  <a:pt x="2085380" y="24137"/>
                  <a:pt x="2565567" y="95335"/>
                  <a:pt x="2908559" y="520532"/>
                </a:cubicBezTo>
                <a:cubicBezTo>
                  <a:pt x="2940425" y="559934"/>
                  <a:pt x="3057675" y="709937"/>
                  <a:pt x="3140747" y="939993"/>
                </a:cubicBezTo>
                <a:cubicBezTo>
                  <a:pt x="3248023" y="1237256"/>
                  <a:pt x="3234887" y="1492622"/>
                  <a:pt x="3225765" y="1592749"/>
                </a:cubicBezTo>
                <a:cubicBezTo>
                  <a:pt x="3223089" y="1621802"/>
                  <a:pt x="3211656" y="1702976"/>
                  <a:pt x="3191222" y="1802728"/>
                </a:cubicBezTo>
                <a:cubicBezTo>
                  <a:pt x="3172248" y="1895499"/>
                  <a:pt x="3153396" y="1962831"/>
                  <a:pt x="3150599" y="1973056"/>
                </a:cubicBezTo>
                <a:cubicBezTo>
                  <a:pt x="3120906" y="2081892"/>
                  <a:pt x="2838269" y="3331434"/>
                  <a:pt x="2121888" y="6538119"/>
                </a:cubicBezTo>
                <a:lnTo>
                  <a:pt x="2058462" y="6822079"/>
                </a:lnTo>
                <a:lnTo>
                  <a:pt x="2051201" y="6854581"/>
                </a:lnTo>
                <a:lnTo>
                  <a:pt x="2009848" y="6854581"/>
                </a:lnTo>
                <a:lnTo>
                  <a:pt x="2013310" y="6838969"/>
                </a:lnTo>
                <a:lnTo>
                  <a:pt x="2009848" y="6838969"/>
                </a:lnTo>
                <a:lnTo>
                  <a:pt x="2009848" y="6854581"/>
                </a:lnTo>
                <a:lnTo>
                  <a:pt x="2009848" y="6855578"/>
                </a:lnTo>
                <a:lnTo>
                  <a:pt x="0" y="68555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42108-4E90-B176-E003-1E07A7027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6453" y="2193995"/>
            <a:ext cx="4792635" cy="1155588"/>
          </a:xfrm>
          <a:noFill/>
          <a:ln w="12700">
            <a:noFill/>
          </a:ln>
          <a:effectLst>
            <a:glow rad="139700">
              <a:srgbClr val="FF4D00">
                <a:alpha val="7000"/>
              </a:srgbClr>
            </a:glow>
          </a:effectLst>
        </p:spPr>
        <p:txBody>
          <a:bodyPr vert="horz" wrap="square" lIns="90000" tIns="122400" rIns="91440" bIns="122400" rtlCol="0" anchor="b">
            <a:noAutofit/>
          </a:bodyPr>
          <a:lstStyle>
            <a:lvl1pPr>
              <a:defRPr lang="en-GB" b="0" cap="none" baseline="0" dirty="0">
                <a:solidFill>
                  <a:schemeClr val="accent3"/>
                </a:solidFill>
                <a:latin typeface="+mn-lt"/>
                <a:ea typeface="Lato"/>
                <a:cs typeface="Lato"/>
              </a:defRPr>
            </a:lvl1pPr>
          </a:lstStyle>
          <a:p>
            <a:pPr lvl="0"/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C8F5-2743-DA87-6499-DE7A9BCFE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6452" y="3539420"/>
            <a:ext cx="4792635" cy="262643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2CC246-FDAA-F84B-A44F-D918477F5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61958A-1DA3-3719-634A-76A982FE4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1EA0B68-8FC5-D3B6-BF0A-B131842C1F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2911" y="441325"/>
            <a:ext cx="6108700" cy="5724525"/>
          </a:xfrm>
          <a:prstGeom prst="roundRect">
            <a:avLst>
              <a:gd name="adj" fmla="val 3803"/>
            </a:avLst>
          </a:prstGeom>
        </p:spPr>
        <p:txBody>
          <a:bodyPr/>
          <a:lstStyle/>
          <a:p>
            <a:endParaRPr lang="en-D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CE891BF-1B15-E841-3721-EF665A6EA9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5840" y="6417653"/>
            <a:ext cx="1183248" cy="25238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24571CA-B037-F872-8352-E2A57A87542C}"/>
              </a:ext>
            </a:extLst>
          </p:cNvPr>
          <p:cNvCxnSpPr>
            <a:cxnSpLocks/>
          </p:cNvCxnSpPr>
          <p:nvPr userDrawn="1"/>
        </p:nvCxnSpPr>
        <p:spPr>
          <a:xfrm>
            <a:off x="863918" y="6401199"/>
            <a:ext cx="0" cy="285290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6592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1EA0B68-8FC5-D3B6-BF0A-B131842C1F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2910" y="441326"/>
            <a:ext cx="11306177" cy="4159704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42108-4E90-B176-E003-1E07A7027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0" y="4805646"/>
            <a:ext cx="4792635" cy="1155588"/>
          </a:xfrm>
          <a:noFill/>
          <a:ln w="12700">
            <a:noFill/>
          </a:ln>
          <a:effectLst>
            <a:glow rad="139700">
              <a:srgbClr val="FF4D00">
                <a:alpha val="7000"/>
              </a:srgbClr>
            </a:glow>
          </a:effectLst>
        </p:spPr>
        <p:txBody>
          <a:bodyPr vert="horz" wrap="square" lIns="90000" tIns="122400" rIns="91440" bIns="122400" rtlCol="0" anchor="ctr">
            <a:noAutofit/>
          </a:bodyPr>
          <a:lstStyle>
            <a:lvl1pPr>
              <a:defRPr lang="en-GB" b="0" cap="none" baseline="0" dirty="0">
                <a:solidFill>
                  <a:schemeClr val="accent3"/>
                </a:solidFill>
                <a:latin typeface="+mn-lt"/>
                <a:ea typeface="Lato"/>
                <a:cs typeface="Lato"/>
              </a:defRPr>
            </a:lvl1pPr>
          </a:lstStyle>
          <a:p>
            <a:pPr lvl="0"/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C8F5-2743-DA87-6499-DE7A9BCFE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7314" y="4805646"/>
            <a:ext cx="5841773" cy="1155588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2CC246-FDAA-F84B-A44F-D918477F5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61958A-1DA3-3719-634A-76A982FE4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0207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by 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-form: Shape 15">
            <a:extLst>
              <a:ext uri="{FF2B5EF4-FFF2-40B4-BE49-F238E27FC236}">
                <a16:creationId xmlns:a16="http://schemas.microsoft.com/office/drawing/2014/main" id="{68B16A75-1B9A-D3CF-F582-5A7B3C1FD94E}"/>
              </a:ext>
            </a:extLst>
          </p:cNvPr>
          <p:cNvSpPr/>
          <p:nvPr userDrawn="1"/>
        </p:nvSpPr>
        <p:spPr>
          <a:xfrm>
            <a:off x="0" y="-38100"/>
            <a:ext cx="4470401" cy="6896100"/>
          </a:xfrm>
          <a:custGeom>
            <a:avLst/>
            <a:gdLst>
              <a:gd name="connsiteX0" fmla="*/ 0 w 4470401"/>
              <a:gd name="connsiteY0" fmla="*/ 0 h 6858000"/>
              <a:gd name="connsiteX1" fmla="*/ 919568 w 4470401"/>
              <a:gd name="connsiteY1" fmla="*/ 0 h 6858000"/>
              <a:gd name="connsiteX2" fmla="*/ 919568 w 4470401"/>
              <a:gd name="connsiteY2" fmla="*/ 52994 h 6858000"/>
              <a:gd name="connsiteX3" fmla="*/ 919976 w 4470401"/>
              <a:gd name="connsiteY3" fmla="*/ 52994 h 6858000"/>
              <a:gd name="connsiteX4" fmla="*/ 932802 w 4470401"/>
              <a:gd name="connsiteY4" fmla="*/ 52994 h 6858000"/>
              <a:gd name="connsiteX5" fmla="*/ 932802 w 4470401"/>
              <a:gd name="connsiteY5" fmla="*/ 52930 h 6858000"/>
              <a:gd name="connsiteX6" fmla="*/ 919976 w 4470401"/>
              <a:gd name="connsiteY6" fmla="*/ 52994 h 6858000"/>
              <a:gd name="connsiteX7" fmla="*/ 919568 w 4470401"/>
              <a:gd name="connsiteY7" fmla="*/ 0 h 6858000"/>
              <a:gd name="connsiteX8" fmla="*/ 941511 w 4470401"/>
              <a:gd name="connsiteY8" fmla="*/ 39 h 6858000"/>
              <a:gd name="connsiteX9" fmla="*/ 3549626 w 4470401"/>
              <a:gd name="connsiteY9" fmla="*/ 4613 h 6858000"/>
              <a:gd name="connsiteX10" fmla="*/ 3632933 w 4470401"/>
              <a:gd name="connsiteY10" fmla="*/ 14090 h 6858000"/>
              <a:gd name="connsiteX11" fmla="*/ 4253409 w 4470401"/>
              <a:gd name="connsiteY11" fmla="*/ 522955 h 6858000"/>
              <a:gd name="connsiteX12" fmla="*/ 4409324 w 4470401"/>
              <a:gd name="connsiteY12" fmla="*/ 942416 h 6858000"/>
              <a:gd name="connsiteX13" fmla="*/ 4466415 w 4470401"/>
              <a:gd name="connsiteY13" fmla="*/ 1595171 h 6858000"/>
              <a:gd name="connsiteX14" fmla="*/ 4443219 w 4470401"/>
              <a:gd name="connsiteY14" fmla="*/ 1805150 h 6858000"/>
              <a:gd name="connsiteX15" fmla="*/ 4415940 w 4470401"/>
              <a:gd name="connsiteY15" fmla="*/ 1975478 h 6858000"/>
              <a:gd name="connsiteX16" fmla="*/ 3725157 w 4470401"/>
              <a:gd name="connsiteY16" fmla="*/ 6540541 h 6858000"/>
              <a:gd name="connsiteX17" fmla="*/ 3682566 w 4470401"/>
              <a:gd name="connsiteY17" fmla="*/ 6824501 h 6858000"/>
              <a:gd name="connsiteX18" fmla="*/ 3677691 w 4470401"/>
              <a:gd name="connsiteY18" fmla="*/ 6857003 h 6858000"/>
              <a:gd name="connsiteX19" fmla="*/ 3649921 w 4470401"/>
              <a:gd name="connsiteY19" fmla="*/ 6857003 h 6858000"/>
              <a:gd name="connsiteX20" fmla="*/ 3652247 w 4470401"/>
              <a:gd name="connsiteY20" fmla="*/ 6841391 h 6858000"/>
              <a:gd name="connsiteX21" fmla="*/ 3649921 w 4470401"/>
              <a:gd name="connsiteY21" fmla="*/ 6841391 h 6858000"/>
              <a:gd name="connsiteX22" fmla="*/ 3649921 w 4470401"/>
              <a:gd name="connsiteY22" fmla="*/ 6857003 h 6858000"/>
              <a:gd name="connsiteX23" fmla="*/ 3649921 w 4470401"/>
              <a:gd name="connsiteY23" fmla="*/ 6858000 h 6858000"/>
              <a:gd name="connsiteX24" fmla="*/ 919568 w 4470401"/>
              <a:gd name="connsiteY24" fmla="*/ 6858000 h 6858000"/>
              <a:gd name="connsiteX25" fmla="*/ 0 w 4470401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70401" h="6858000">
                <a:moveTo>
                  <a:pt x="0" y="0"/>
                </a:moveTo>
                <a:lnTo>
                  <a:pt x="919568" y="0"/>
                </a:lnTo>
                <a:lnTo>
                  <a:pt x="919568" y="52994"/>
                </a:lnTo>
                <a:lnTo>
                  <a:pt x="919976" y="52994"/>
                </a:lnTo>
                <a:lnTo>
                  <a:pt x="932802" y="52994"/>
                </a:lnTo>
                <a:lnTo>
                  <a:pt x="932802" y="52930"/>
                </a:lnTo>
                <a:lnTo>
                  <a:pt x="919976" y="52994"/>
                </a:lnTo>
                <a:cubicBezTo>
                  <a:pt x="919813" y="35288"/>
                  <a:pt x="919731" y="17706"/>
                  <a:pt x="919568" y="0"/>
                </a:cubicBezTo>
                <a:lnTo>
                  <a:pt x="941511" y="39"/>
                </a:lnTo>
                <a:lnTo>
                  <a:pt x="3549626" y="4613"/>
                </a:lnTo>
                <a:cubicBezTo>
                  <a:pt x="3569309" y="5486"/>
                  <a:pt x="3598222" y="7731"/>
                  <a:pt x="3632933" y="14090"/>
                </a:cubicBezTo>
                <a:cubicBezTo>
                  <a:pt x="3700641" y="26559"/>
                  <a:pt x="4023089" y="97757"/>
                  <a:pt x="4253409" y="522955"/>
                </a:cubicBezTo>
                <a:cubicBezTo>
                  <a:pt x="4274807" y="562357"/>
                  <a:pt x="4353541" y="712359"/>
                  <a:pt x="4409324" y="942416"/>
                </a:cubicBezTo>
                <a:cubicBezTo>
                  <a:pt x="4481361" y="1239678"/>
                  <a:pt x="4472540" y="1495044"/>
                  <a:pt x="4466415" y="1595171"/>
                </a:cubicBezTo>
                <a:cubicBezTo>
                  <a:pt x="4464618" y="1624224"/>
                  <a:pt x="4456940" y="1705398"/>
                  <a:pt x="4443219" y="1805150"/>
                </a:cubicBezTo>
                <a:cubicBezTo>
                  <a:pt x="4430478" y="1897921"/>
                  <a:pt x="4417819" y="1965253"/>
                  <a:pt x="4415940" y="1975478"/>
                </a:cubicBezTo>
                <a:cubicBezTo>
                  <a:pt x="4396001" y="2084314"/>
                  <a:pt x="4206209" y="3333856"/>
                  <a:pt x="3725157" y="6540541"/>
                </a:cubicBezTo>
                <a:lnTo>
                  <a:pt x="3682566" y="6824501"/>
                </a:lnTo>
                <a:lnTo>
                  <a:pt x="3677691" y="6857003"/>
                </a:lnTo>
                <a:lnTo>
                  <a:pt x="3649921" y="6857003"/>
                </a:lnTo>
                <a:lnTo>
                  <a:pt x="3652247" y="6841391"/>
                </a:lnTo>
                <a:lnTo>
                  <a:pt x="3649921" y="6841391"/>
                </a:lnTo>
                <a:lnTo>
                  <a:pt x="3649921" y="6857003"/>
                </a:lnTo>
                <a:lnTo>
                  <a:pt x="3649921" y="6858000"/>
                </a:lnTo>
                <a:lnTo>
                  <a:pt x="919568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5000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</a:pPr>
            <a:endParaRPr lang="en-GB" b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42108-4E90-B176-E003-1E07A7027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868476"/>
            <a:ext cx="3529318" cy="1155588"/>
          </a:xfrm>
          <a:noFill/>
          <a:ln w="12700">
            <a:noFill/>
          </a:ln>
          <a:effectLst>
            <a:glow rad="139700">
              <a:srgbClr val="FF4D00">
                <a:alpha val="7000"/>
              </a:srgbClr>
            </a:glow>
          </a:effectLst>
        </p:spPr>
        <p:txBody>
          <a:bodyPr vert="horz" wrap="square" lIns="90000" tIns="122400" rIns="91440" bIns="122400" rtlCol="0" anchor="b">
            <a:noAutofit/>
          </a:bodyPr>
          <a:lstStyle>
            <a:lvl1pPr>
              <a:defRPr lang="en-GB" cap="none" baseline="0" dirty="0">
                <a:solidFill>
                  <a:schemeClr val="bg1"/>
                </a:solidFill>
                <a:latin typeface="+mn-lt"/>
                <a:ea typeface="Lato"/>
                <a:cs typeface="Lato"/>
              </a:defRPr>
            </a:lvl1pPr>
          </a:lstStyle>
          <a:p>
            <a:pPr lvl="0"/>
            <a:r>
              <a:rPr lang="en-US"/>
              <a:t>Click to edit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6CCC7-D1B8-E858-9FFD-6D15BD2F5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6172" y="441325"/>
            <a:ext cx="7072916" cy="572452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500"/>
            </a:lvl1pPr>
            <a:lvl2pPr>
              <a:lnSpc>
                <a:spcPct val="100000"/>
              </a:lnSpc>
              <a:spcBef>
                <a:spcPts val="1200"/>
              </a:spcBef>
              <a:defRPr sz="1500"/>
            </a:lvl2pPr>
            <a:lvl3pPr>
              <a:lnSpc>
                <a:spcPct val="100000"/>
              </a:lnSpc>
              <a:spcBef>
                <a:spcPts val="1200"/>
              </a:spcBef>
              <a:defRPr sz="1500"/>
            </a:lvl3pPr>
            <a:lvl4pPr>
              <a:lnSpc>
                <a:spcPct val="100000"/>
              </a:lnSpc>
              <a:spcBef>
                <a:spcPts val="1200"/>
              </a:spcBef>
              <a:defRPr sz="1500"/>
            </a:lvl4pPr>
            <a:lvl5pPr>
              <a:lnSpc>
                <a:spcPct val="100000"/>
              </a:lnSpc>
              <a:spcBef>
                <a:spcPts val="1200"/>
              </a:spcBef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C8F5-2743-DA87-6499-DE7A9BCFE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2" y="2586134"/>
            <a:ext cx="3529318" cy="116653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F90F7EE-844C-3217-ADE7-AE20E90F9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1067" y="6401199"/>
            <a:ext cx="4086225" cy="2852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E114233-F0A8-DA31-EAD5-251171919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2" y="6401199"/>
            <a:ext cx="363855" cy="2852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192BBF-4A93-5B55-64DC-721B39481E9A}"/>
              </a:ext>
            </a:extLst>
          </p:cNvPr>
          <p:cNvCxnSpPr>
            <a:cxnSpLocks/>
          </p:cNvCxnSpPr>
          <p:nvPr userDrawn="1"/>
        </p:nvCxnSpPr>
        <p:spPr>
          <a:xfrm>
            <a:off x="863917" y="6401199"/>
            <a:ext cx="0" cy="28529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fbeelding 7">
            <a:extLst>
              <a:ext uri="{FF2B5EF4-FFF2-40B4-BE49-F238E27FC236}">
                <a16:creationId xmlns:a16="http://schemas.microsoft.com/office/drawing/2014/main" id="{48C8ED65-B3B3-4420-493C-BA55B71322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5840" y="6417653"/>
            <a:ext cx="1183248" cy="25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240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by 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8BBC91-4761-FBD9-8457-E25CF24B89E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-39600"/>
            <a:ext cx="4470401" cy="6897600"/>
          </a:xfrm>
          <a:custGeom>
            <a:avLst/>
            <a:gdLst>
              <a:gd name="connsiteX0" fmla="*/ 0 w 4470401"/>
              <a:gd name="connsiteY0" fmla="*/ 0 h 6858000"/>
              <a:gd name="connsiteX1" fmla="*/ 919568 w 4470401"/>
              <a:gd name="connsiteY1" fmla="*/ 0 h 6858000"/>
              <a:gd name="connsiteX2" fmla="*/ 919568 w 4470401"/>
              <a:gd name="connsiteY2" fmla="*/ 52994 h 6858000"/>
              <a:gd name="connsiteX3" fmla="*/ 919976 w 4470401"/>
              <a:gd name="connsiteY3" fmla="*/ 52994 h 6858000"/>
              <a:gd name="connsiteX4" fmla="*/ 932802 w 4470401"/>
              <a:gd name="connsiteY4" fmla="*/ 52994 h 6858000"/>
              <a:gd name="connsiteX5" fmla="*/ 932802 w 4470401"/>
              <a:gd name="connsiteY5" fmla="*/ 52930 h 6858000"/>
              <a:gd name="connsiteX6" fmla="*/ 919976 w 4470401"/>
              <a:gd name="connsiteY6" fmla="*/ 52994 h 6858000"/>
              <a:gd name="connsiteX7" fmla="*/ 919568 w 4470401"/>
              <a:gd name="connsiteY7" fmla="*/ 0 h 6858000"/>
              <a:gd name="connsiteX8" fmla="*/ 941511 w 4470401"/>
              <a:gd name="connsiteY8" fmla="*/ 39 h 6858000"/>
              <a:gd name="connsiteX9" fmla="*/ 3549626 w 4470401"/>
              <a:gd name="connsiteY9" fmla="*/ 4613 h 6858000"/>
              <a:gd name="connsiteX10" fmla="*/ 3632933 w 4470401"/>
              <a:gd name="connsiteY10" fmla="*/ 14090 h 6858000"/>
              <a:gd name="connsiteX11" fmla="*/ 4253409 w 4470401"/>
              <a:gd name="connsiteY11" fmla="*/ 522955 h 6858000"/>
              <a:gd name="connsiteX12" fmla="*/ 4409324 w 4470401"/>
              <a:gd name="connsiteY12" fmla="*/ 942416 h 6858000"/>
              <a:gd name="connsiteX13" fmla="*/ 4466415 w 4470401"/>
              <a:gd name="connsiteY13" fmla="*/ 1595171 h 6858000"/>
              <a:gd name="connsiteX14" fmla="*/ 4443219 w 4470401"/>
              <a:gd name="connsiteY14" fmla="*/ 1805150 h 6858000"/>
              <a:gd name="connsiteX15" fmla="*/ 4415940 w 4470401"/>
              <a:gd name="connsiteY15" fmla="*/ 1975478 h 6858000"/>
              <a:gd name="connsiteX16" fmla="*/ 3725157 w 4470401"/>
              <a:gd name="connsiteY16" fmla="*/ 6540541 h 6858000"/>
              <a:gd name="connsiteX17" fmla="*/ 3682566 w 4470401"/>
              <a:gd name="connsiteY17" fmla="*/ 6824501 h 6858000"/>
              <a:gd name="connsiteX18" fmla="*/ 3677691 w 4470401"/>
              <a:gd name="connsiteY18" fmla="*/ 6857003 h 6858000"/>
              <a:gd name="connsiteX19" fmla="*/ 3649921 w 4470401"/>
              <a:gd name="connsiteY19" fmla="*/ 6857003 h 6858000"/>
              <a:gd name="connsiteX20" fmla="*/ 3652247 w 4470401"/>
              <a:gd name="connsiteY20" fmla="*/ 6841391 h 6858000"/>
              <a:gd name="connsiteX21" fmla="*/ 3649921 w 4470401"/>
              <a:gd name="connsiteY21" fmla="*/ 6841391 h 6858000"/>
              <a:gd name="connsiteX22" fmla="*/ 3649921 w 4470401"/>
              <a:gd name="connsiteY22" fmla="*/ 6857003 h 6858000"/>
              <a:gd name="connsiteX23" fmla="*/ 3649921 w 4470401"/>
              <a:gd name="connsiteY23" fmla="*/ 6858000 h 6858000"/>
              <a:gd name="connsiteX24" fmla="*/ 919568 w 4470401"/>
              <a:gd name="connsiteY24" fmla="*/ 6858000 h 6858000"/>
              <a:gd name="connsiteX25" fmla="*/ 0 w 4470401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70401" h="6858000">
                <a:moveTo>
                  <a:pt x="0" y="0"/>
                </a:moveTo>
                <a:lnTo>
                  <a:pt x="919568" y="0"/>
                </a:lnTo>
                <a:lnTo>
                  <a:pt x="919568" y="52994"/>
                </a:lnTo>
                <a:lnTo>
                  <a:pt x="919976" y="52994"/>
                </a:lnTo>
                <a:lnTo>
                  <a:pt x="932802" y="52994"/>
                </a:lnTo>
                <a:lnTo>
                  <a:pt x="932802" y="52930"/>
                </a:lnTo>
                <a:lnTo>
                  <a:pt x="919976" y="52994"/>
                </a:lnTo>
                <a:cubicBezTo>
                  <a:pt x="919813" y="35288"/>
                  <a:pt x="919731" y="17706"/>
                  <a:pt x="919568" y="0"/>
                </a:cubicBezTo>
                <a:lnTo>
                  <a:pt x="941511" y="39"/>
                </a:lnTo>
                <a:lnTo>
                  <a:pt x="3549626" y="4613"/>
                </a:lnTo>
                <a:cubicBezTo>
                  <a:pt x="3569309" y="5486"/>
                  <a:pt x="3598222" y="7731"/>
                  <a:pt x="3632933" y="14090"/>
                </a:cubicBezTo>
                <a:cubicBezTo>
                  <a:pt x="3700641" y="26559"/>
                  <a:pt x="4023089" y="97757"/>
                  <a:pt x="4253409" y="522955"/>
                </a:cubicBezTo>
                <a:cubicBezTo>
                  <a:pt x="4274807" y="562357"/>
                  <a:pt x="4353541" y="712359"/>
                  <a:pt x="4409324" y="942416"/>
                </a:cubicBezTo>
                <a:cubicBezTo>
                  <a:pt x="4481361" y="1239678"/>
                  <a:pt x="4472540" y="1495044"/>
                  <a:pt x="4466415" y="1595171"/>
                </a:cubicBezTo>
                <a:cubicBezTo>
                  <a:pt x="4464618" y="1624224"/>
                  <a:pt x="4456940" y="1705398"/>
                  <a:pt x="4443219" y="1805150"/>
                </a:cubicBezTo>
                <a:cubicBezTo>
                  <a:pt x="4430478" y="1897921"/>
                  <a:pt x="4417819" y="1965253"/>
                  <a:pt x="4415940" y="1975478"/>
                </a:cubicBezTo>
                <a:cubicBezTo>
                  <a:pt x="4396001" y="2084314"/>
                  <a:pt x="4206209" y="3333856"/>
                  <a:pt x="3725157" y="6540541"/>
                </a:cubicBezTo>
                <a:lnTo>
                  <a:pt x="3682566" y="6824501"/>
                </a:lnTo>
                <a:lnTo>
                  <a:pt x="3677691" y="6857003"/>
                </a:lnTo>
                <a:lnTo>
                  <a:pt x="3649921" y="6857003"/>
                </a:lnTo>
                <a:lnTo>
                  <a:pt x="3652247" y="6841391"/>
                </a:lnTo>
                <a:lnTo>
                  <a:pt x="3649921" y="6841391"/>
                </a:lnTo>
                <a:lnTo>
                  <a:pt x="3649921" y="6857003"/>
                </a:lnTo>
                <a:lnTo>
                  <a:pt x="3649921" y="6858000"/>
                </a:lnTo>
                <a:lnTo>
                  <a:pt x="919568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50000">
                <a:schemeClr val="accent2"/>
              </a:gs>
              <a:gs pos="100000">
                <a:schemeClr val="accent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>
              <a:defRPr lang="en-GB" sz="1800" smtClean="0">
                <a:solidFill>
                  <a:schemeClr val="lt1"/>
                </a:solidFill>
              </a:defRPr>
            </a:lvl1pPr>
            <a:lvl2pPr>
              <a:defRPr lang="en-GB" sz="1800" smtClean="0">
                <a:solidFill>
                  <a:schemeClr val="lt1"/>
                </a:solidFill>
              </a:defRPr>
            </a:lvl2pPr>
            <a:lvl3pPr>
              <a:defRPr lang="en-GB" sz="1800" smtClean="0">
                <a:solidFill>
                  <a:schemeClr val="lt1"/>
                </a:solidFill>
              </a:defRPr>
            </a:lvl3pPr>
            <a:lvl4pPr>
              <a:defRPr lang="en-GB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lvl="0" algn="ctr"/>
            <a:r>
              <a:rPr lang="en-GB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C8F5-2743-DA87-6499-DE7A9BCFE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5" y="2586134"/>
            <a:ext cx="3529318" cy="116653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7EF4C00F-2E1C-E8C7-3BE5-B99D92C71C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65502" y="0"/>
            <a:ext cx="8826500" cy="6858000"/>
          </a:xfrm>
        </p:spPr>
        <p:txBody>
          <a:bodyPr bIns="900000" anchor="ctr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1A339D-8FD5-6D51-D818-ED894EC75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868476"/>
            <a:ext cx="3529318" cy="1155588"/>
          </a:xfrm>
          <a:noFill/>
          <a:ln w="12700">
            <a:noFill/>
          </a:ln>
          <a:effectLst>
            <a:glow rad="139700">
              <a:srgbClr val="FF4D00">
                <a:alpha val="7000"/>
              </a:srgbClr>
            </a:glow>
          </a:effectLst>
        </p:spPr>
        <p:txBody>
          <a:bodyPr vert="horz" wrap="square" lIns="90000" tIns="122400" rIns="91440" bIns="122400" rtlCol="0" anchor="b">
            <a:noAutofit/>
          </a:bodyPr>
          <a:lstStyle>
            <a:lvl1pPr>
              <a:defRPr lang="en-GB" cap="none" baseline="0" dirty="0">
                <a:solidFill>
                  <a:schemeClr val="bg1"/>
                </a:solidFill>
                <a:latin typeface="+mn-lt"/>
                <a:ea typeface="Lato"/>
                <a:cs typeface="Lato"/>
              </a:defRPr>
            </a:lvl1pPr>
          </a:lstStyle>
          <a:p>
            <a:pPr lvl="0"/>
            <a:r>
              <a:rPr lang="en-US"/>
              <a:t>Click to edit Title</a:t>
            </a:r>
            <a:endParaRPr lang="en-GB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AE36C489-DE79-2027-E83E-3BFA574E2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1067" y="6401199"/>
            <a:ext cx="4086225" cy="2852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4E34369-0C9E-D86B-A9E5-4006DCCC0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2" y="6401199"/>
            <a:ext cx="363855" cy="2852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080AE-D0B2-E736-6407-293E8D567EA0}"/>
              </a:ext>
            </a:extLst>
          </p:cNvPr>
          <p:cNvCxnSpPr>
            <a:cxnSpLocks/>
          </p:cNvCxnSpPr>
          <p:nvPr userDrawn="1"/>
        </p:nvCxnSpPr>
        <p:spPr>
          <a:xfrm>
            <a:off x="863917" y="6401199"/>
            <a:ext cx="0" cy="28529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D339EE4C-0176-10F0-B4D7-135A7631DEC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565838" y="6420188"/>
            <a:ext cx="1183249" cy="249848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330943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by 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ECA38E76-E030-F6B0-D774-A9AD4F77F5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65502" y="0"/>
            <a:ext cx="8826500" cy="6858000"/>
          </a:xfrm>
        </p:spPr>
        <p:txBody>
          <a:bodyPr bIns="900000" anchor="ctr"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E1C8B7A-EAD1-0462-3370-3BE568C00D1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-39600"/>
            <a:ext cx="4470401" cy="6897600"/>
          </a:xfrm>
          <a:custGeom>
            <a:avLst/>
            <a:gdLst>
              <a:gd name="connsiteX0" fmla="*/ 0 w 4470401"/>
              <a:gd name="connsiteY0" fmla="*/ 0 h 6858000"/>
              <a:gd name="connsiteX1" fmla="*/ 919568 w 4470401"/>
              <a:gd name="connsiteY1" fmla="*/ 0 h 6858000"/>
              <a:gd name="connsiteX2" fmla="*/ 919568 w 4470401"/>
              <a:gd name="connsiteY2" fmla="*/ 52994 h 6858000"/>
              <a:gd name="connsiteX3" fmla="*/ 919976 w 4470401"/>
              <a:gd name="connsiteY3" fmla="*/ 52994 h 6858000"/>
              <a:gd name="connsiteX4" fmla="*/ 932802 w 4470401"/>
              <a:gd name="connsiteY4" fmla="*/ 52994 h 6858000"/>
              <a:gd name="connsiteX5" fmla="*/ 932802 w 4470401"/>
              <a:gd name="connsiteY5" fmla="*/ 52930 h 6858000"/>
              <a:gd name="connsiteX6" fmla="*/ 919976 w 4470401"/>
              <a:gd name="connsiteY6" fmla="*/ 52994 h 6858000"/>
              <a:gd name="connsiteX7" fmla="*/ 919568 w 4470401"/>
              <a:gd name="connsiteY7" fmla="*/ 0 h 6858000"/>
              <a:gd name="connsiteX8" fmla="*/ 941511 w 4470401"/>
              <a:gd name="connsiteY8" fmla="*/ 39 h 6858000"/>
              <a:gd name="connsiteX9" fmla="*/ 3549626 w 4470401"/>
              <a:gd name="connsiteY9" fmla="*/ 4613 h 6858000"/>
              <a:gd name="connsiteX10" fmla="*/ 3632933 w 4470401"/>
              <a:gd name="connsiteY10" fmla="*/ 14090 h 6858000"/>
              <a:gd name="connsiteX11" fmla="*/ 4253409 w 4470401"/>
              <a:gd name="connsiteY11" fmla="*/ 522955 h 6858000"/>
              <a:gd name="connsiteX12" fmla="*/ 4409324 w 4470401"/>
              <a:gd name="connsiteY12" fmla="*/ 942416 h 6858000"/>
              <a:gd name="connsiteX13" fmla="*/ 4466415 w 4470401"/>
              <a:gd name="connsiteY13" fmla="*/ 1595171 h 6858000"/>
              <a:gd name="connsiteX14" fmla="*/ 4443219 w 4470401"/>
              <a:gd name="connsiteY14" fmla="*/ 1805150 h 6858000"/>
              <a:gd name="connsiteX15" fmla="*/ 4415940 w 4470401"/>
              <a:gd name="connsiteY15" fmla="*/ 1975478 h 6858000"/>
              <a:gd name="connsiteX16" fmla="*/ 3725157 w 4470401"/>
              <a:gd name="connsiteY16" fmla="*/ 6540541 h 6858000"/>
              <a:gd name="connsiteX17" fmla="*/ 3682566 w 4470401"/>
              <a:gd name="connsiteY17" fmla="*/ 6824501 h 6858000"/>
              <a:gd name="connsiteX18" fmla="*/ 3677691 w 4470401"/>
              <a:gd name="connsiteY18" fmla="*/ 6857003 h 6858000"/>
              <a:gd name="connsiteX19" fmla="*/ 3649921 w 4470401"/>
              <a:gd name="connsiteY19" fmla="*/ 6857003 h 6858000"/>
              <a:gd name="connsiteX20" fmla="*/ 3652247 w 4470401"/>
              <a:gd name="connsiteY20" fmla="*/ 6841391 h 6858000"/>
              <a:gd name="connsiteX21" fmla="*/ 3649921 w 4470401"/>
              <a:gd name="connsiteY21" fmla="*/ 6841391 h 6858000"/>
              <a:gd name="connsiteX22" fmla="*/ 3649921 w 4470401"/>
              <a:gd name="connsiteY22" fmla="*/ 6857003 h 6858000"/>
              <a:gd name="connsiteX23" fmla="*/ 3649921 w 4470401"/>
              <a:gd name="connsiteY23" fmla="*/ 6858000 h 6858000"/>
              <a:gd name="connsiteX24" fmla="*/ 919568 w 4470401"/>
              <a:gd name="connsiteY24" fmla="*/ 6858000 h 6858000"/>
              <a:gd name="connsiteX25" fmla="*/ 0 w 4470401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70401" h="6858000">
                <a:moveTo>
                  <a:pt x="0" y="0"/>
                </a:moveTo>
                <a:lnTo>
                  <a:pt x="919568" y="0"/>
                </a:lnTo>
                <a:lnTo>
                  <a:pt x="919568" y="52994"/>
                </a:lnTo>
                <a:lnTo>
                  <a:pt x="919976" y="52994"/>
                </a:lnTo>
                <a:lnTo>
                  <a:pt x="932802" y="52994"/>
                </a:lnTo>
                <a:lnTo>
                  <a:pt x="932802" y="52930"/>
                </a:lnTo>
                <a:lnTo>
                  <a:pt x="919976" y="52994"/>
                </a:lnTo>
                <a:cubicBezTo>
                  <a:pt x="919813" y="35288"/>
                  <a:pt x="919731" y="17706"/>
                  <a:pt x="919568" y="0"/>
                </a:cubicBezTo>
                <a:lnTo>
                  <a:pt x="941511" y="39"/>
                </a:lnTo>
                <a:lnTo>
                  <a:pt x="3549626" y="4613"/>
                </a:lnTo>
                <a:cubicBezTo>
                  <a:pt x="3569309" y="5486"/>
                  <a:pt x="3598222" y="7731"/>
                  <a:pt x="3632933" y="14090"/>
                </a:cubicBezTo>
                <a:cubicBezTo>
                  <a:pt x="3700641" y="26559"/>
                  <a:pt x="4023089" y="97757"/>
                  <a:pt x="4253409" y="522955"/>
                </a:cubicBezTo>
                <a:cubicBezTo>
                  <a:pt x="4274807" y="562357"/>
                  <a:pt x="4353541" y="712359"/>
                  <a:pt x="4409324" y="942416"/>
                </a:cubicBezTo>
                <a:cubicBezTo>
                  <a:pt x="4481361" y="1239678"/>
                  <a:pt x="4472540" y="1495044"/>
                  <a:pt x="4466415" y="1595171"/>
                </a:cubicBezTo>
                <a:cubicBezTo>
                  <a:pt x="4464618" y="1624224"/>
                  <a:pt x="4456940" y="1705398"/>
                  <a:pt x="4443219" y="1805150"/>
                </a:cubicBezTo>
                <a:cubicBezTo>
                  <a:pt x="4430478" y="1897921"/>
                  <a:pt x="4417819" y="1965253"/>
                  <a:pt x="4415940" y="1975478"/>
                </a:cubicBezTo>
                <a:cubicBezTo>
                  <a:pt x="4396001" y="2084314"/>
                  <a:pt x="4206209" y="3333856"/>
                  <a:pt x="3725157" y="6540541"/>
                </a:cubicBezTo>
                <a:lnTo>
                  <a:pt x="3682566" y="6824501"/>
                </a:lnTo>
                <a:lnTo>
                  <a:pt x="3677691" y="6857003"/>
                </a:lnTo>
                <a:lnTo>
                  <a:pt x="3649921" y="6857003"/>
                </a:lnTo>
                <a:lnTo>
                  <a:pt x="3652247" y="6841391"/>
                </a:lnTo>
                <a:lnTo>
                  <a:pt x="3649921" y="6841391"/>
                </a:lnTo>
                <a:lnTo>
                  <a:pt x="3649921" y="6857003"/>
                </a:lnTo>
                <a:lnTo>
                  <a:pt x="3649921" y="6858000"/>
                </a:lnTo>
                <a:lnTo>
                  <a:pt x="91956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>
              <a:defRPr lang="en-GB" sz="1800" smtClean="0">
                <a:solidFill>
                  <a:schemeClr val="lt1"/>
                </a:solidFill>
              </a:defRPr>
            </a:lvl1pPr>
            <a:lvl2pPr>
              <a:defRPr lang="en-GB" sz="1800" smtClean="0">
                <a:solidFill>
                  <a:schemeClr val="lt1"/>
                </a:solidFill>
              </a:defRPr>
            </a:lvl2pPr>
            <a:lvl3pPr>
              <a:defRPr lang="en-GB" sz="1800" smtClean="0">
                <a:solidFill>
                  <a:schemeClr val="lt1"/>
                </a:solidFill>
              </a:defRPr>
            </a:lvl3pPr>
            <a:lvl4pPr>
              <a:defRPr lang="en-GB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lvl="0" algn="ctr"/>
            <a:r>
              <a:rPr lang="en-GB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C8F5-2743-DA87-6499-DE7A9BCFE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5" y="2586134"/>
            <a:ext cx="3529318" cy="116653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1A339D-8FD5-6D51-D818-ED894EC75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868476"/>
            <a:ext cx="3529318" cy="1155588"/>
          </a:xfrm>
          <a:noFill/>
          <a:ln w="12700">
            <a:noFill/>
          </a:ln>
          <a:effectLst>
            <a:glow rad="139700">
              <a:srgbClr val="FF4D00">
                <a:alpha val="7000"/>
              </a:srgbClr>
            </a:glow>
          </a:effectLst>
        </p:spPr>
        <p:txBody>
          <a:bodyPr vert="horz" wrap="square" lIns="90000" tIns="122400" rIns="91440" bIns="122400" rtlCol="0" anchor="b">
            <a:noAutofit/>
          </a:bodyPr>
          <a:lstStyle>
            <a:lvl1pPr>
              <a:defRPr lang="en-GB" cap="none" baseline="0" dirty="0">
                <a:solidFill>
                  <a:schemeClr val="bg1"/>
                </a:solidFill>
                <a:latin typeface="+mn-lt"/>
                <a:ea typeface="Lato"/>
                <a:cs typeface="Lato"/>
              </a:defRPr>
            </a:lvl1pPr>
          </a:lstStyle>
          <a:p>
            <a:pPr lvl="0"/>
            <a:r>
              <a:rPr lang="en-US"/>
              <a:t>Click to edit Title</a:t>
            </a:r>
            <a:endParaRPr lang="en-GB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45024B5C-0F9F-7BF3-CFFF-8D670F0B3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1067" y="6401199"/>
            <a:ext cx="4086225" cy="2852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A33B658C-4DCE-EB15-29EB-D4A68E5F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2" y="6401199"/>
            <a:ext cx="363855" cy="2852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C65F465-0278-8EA9-AFFB-224DB8A9C55D}"/>
              </a:ext>
            </a:extLst>
          </p:cNvPr>
          <p:cNvCxnSpPr>
            <a:cxnSpLocks/>
          </p:cNvCxnSpPr>
          <p:nvPr userDrawn="1"/>
        </p:nvCxnSpPr>
        <p:spPr>
          <a:xfrm>
            <a:off x="863917" y="6401199"/>
            <a:ext cx="0" cy="28529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368346-9C37-F72D-72B9-5253AA4C816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565838" y="6420188"/>
            <a:ext cx="1183249" cy="249848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496958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by side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7E0C3D3B-941D-E4DA-0266-492AE306B5F6}"/>
              </a:ext>
            </a:extLst>
          </p:cNvPr>
          <p:cNvSpPr/>
          <p:nvPr userDrawn="1"/>
        </p:nvSpPr>
        <p:spPr>
          <a:xfrm>
            <a:off x="0" y="2422"/>
            <a:ext cx="3231701" cy="6855578"/>
          </a:xfrm>
          <a:custGeom>
            <a:avLst/>
            <a:gdLst>
              <a:gd name="connsiteX0" fmla="*/ 0 w 3231701"/>
              <a:gd name="connsiteY0" fmla="*/ 0 h 6855578"/>
              <a:gd name="connsiteX1" fmla="*/ 1860488 w 3231701"/>
              <a:gd name="connsiteY1" fmla="*/ 2191 h 6855578"/>
              <a:gd name="connsiteX2" fmla="*/ 1984549 w 3231701"/>
              <a:gd name="connsiteY2" fmla="*/ 11668 h 6855578"/>
              <a:gd name="connsiteX3" fmla="*/ 2908559 w 3231701"/>
              <a:gd name="connsiteY3" fmla="*/ 520532 h 6855578"/>
              <a:gd name="connsiteX4" fmla="*/ 3140747 w 3231701"/>
              <a:gd name="connsiteY4" fmla="*/ 939993 h 6855578"/>
              <a:gd name="connsiteX5" fmla="*/ 3225765 w 3231701"/>
              <a:gd name="connsiteY5" fmla="*/ 1592749 h 6855578"/>
              <a:gd name="connsiteX6" fmla="*/ 3191222 w 3231701"/>
              <a:gd name="connsiteY6" fmla="*/ 1802728 h 6855578"/>
              <a:gd name="connsiteX7" fmla="*/ 3150599 w 3231701"/>
              <a:gd name="connsiteY7" fmla="*/ 1973056 h 6855578"/>
              <a:gd name="connsiteX8" fmla="*/ 2121888 w 3231701"/>
              <a:gd name="connsiteY8" fmla="*/ 6538119 h 6855578"/>
              <a:gd name="connsiteX9" fmla="*/ 2058462 w 3231701"/>
              <a:gd name="connsiteY9" fmla="*/ 6822079 h 6855578"/>
              <a:gd name="connsiteX10" fmla="*/ 2051201 w 3231701"/>
              <a:gd name="connsiteY10" fmla="*/ 6854581 h 6855578"/>
              <a:gd name="connsiteX11" fmla="*/ 2009848 w 3231701"/>
              <a:gd name="connsiteY11" fmla="*/ 6854581 h 6855578"/>
              <a:gd name="connsiteX12" fmla="*/ 2013310 w 3231701"/>
              <a:gd name="connsiteY12" fmla="*/ 6838969 h 6855578"/>
              <a:gd name="connsiteX13" fmla="*/ 2009848 w 3231701"/>
              <a:gd name="connsiteY13" fmla="*/ 6838969 h 6855578"/>
              <a:gd name="connsiteX14" fmla="*/ 2009848 w 3231701"/>
              <a:gd name="connsiteY14" fmla="*/ 6854581 h 6855578"/>
              <a:gd name="connsiteX15" fmla="*/ 2009848 w 3231701"/>
              <a:gd name="connsiteY15" fmla="*/ 6855578 h 6855578"/>
              <a:gd name="connsiteX16" fmla="*/ 0 w 3231701"/>
              <a:gd name="connsiteY16" fmla="*/ 6855578 h 6855578"/>
              <a:gd name="connsiteX17" fmla="*/ 0 w 3231701"/>
              <a:gd name="connsiteY17" fmla="*/ 0 h 685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31701" h="6855578">
                <a:moveTo>
                  <a:pt x="0" y="0"/>
                </a:moveTo>
                <a:lnTo>
                  <a:pt x="1860488" y="2191"/>
                </a:lnTo>
                <a:cubicBezTo>
                  <a:pt x="1889801" y="3064"/>
                  <a:pt x="1932857" y="5308"/>
                  <a:pt x="1984549" y="11668"/>
                </a:cubicBezTo>
                <a:cubicBezTo>
                  <a:pt x="2085380" y="24137"/>
                  <a:pt x="2565567" y="95335"/>
                  <a:pt x="2908559" y="520532"/>
                </a:cubicBezTo>
                <a:cubicBezTo>
                  <a:pt x="2940425" y="559934"/>
                  <a:pt x="3057675" y="709937"/>
                  <a:pt x="3140747" y="939993"/>
                </a:cubicBezTo>
                <a:cubicBezTo>
                  <a:pt x="3248023" y="1237256"/>
                  <a:pt x="3234887" y="1492622"/>
                  <a:pt x="3225765" y="1592749"/>
                </a:cubicBezTo>
                <a:cubicBezTo>
                  <a:pt x="3223089" y="1621802"/>
                  <a:pt x="3211656" y="1702976"/>
                  <a:pt x="3191222" y="1802728"/>
                </a:cubicBezTo>
                <a:cubicBezTo>
                  <a:pt x="3172248" y="1895499"/>
                  <a:pt x="3153396" y="1962831"/>
                  <a:pt x="3150599" y="1973056"/>
                </a:cubicBezTo>
                <a:cubicBezTo>
                  <a:pt x="3120906" y="2081892"/>
                  <a:pt x="2838269" y="3331434"/>
                  <a:pt x="2121888" y="6538119"/>
                </a:cubicBezTo>
                <a:lnTo>
                  <a:pt x="2058462" y="6822079"/>
                </a:lnTo>
                <a:lnTo>
                  <a:pt x="2051201" y="6854581"/>
                </a:lnTo>
                <a:lnTo>
                  <a:pt x="2009848" y="6854581"/>
                </a:lnTo>
                <a:lnTo>
                  <a:pt x="2013310" y="6838969"/>
                </a:lnTo>
                <a:lnTo>
                  <a:pt x="2009848" y="6838969"/>
                </a:lnTo>
                <a:lnTo>
                  <a:pt x="2009848" y="6854581"/>
                </a:lnTo>
                <a:lnTo>
                  <a:pt x="2009848" y="6855578"/>
                </a:lnTo>
                <a:lnTo>
                  <a:pt x="0" y="685557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EC8F5-2743-DA87-6499-DE7A9BCFE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96114" y="2430146"/>
            <a:ext cx="6552974" cy="373570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1A339D-8FD5-6D51-D818-ED894EC75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6114" y="868476"/>
            <a:ext cx="6552974" cy="1155588"/>
          </a:xfrm>
          <a:noFill/>
          <a:ln w="12700">
            <a:noFill/>
          </a:ln>
          <a:effectLst>
            <a:glow rad="139700">
              <a:srgbClr val="FF4D00">
                <a:alpha val="7000"/>
              </a:srgbClr>
            </a:glow>
          </a:effectLst>
        </p:spPr>
        <p:txBody>
          <a:bodyPr vert="horz" wrap="square" lIns="90000" tIns="122400" rIns="91440" bIns="122400" rtlCol="0" anchor="b">
            <a:noAutofit/>
          </a:bodyPr>
          <a:lstStyle>
            <a:lvl1pPr>
              <a:defRPr lang="en-GB" cap="none" baseline="0" dirty="0">
                <a:solidFill>
                  <a:schemeClr val="accent2"/>
                </a:solidFill>
                <a:latin typeface="+mn-lt"/>
                <a:ea typeface="Lato"/>
                <a:cs typeface="Lato"/>
              </a:defRPr>
            </a:lvl1pPr>
          </a:lstStyle>
          <a:p>
            <a:pPr lvl="0"/>
            <a:r>
              <a:rPr lang="en-US"/>
              <a:t>Click to edit Title</a:t>
            </a:r>
            <a:endParaRPr lang="en-GB"/>
          </a:p>
        </p:txBody>
      </p:sp>
      <p:pic>
        <p:nvPicPr>
          <p:cNvPr id="6" name="Picture 5" descr="A green machine with a black background&#10;&#10;AI-generated content may be incorrect.">
            <a:extLst>
              <a:ext uri="{FF2B5EF4-FFF2-40B4-BE49-F238E27FC236}">
                <a16:creationId xmlns:a16="http://schemas.microsoft.com/office/drawing/2014/main" id="{81F91C41-5083-4A7A-C5B8-0F1DCA6B4D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1"/>
          <a:stretch>
            <a:fillRect/>
          </a:stretch>
        </p:blipFill>
        <p:spPr>
          <a:xfrm>
            <a:off x="1175520" y="963667"/>
            <a:ext cx="3831772" cy="5266021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46865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ide by 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7E0C3D3B-941D-E4DA-0266-492AE306B5F6}"/>
              </a:ext>
            </a:extLst>
          </p:cNvPr>
          <p:cNvSpPr/>
          <p:nvPr userDrawn="1"/>
        </p:nvSpPr>
        <p:spPr>
          <a:xfrm>
            <a:off x="0" y="2422"/>
            <a:ext cx="3231701" cy="6855578"/>
          </a:xfrm>
          <a:custGeom>
            <a:avLst/>
            <a:gdLst>
              <a:gd name="connsiteX0" fmla="*/ 0 w 3231701"/>
              <a:gd name="connsiteY0" fmla="*/ 0 h 6855578"/>
              <a:gd name="connsiteX1" fmla="*/ 1860488 w 3231701"/>
              <a:gd name="connsiteY1" fmla="*/ 2191 h 6855578"/>
              <a:gd name="connsiteX2" fmla="*/ 1984549 w 3231701"/>
              <a:gd name="connsiteY2" fmla="*/ 11668 h 6855578"/>
              <a:gd name="connsiteX3" fmla="*/ 2908559 w 3231701"/>
              <a:gd name="connsiteY3" fmla="*/ 520532 h 6855578"/>
              <a:gd name="connsiteX4" fmla="*/ 3140747 w 3231701"/>
              <a:gd name="connsiteY4" fmla="*/ 939993 h 6855578"/>
              <a:gd name="connsiteX5" fmla="*/ 3225765 w 3231701"/>
              <a:gd name="connsiteY5" fmla="*/ 1592749 h 6855578"/>
              <a:gd name="connsiteX6" fmla="*/ 3191222 w 3231701"/>
              <a:gd name="connsiteY6" fmla="*/ 1802728 h 6855578"/>
              <a:gd name="connsiteX7" fmla="*/ 3150599 w 3231701"/>
              <a:gd name="connsiteY7" fmla="*/ 1973056 h 6855578"/>
              <a:gd name="connsiteX8" fmla="*/ 2121888 w 3231701"/>
              <a:gd name="connsiteY8" fmla="*/ 6538119 h 6855578"/>
              <a:gd name="connsiteX9" fmla="*/ 2058462 w 3231701"/>
              <a:gd name="connsiteY9" fmla="*/ 6822079 h 6855578"/>
              <a:gd name="connsiteX10" fmla="*/ 2051201 w 3231701"/>
              <a:gd name="connsiteY10" fmla="*/ 6854581 h 6855578"/>
              <a:gd name="connsiteX11" fmla="*/ 2009848 w 3231701"/>
              <a:gd name="connsiteY11" fmla="*/ 6854581 h 6855578"/>
              <a:gd name="connsiteX12" fmla="*/ 2013310 w 3231701"/>
              <a:gd name="connsiteY12" fmla="*/ 6838969 h 6855578"/>
              <a:gd name="connsiteX13" fmla="*/ 2009848 w 3231701"/>
              <a:gd name="connsiteY13" fmla="*/ 6838969 h 6855578"/>
              <a:gd name="connsiteX14" fmla="*/ 2009848 w 3231701"/>
              <a:gd name="connsiteY14" fmla="*/ 6854581 h 6855578"/>
              <a:gd name="connsiteX15" fmla="*/ 2009848 w 3231701"/>
              <a:gd name="connsiteY15" fmla="*/ 6855578 h 6855578"/>
              <a:gd name="connsiteX16" fmla="*/ 0 w 3231701"/>
              <a:gd name="connsiteY16" fmla="*/ 6855578 h 6855578"/>
              <a:gd name="connsiteX17" fmla="*/ 0 w 3231701"/>
              <a:gd name="connsiteY17" fmla="*/ 0 h 685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31701" h="6855578">
                <a:moveTo>
                  <a:pt x="0" y="0"/>
                </a:moveTo>
                <a:lnTo>
                  <a:pt x="1860488" y="2191"/>
                </a:lnTo>
                <a:cubicBezTo>
                  <a:pt x="1889801" y="3064"/>
                  <a:pt x="1932857" y="5308"/>
                  <a:pt x="1984549" y="11668"/>
                </a:cubicBezTo>
                <a:cubicBezTo>
                  <a:pt x="2085380" y="24137"/>
                  <a:pt x="2565567" y="95335"/>
                  <a:pt x="2908559" y="520532"/>
                </a:cubicBezTo>
                <a:cubicBezTo>
                  <a:pt x="2940425" y="559934"/>
                  <a:pt x="3057675" y="709937"/>
                  <a:pt x="3140747" y="939993"/>
                </a:cubicBezTo>
                <a:cubicBezTo>
                  <a:pt x="3248023" y="1237256"/>
                  <a:pt x="3234887" y="1492622"/>
                  <a:pt x="3225765" y="1592749"/>
                </a:cubicBezTo>
                <a:cubicBezTo>
                  <a:pt x="3223089" y="1621802"/>
                  <a:pt x="3211656" y="1702976"/>
                  <a:pt x="3191222" y="1802728"/>
                </a:cubicBezTo>
                <a:cubicBezTo>
                  <a:pt x="3172248" y="1895499"/>
                  <a:pt x="3153396" y="1962831"/>
                  <a:pt x="3150599" y="1973056"/>
                </a:cubicBezTo>
                <a:cubicBezTo>
                  <a:pt x="3120906" y="2081892"/>
                  <a:pt x="2838269" y="3331434"/>
                  <a:pt x="2121888" y="6538119"/>
                </a:cubicBezTo>
                <a:lnTo>
                  <a:pt x="2058462" y="6822079"/>
                </a:lnTo>
                <a:lnTo>
                  <a:pt x="2051201" y="6854581"/>
                </a:lnTo>
                <a:lnTo>
                  <a:pt x="2009848" y="6854581"/>
                </a:lnTo>
                <a:lnTo>
                  <a:pt x="2013310" y="6838969"/>
                </a:lnTo>
                <a:lnTo>
                  <a:pt x="2009848" y="6838969"/>
                </a:lnTo>
                <a:lnTo>
                  <a:pt x="2009848" y="6854581"/>
                </a:lnTo>
                <a:lnTo>
                  <a:pt x="2009848" y="6855578"/>
                </a:lnTo>
                <a:lnTo>
                  <a:pt x="0" y="68555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1A339D-8FD5-6D51-D818-ED894EC75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5" y="868476"/>
            <a:ext cx="6552974" cy="1155588"/>
          </a:xfrm>
          <a:noFill/>
          <a:ln w="12700">
            <a:noFill/>
          </a:ln>
          <a:effectLst>
            <a:glow rad="139700">
              <a:srgbClr val="FF4D00">
                <a:alpha val="7000"/>
              </a:srgbClr>
            </a:glow>
          </a:effectLst>
        </p:spPr>
        <p:txBody>
          <a:bodyPr vert="horz" wrap="square" lIns="90000" tIns="122400" rIns="91440" bIns="122400" rtlCol="0" anchor="b">
            <a:noAutofit/>
          </a:bodyPr>
          <a:lstStyle>
            <a:lvl1pPr>
              <a:defRPr lang="en-GB" cap="none" baseline="0" dirty="0">
                <a:solidFill>
                  <a:schemeClr val="accent2"/>
                </a:solidFill>
                <a:latin typeface="+mn-lt"/>
                <a:ea typeface="Lato"/>
                <a:cs typeface="Lato"/>
              </a:defRPr>
            </a:lvl1pPr>
          </a:lstStyle>
          <a:p>
            <a:pPr lvl="0"/>
            <a:r>
              <a:rPr lang="en-US"/>
              <a:t>Click to edit Title</a:t>
            </a:r>
            <a:endParaRPr lang="en-GB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AE36C489-DE79-2027-E83E-3BFA574E2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1067" y="6401199"/>
            <a:ext cx="4086225" cy="28529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4E34369-0C9E-D86B-A9E5-4006DCCC0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2" y="6401199"/>
            <a:ext cx="363855" cy="28529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8080AE-D0B2-E736-6407-293E8D567EA0}"/>
              </a:ext>
            </a:extLst>
          </p:cNvPr>
          <p:cNvCxnSpPr>
            <a:cxnSpLocks/>
          </p:cNvCxnSpPr>
          <p:nvPr userDrawn="1"/>
        </p:nvCxnSpPr>
        <p:spPr>
          <a:xfrm>
            <a:off x="863917" y="6401199"/>
            <a:ext cx="0" cy="28529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green gas pump with a black background&#10;&#10;AI-generated content may be incorrect.">
            <a:extLst>
              <a:ext uri="{FF2B5EF4-FFF2-40B4-BE49-F238E27FC236}">
                <a16:creationId xmlns:a16="http://schemas.microsoft.com/office/drawing/2014/main" id="{54D56FA3-4437-9315-82F7-5F53167D0E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8008" r="30820" b="8669"/>
          <a:stretch>
            <a:fillRect/>
          </a:stretch>
        </p:blipFill>
        <p:spPr>
          <a:xfrm>
            <a:off x="7962854" y="1008575"/>
            <a:ext cx="3517946" cy="5850976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BD7DFA2-CC1E-FD98-D914-274691A3A750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2914" y="2430146"/>
            <a:ext cx="6552967" cy="116653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7" name="Afbeelding 7">
            <a:extLst>
              <a:ext uri="{FF2B5EF4-FFF2-40B4-BE49-F238E27FC236}">
                <a16:creationId xmlns:a16="http://schemas.microsoft.com/office/drawing/2014/main" id="{8C588E43-DBE1-4054-E1B8-5C8A28BEF4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5840" y="441325"/>
            <a:ext cx="1183248" cy="25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059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7">
            <a:extLst>
              <a:ext uri="{FF2B5EF4-FFF2-40B4-BE49-F238E27FC236}">
                <a16:creationId xmlns:a16="http://schemas.microsoft.com/office/drawing/2014/main" id="{66F00FAC-392A-7C05-E280-F61892B9DA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5840" y="441325"/>
            <a:ext cx="1183248" cy="252383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982CD-7789-3514-523D-48A613D6C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1067" y="6401199"/>
            <a:ext cx="4086225" cy="285290"/>
          </a:xfrm>
        </p:spPr>
        <p:txBody>
          <a:bodyPr/>
          <a:lstStyle/>
          <a:p>
            <a:r>
              <a:rPr lang="en-GB"/>
              <a:t>Milence Master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EB411-B3BB-11E9-87F7-965EFF484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2" y="6401199"/>
            <a:ext cx="363855" cy="285290"/>
          </a:xfrm>
        </p:spPr>
        <p:txBody>
          <a:bodyPr/>
          <a:lstStyle/>
          <a:p>
            <a:fld id="{681CB52B-DE19-4145-B24A-0F9E4486D4CD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F61756-0F43-5758-BFDD-6C10B6C63547}"/>
              </a:ext>
            </a:extLst>
          </p:cNvPr>
          <p:cNvCxnSpPr>
            <a:cxnSpLocks/>
          </p:cNvCxnSpPr>
          <p:nvPr userDrawn="1"/>
        </p:nvCxnSpPr>
        <p:spPr>
          <a:xfrm>
            <a:off x="863918" y="6401199"/>
            <a:ext cx="0" cy="285290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7562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2BF2B3-A068-B7A0-CCFA-60C609B808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17190" r="32438"/>
          <a:stretch/>
        </p:blipFill>
        <p:spPr>
          <a:xfrm rot="5400000">
            <a:off x="-1062851" y="1062850"/>
            <a:ext cx="6858002" cy="47323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13A119-A50D-B69C-65DB-1F9BC0618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2858493"/>
            <a:ext cx="2543355" cy="68421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E37C42-2B49-C126-F36F-4534A2AEFF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99726" y="-2"/>
            <a:ext cx="8592274" cy="6897689"/>
          </a:xfrm>
          <a:custGeom>
            <a:avLst/>
            <a:gdLst>
              <a:gd name="connsiteX0" fmla="*/ 50195 w 8592274"/>
              <a:gd name="connsiteY0" fmla="*/ 6841297 h 6897689"/>
              <a:gd name="connsiteX1" fmla="*/ 52521 w 8592274"/>
              <a:gd name="connsiteY1" fmla="*/ 6841297 h 6897689"/>
              <a:gd name="connsiteX2" fmla="*/ 50195 w 8592274"/>
              <a:gd name="connsiteY2" fmla="*/ 6856999 h 6897689"/>
              <a:gd name="connsiteX3" fmla="*/ 127078 w 8592274"/>
              <a:gd name="connsiteY3" fmla="*/ 0 h 6897689"/>
              <a:gd name="connsiteX4" fmla="*/ 8592274 w 8592274"/>
              <a:gd name="connsiteY4" fmla="*/ 0 h 6897689"/>
              <a:gd name="connsiteX5" fmla="*/ 8592274 w 8592274"/>
              <a:gd name="connsiteY5" fmla="*/ 6897689 h 6897689"/>
              <a:gd name="connsiteX6" fmla="*/ 0 w 8592274"/>
              <a:gd name="connsiteY6" fmla="*/ 6897689 h 6897689"/>
              <a:gd name="connsiteX7" fmla="*/ 0 w 8592274"/>
              <a:gd name="connsiteY7" fmla="*/ 6858002 h 6897689"/>
              <a:gd name="connsiteX8" fmla="*/ 50195 w 8592274"/>
              <a:gd name="connsiteY8" fmla="*/ 6858002 h 6897689"/>
              <a:gd name="connsiteX9" fmla="*/ 50195 w 8592274"/>
              <a:gd name="connsiteY9" fmla="*/ 6856999 h 6897689"/>
              <a:gd name="connsiteX10" fmla="*/ 77965 w 8592274"/>
              <a:gd name="connsiteY10" fmla="*/ 6856999 h 6897689"/>
              <a:gd name="connsiteX11" fmla="*/ 82840 w 8592274"/>
              <a:gd name="connsiteY11" fmla="*/ 6824310 h 6897689"/>
              <a:gd name="connsiteX12" fmla="*/ 125431 w 8592274"/>
              <a:gd name="connsiteY12" fmla="*/ 6538710 h 6897689"/>
              <a:gd name="connsiteX13" fmla="*/ 816214 w 8592274"/>
              <a:gd name="connsiteY13" fmla="*/ 1947287 h 6897689"/>
              <a:gd name="connsiteX14" fmla="*/ 843493 w 8592274"/>
              <a:gd name="connsiteY14" fmla="*/ 1775976 h 6897689"/>
              <a:gd name="connsiteX15" fmla="*/ 866689 w 8592274"/>
              <a:gd name="connsiteY15" fmla="*/ 1564784 h 6897689"/>
              <a:gd name="connsiteX16" fmla="*/ 809598 w 8592274"/>
              <a:gd name="connsiteY16" fmla="*/ 908260 h 6897689"/>
              <a:gd name="connsiteX17" fmla="*/ 653683 w 8592274"/>
              <a:gd name="connsiteY17" fmla="*/ 486377 h 6897689"/>
              <a:gd name="connsiteX18" fmla="*/ 198555 w 8592274"/>
              <a:gd name="connsiteY18" fmla="*/ 29262 h 6897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592274" h="6897689">
                <a:moveTo>
                  <a:pt x="50195" y="6841297"/>
                </a:moveTo>
                <a:lnTo>
                  <a:pt x="52521" y="6841297"/>
                </a:lnTo>
                <a:lnTo>
                  <a:pt x="50195" y="6856999"/>
                </a:lnTo>
                <a:close/>
                <a:moveTo>
                  <a:pt x="127078" y="0"/>
                </a:moveTo>
                <a:lnTo>
                  <a:pt x="8592274" y="0"/>
                </a:lnTo>
                <a:lnTo>
                  <a:pt x="8592274" y="6897689"/>
                </a:lnTo>
                <a:lnTo>
                  <a:pt x="0" y="6897689"/>
                </a:lnTo>
                <a:lnTo>
                  <a:pt x="0" y="6858002"/>
                </a:lnTo>
                <a:lnTo>
                  <a:pt x="50195" y="6858002"/>
                </a:lnTo>
                <a:lnTo>
                  <a:pt x="50195" y="6856999"/>
                </a:lnTo>
                <a:lnTo>
                  <a:pt x="77965" y="6856999"/>
                </a:lnTo>
                <a:lnTo>
                  <a:pt x="82840" y="6824310"/>
                </a:lnTo>
                <a:lnTo>
                  <a:pt x="125431" y="6538710"/>
                </a:lnTo>
                <a:cubicBezTo>
                  <a:pt x="606483" y="3313509"/>
                  <a:pt x="796275" y="2056752"/>
                  <a:pt x="816214" y="1947287"/>
                </a:cubicBezTo>
                <a:cubicBezTo>
                  <a:pt x="818093" y="1937003"/>
                  <a:pt x="830752" y="1869282"/>
                  <a:pt x="843493" y="1775976"/>
                </a:cubicBezTo>
                <a:cubicBezTo>
                  <a:pt x="857214" y="1675648"/>
                  <a:pt x="864892" y="1594005"/>
                  <a:pt x="866689" y="1564784"/>
                </a:cubicBezTo>
                <a:cubicBezTo>
                  <a:pt x="872814" y="1464079"/>
                  <a:pt x="881635" y="1207238"/>
                  <a:pt x="809598" y="908260"/>
                </a:cubicBezTo>
                <a:cubicBezTo>
                  <a:pt x="753815" y="676874"/>
                  <a:pt x="675081" y="526006"/>
                  <a:pt x="653683" y="486377"/>
                </a:cubicBezTo>
                <a:cubicBezTo>
                  <a:pt x="509733" y="219094"/>
                  <a:pt x="329796" y="90890"/>
                  <a:pt x="198555" y="29262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DE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797CB209-81E6-E992-C185-7F0B2A7D0F6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565606" y="441324"/>
            <a:ext cx="1183482" cy="249897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082249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574E172-1B2B-A4BA-93E7-3126FC2011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4009890"/>
            <a:ext cx="2386704" cy="360000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 cap="none" baseline="0" dirty="0" smtClean="0">
                <a:solidFill>
                  <a:schemeClr val="accent1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515F6388-49FD-CD0D-E6C5-FB08AE74E7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913" y="4377913"/>
            <a:ext cx="2386704" cy="183233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000" b="0" kern="1200" cap="none" baseline="0" dirty="0" smtClean="0">
                <a:solidFill>
                  <a:schemeClr val="tx2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F96A43E-3812-C9E5-BA51-73EA430A67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2913" y="4935758"/>
            <a:ext cx="2386704" cy="130678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00" b="0" kern="1200" cap="none" baseline="0" dirty="0" smtClean="0">
                <a:solidFill>
                  <a:schemeClr val="tx2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Phone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14C88EF-1EFC-5794-BBE6-699B9702D9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913" y="5092253"/>
            <a:ext cx="2386704" cy="130678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00" b="0" kern="1200" cap="none" baseline="0" dirty="0" smtClean="0">
                <a:solidFill>
                  <a:schemeClr val="tx2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Email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7238F797-55CD-3150-D6E2-9451D406385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6070" y="4009890"/>
            <a:ext cx="2386704" cy="360000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 cap="none" baseline="0" dirty="0" smtClean="0">
                <a:solidFill>
                  <a:schemeClr val="accent1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68016CE-01ED-42E7-0225-96174A34A7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16070" y="4377913"/>
            <a:ext cx="2386704" cy="183233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000" b="0" kern="1200" cap="none" baseline="0" dirty="0" smtClean="0">
                <a:solidFill>
                  <a:schemeClr val="tx2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D83E8EAF-BDE8-FA2F-9498-C6A3CDDF9E7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16070" y="4935758"/>
            <a:ext cx="2386704" cy="130678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00" b="0" kern="1200" cap="none" baseline="0" dirty="0" smtClean="0">
                <a:solidFill>
                  <a:schemeClr val="tx2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Phone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A96A8BA2-EA73-A98D-A0FF-8BA4D62FE61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16070" y="5092253"/>
            <a:ext cx="2386704" cy="130678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00" b="0" kern="1200" cap="none" baseline="0" dirty="0" smtClean="0">
                <a:solidFill>
                  <a:schemeClr val="tx2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Email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46E6AE32-2FD3-20CC-1510-F23CBB5DFB2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89227" y="4009890"/>
            <a:ext cx="2386704" cy="360000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 cap="none" baseline="0" dirty="0" smtClean="0">
                <a:solidFill>
                  <a:schemeClr val="accent1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0C9FCD89-28FC-0863-5E41-D01FEB1E4E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89227" y="4377913"/>
            <a:ext cx="2386704" cy="183233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000" b="0" kern="1200" cap="none" baseline="0" dirty="0" smtClean="0">
                <a:solidFill>
                  <a:schemeClr val="tx2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6602FB6F-3C8B-19FF-2430-6CE482E5FCD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89227" y="4935758"/>
            <a:ext cx="2386704" cy="130678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00" b="0" kern="1200" cap="none" baseline="0" dirty="0" smtClean="0">
                <a:solidFill>
                  <a:schemeClr val="tx2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Phone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269E6EB3-5073-FE3A-B890-3D46480999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89227" y="5092253"/>
            <a:ext cx="2386704" cy="130678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00" b="0" kern="1200" cap="none" baseline="0" dirty="0" smtClean="0">
                <a:solidFill>
                  <a:schemeClr val="tx2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Email</a:t>
            </a:r>
          </a:p>
        </p:txBody>
      </p:sp>
      <p:sp>
        <p:nvSpPr>
          <p:cNvPr id="35" name="Text Placeholder 18">
            <a:extLst>
              <a:ext uri="{FF2B5EF4-FFF2-40B4-BE49-F238E27FC236}">
                <a16:creationId xmlns:a16="http://schemas.microsoft.com/office/drawing/2014/main" id="{0D409DA3-B008-8C44-8090-2CABD56F58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362384" y="4009890"/>
            <a:ext cx="2386704" cy="360000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 cap="none" baseline="0" dirty="0" smtClean="0">
                <a:solidFill>
                  <a:schemeClr val="accent1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6" name="Text Placeholder 18">
            <a:extLst>
              <a:ext uri="{FF2B5EF4-FFF2-40B4-BE49-F238E27FC236}">
                <a16:creationId xmlns:a16="http://schemas.microsoft.com/office/drawing/2014/main" id="{77A67E8F-49A7-29CE-C96E-9E5FCF5624B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362384" y="4377913"/>
            <a:ext cx="2386704" cy="183233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000" b="0" kern="1200" cap="none" baseline="0" dirty="0" smtClean="0">
                <a:solidFill>
                  <a:schemeClr val="tx2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7" name="Text Placeholder 18">
            <a:extLst>
              <a:ext uri="{FF2B5EF4-FFF2-40B4-BE49-F238E27FC236}">
                <a16:creationId xmlns:a16="http://schemas.microsoft.com/office/drawing/2014/main" id="{3DCA5250-126B-1B31-4EBF-7EA925010BD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62384" y="4935758"/>
            <a:ext cx="2386704" cy="130678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00" b="0" kern="1200" cap="none" baseline="0" dirty="0" smtClean="0">
                <a:solidFill>
                  <a:schemeClr val="tx2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Phone</a:t>
            </a:r>
          </a:p>
        </p:txBody>
      </p:sp>
      <p:sp>
        <p:nvSpPr>
          <p:cNvPr id="38" name="Text Placeholder 18">
            <a:extLst>
              <a:ext uri="{FF2B5EF4-FFF2-40B4-BE49-F238E27FC236}">
                <a16:creationId xmlns:a16="http://schemas.microsoft.com/office/drawing/2014/main" id="{E78549EC-378F-8BAC-0684-8A3956E3BC3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362384" y="5092253"/>
            <a:ext cx="2386704" cy="130678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700" b="0" kern="1200" cap="none" baseline="0" dirty="0" smtClean="0">
                <a:solidFill>
                  <a:schemeClr val="tx2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Email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9FD66EDB-8E37-D55A-E118-D5475E2536FA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42913" y="1434186"/>
            <a:ext cx="2386800" cy="2386800"/>
          </a:xfrm>
          <a:prstGeom prst="ellipse">
            <a:avLst/>
          </a:prstGeom>
          <a:ln>
            <a:solidFill>
              <a:schemeClr val="accent1"/>
            </a:solidFill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42" name="Picture Placeholder 40">
            <a:extLst>
              <a:ext uri="{FF2B5EF4-FFF2-40B4-BE49-F238E27FC236}">
                <a16:creationId xmlns:a16="http://schemas.microsoft.com/office/drawing/2014/main" id="{36CE1EAC-D120-22BC-332C-33A52FC709F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416038" y="1434186"/>
            <a:ext cx="2386800" cy="2386800"/>
          </a:xfrm>
          <a:prstGeom prst="ellipse">
            <a:avLst/>
          </a:prstGeom>
          <a:ln>
            <a:solidFill>
              <a:schemeClr val="accent1"/>
            </a:solidFill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43" name="Picture Placeholder 40">
            <a:extLst>
              <a:ext uri="{FF2B5EF4-FFF2-40B4-BE49-F238E27FC236}">
                <a16:creationId xmlns:a16="http://schemas.microsoft.com/office/drawing/2014/main" id="{2508687C-640D-EDEF-008C-E9869EBAB21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389163" y="1434186"/>
            <a:ext cx="2386800" cy="2386800"/>
          </a:xfrm>
          <a:prstGeom prst="ellipse">
            <a:avLst/>
          </a:prstGeom>
          <a:ln>
            <a:solidFill>
              <a:schemeClr val="accent1"/>
            </a:solidFill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44" name="Picture Placeholder 40">
            <a:extLst>
              <a:ext uri="{FF2B5EF4-FFF2-40B4-BE49-F238E27FC236}">
                <a16:creationId xmlns:a16="http://schemas.microsoft.com/office/drawing/2014/main" id="{C558674E-4A84-6784-E292-D3F68C90286B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9362288" y="1434186"/>
            <a:ext cx="2386800" cy="2386800"/>
          </a:xfrm>
          <a:prstGeom prst="ellipse">
            <a:avLst/>
          </a:prstGeom>
          <a:ln>
            <a:solidFill>
              <a:schemeClr val="accent1"/>
            </a:solidFill>
          </a:ln>
        </p:spPr>
        <p:txBody>
          <a:bodyPr lIns="0" tIns="0" rIns="0" bIns="0">
            <a:normAutofit/>
          </a:bodyPr>
          <a:lstStyle>
            <a:lvl1pPr marL="0" indent="0" algn="ctr">
              <a:buNone/>
              <a:defRPr sz="9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50" name="Footer Placeholder 5">
            <a:extLst>
              <a:ext uri="{FF2B5EF4-FFF2-40B4-BE49-F238E27FC236}">
                <a16:creationId xmlns:a16="http://schemas.microsoft.com/office/drawing/2014/main" id="{BDE4F9BC-70D6-B444-836E-49C28A890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1067" y="6401199"/>
            <a:ext cx="4086225" cy="28529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51" name="Slide Number Placeholder 6">
            <a:extLst>
              <a:ext uri="{FF2B5EF4-FFF2-40B4-BE49-F238E27FC236}">
                <a16:creationId xmlns:a16="http://schemas.microsoft.com/office/drawing/2014/main" id="{0166107B-4C16-8A30-36EB-626618850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2" y="6401199"/>
            <a:ext cx="363855" cy="28529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DE0AB20-14DB-D355-1085-190EAB58C454}"/>
              </a:ext>
            </a:extLst>
          </p:cNvPr>
          <p:cNvCxnSpPr>
            <a:cxnSpLocks/>
          </p:cNvCxnSpPr>
          <p:nvPr userDrawn="1"/>
        </p:nvCxnSpPr>
        <p:spPr>
          <a:xfrm>
            <a:off x="863917" y="6401199"/>
            <a:ext cx="0" cy="28529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8822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574E172-1B2B-A4BA-93E7-3126FC2011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1445" y="4862160"/>
            <a:ext cx="2386704" cy="360000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 cap="none" baseline="0" dirty="0" smtClean="0">
                <a:solidFill>
                  <a:schemeClr val="accent1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515F6388-49FD-CD0D-E6C5-FB08AE74E7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1445" y="5241776"/>
            <a:ext cx="2386704" cy="183233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900" b="0" kern="1200" cap="none" baseline="0" dirty="0" smtClean="0">
                <a:solidFill>
                  <a:schemeClr val="tx2"/>
                </a:solidFill>
                <a:latin typeface="+mj-lt"/>
                <a:ea typeface="Lato"/>
                <a:cs typeface="Lato"/>
              </a:defRPr>
            </a:lvl1pPr>
            <a:lvl2pPr marL="252000" indent="0">
              <a:lnSpc>
                <a:spcPct val="100000"/>
              </a:lnSpc>
              <a:spcBef>
                <a:spcPts val="0"/>
              </a:spcBef>
              <a:buNone/>
              <a:defRPr/>
            </a:lvl2pPr>
            <a:lvl3pPr marL="504000" indent="0">
              <a:lnSpc>
                <a:spcPct val="100000"/>
              </a:lnSpc>
              <a:spcBef>
                <a:spcPts val="0"/>
              </a:spcBef>
              <a:buNone/>
              <a:defRPr/>
            </a:lvl3pPr>
            <a:lvl4pPr marL="756000" indent="0">
              <a:lnSpc>
                <a:spcPct val="100000"/>
              </a:lnSpc>
              <a:spcBef>
                <a:spcPts val="0"/>
              </a:spcBef>
              <a:buNone/>
              <a:defRPr/>
            </a:lvl4pPr>
            <a:lvl5pPr marL="1008000" indent="0"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9FD66EDB-8E37-D55A-E118-D5475E2536FA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42913" y="1449488"/>
            <a:ext cx="3223768" cy="3223768"/>
          </a:xfrm>
          <a:prstGeom prst="ellipse">
            <a:avLst/>
          </a:prstGeom>
          <a:ln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40854670-24AE-6845-CAF6-B4676DC79E1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18770" y="1808164"/>
            <a:ext cx="6230318" cy="3697852"/>
          </a:xfrm>
        </p:spPr>
        <p:txBody>
          <a:bodyPr tIns="46800" bIns="4680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400" b="0" i="0">
                <a:solidFill>
                  <a:schemeClr val="tx2"/>
                </a:solidFill>
                <a:latin typeface="+mj-lt"/>
                <a:cs typeface="Angsana New" panose="020B0502040204020203" pitchFamily="18" charset="-34"/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AC7D0FE2-2567-F159-6F57-1AFC19F687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88627" y="661245"/>
            <a:ext cx="951478" cy="2475495"/>
          </a:xfrm>
        </p:spPr>
        <p:txBody>
          <a:bodyPr tIns="46800" bIns="46800"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99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44000" indent="0">
              <a:buNone/>
              <a:defRPr/>
            </a:lvl2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B675FCE8-C4CE-EB25-4C6A-1B0FF3A15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1067" y="6401199"/>
            <a:ext cx="4086225" cy="28529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89C0334-A7BF-74A1-D018-1F459E571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2" y="6401199"/>
            <a:ext cx="363855" cy="28529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C88DB90-A693-C460-C3BE-E7225132010D}"/>
              </a:ext>
            </a:extLst>
          </p:cNvPr>
          <p:cNvCxnSpPr>
            <a:cxnSpLocks/>
          </p:cNvCxnSpPr>
          <p:nvPr userDrawn="1"/>
        </p:nvCxnSpPr>
        <p:spPr>
          <a:xfrm>
            <a:off x="863917" y="6401199"/>
            <a:ext cx="0" cy="285290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7822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with caption 1">
    <p:bg>
      <p:bgPr>
        <a:gradFill>
          <a:gsLst>
            <a:gs pos="0">
              <a:schemeClr val="accent3">
                <a:lumMod val="50000"/>
                <a:alpha val="89000"/>
              </a:schemeClr>
            </a:gs>
            <a:gs pos="63000">
              <a:schemeClr val="accent2">
                <a:alpha val="93000"/>
              </a:schemeClr>
            </a:gs>
            <a:gs pos="100000">
              <a:schemeClr val="accent3">
                <a:alpha val="89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B5811-7C9E-9E2F-20FC-F75E797C7C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gradFill>
            <a:gsLst>
              <a:gs pos="0">
                <a:schemeClr val="accent1">
                  <a:alpha val="53000"/>
                </a:schemeClr>
              </a:gs>
              <a:gs pos="68000">
                <a:schemeClr val="accent2">
                  <a:alpha val="89000"/>
                </a:schemeClr>
              </a:gs>
            </a:gsLst>
            <a:lin ang="2700000" scaled="1"/>
          </a:gra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800" dirty="0"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D1168BF0-444D-7637-1EFE-6D1E3CBD54A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6858000"/>
          </a:xfrm>
        </p:spPr>
        <p:txBody>
          <a:bodyPr bIns="864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E74C49A-F754-E5EE-5CF6-FB5647AE7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913" y="1418823"/>
            <a:ext cx="11306176" cy="1360712"/>
          </a:xfrm>
          <a:noFill/>
          <a:ln w="12700">
            <a:noFill/>
          </a:ln>
          <a:effectLst>
            <a:glow rad="139700">
              <a:srgbClr val="FF4D00">
                <a:alpha val="7000"/>
              </a:srgbClr>
            </a:glow>
          </a:effectLst>
        </p:spPr>
        <p:txBody>
          <a:bodyPr vert="horz" wrap="square" lIns="90000" tIns="122400" rIns="91440" bIns="122400" rtlCol="0" anchor="ctr">
            <a:noAutofit/>
          </a:bodyPr>
          <a:lstStyle>
            <a:lvl1pPr algn="ctr">
              <a:defRPr lang="en-GB" sz="6000" b="0" cap="none" baseline="0" dirty="0">
                <a:solidFill>
                  <a:schemeClr val="bg1"/>
                </a:solidFill>
                <a:latin typeface="+mn-lt"/>
                <a:ea typeface="Lato"/>
                <a:cs typeface="Lato"/>
              </a:defRPr>
            </a:lvl1pPr>
          </a:lstStyle>
          <a:p>
            <a:pPr lvl="0"/>
            <a:r>
              <a:rPr lang="en-US"/>
              <a:t>Click to edit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BC433-99B4-9D72-E386-CB43F878DF9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61326" y="6165850"/>
            <a:ext cx="2387762" cy="504186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2688E783-114C-EE0D-8950-E3DA91F46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1067" y="6401199"/>
            <a:ext cx="4086225" cy="2852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9E5C8A79-0B32-8BFB-751E-EC4FE184E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2" y="6401199"/>
            <a:ext cx="363855" cy="2852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A4C6ACD-7294-7051-01A8-9823ABFD2F9B}"/>
              </a:ext>
            </a:extLst>
          </p:cNvPr>
          <p:cNvCxnSpPr>
            <a:cxnSpLocks/>
          </p:cNvCxnSpPr>
          <p:nvPr userDrawn="1"/>
        </p:nvCxnSpPr>
        <p:spPr>
          <a:xfrm>
            <a:off x="863917" y="6401199"/>
            <a:ext cx="0" cy="28529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5880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with caption 2">
    <p:bg>
      <p:bgPr>
        <a:gradFill flip="none" rotWithShape="1">
          <a:gsLst>
            <a:gs pos="0">
              <a:schemeClr val="accent3">
                <a:lumMod val="50000"/>
                <a:alpha val="89000"/>
              </a:schemeClr>
            </a:gs>
            <a:gs pos="54000">
              <a:schemeClr val="accent2"/>
            </a:gs>
            <a:gs pos="100000">
              <a:schemeClr val="accent3">
                <a:alpha val="89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erial view of a parking lot&#10;&#10;Description automatically generated">
            <a:extLst>
              <a:ext uri="{FF2B5EF4-FFF2-40B4-BE49-F238E27FC236}">
                <a16:creationId xmlns:a16="http://schemas.microsoft.com/office/drawing/2014/main" id="{70DFF2B0-FF28-9383-244D-D01C2FC96D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B5811-7C9E-9E2F-20FC-F75E797C7C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accent3">
                  <a:lumMod val="50000"/>
                  <a:alpha val="81000"/>
                </a:schemeClr>
              </a:gs>
              <a:gs pos="56000">
                <a:schemeClr val="accent2">
                  <a:alpha val="94000"/>
                </a:schemeClr>
              </a:gs>
              <a:gs pos="100000">
                <a:schemeClr val="accent3">
                  <a:alpha val="89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 dirty="0" smtClean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E74C49A-F754-E5EE-5CF6-FB5647AE71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913" y="1418823"/>
            <a:ext cx="11306176" cy="1360712"/>
          </a:xfrm>
          <a:noFill/>
          <a:ln w="12700">
            <a:noFill/>
          </a:ln>
          <a:effectLst>
            <a:glow rad="139700">
              <a:srgbClr val="FF4D00">
                <a:alpha val="7000"/>
              </a:srgbClr>
            </a:glow>
          </a:effectLst>
        </p:spPr>
        <p:txBody>
          <a:bodyPr vert="horz" wrap="square" lIns="90000" tIns="122400" rIns="91440" bIns="122400" rtlCol="0" anchor="ctr">
            <a:noAutofit/>
          </a:bodyPr>
          <a:lstStyle>
            <a:lvl1pPr algn="ctr">
              <a:defRPr lang="en-GB" sz="6000" b="0" cap="none" baseline="0" dirty="0">
                <a:solidFill>
                  <a:schemeClr val="bg1"/>
                </a:solidFill>
                <a:latin typeface="+mn-lt"/>
                <a:ea typeface="Lato"/>
                <a:cs typeface="Lato"/>
              </a:defRPr>
            </a:lvl1pPr>
          </a:lstStyle>
          <a:p>
            <a:pPr lvl="0"/>
            <a:r>
              <a:rPr lang="en-US"/>
              <a:t>Click to edit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BC433-99B4-9D72-E386-CB43F878DF9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61326" y="6165850"/>
            <a:ext cx="2387762" cy="504186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212744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ption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B657A-D031-D5C7-6385-3DAA32480FE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61326" y="6165850"/>
            <a:ext cx="2387762" cy="504186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66273-A71C-7A65-4EB9-70EFF716EAB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42914" y="769257"/>
            <a:ext cx="10326686" cy="5319486"/>
          </a:xfrm>
        </p:spPr>
        <p:txBody>
          <a:bodyPr anchor="ctr">
            <a:noAutofit/>
          </a:bodyPr>
          <a:lstStyle>
            <a:lvl1pPr>
              <a:lnSpc>
                <a:spcPts val="12400"/>
              </a:lnSpc>
              <a:spcBef>
                <a:spcPts val="600"/>
              </a:spcBef>
              <a:spcAft>
                <a:spcPts val="0"/>
              </a:spcAft>
              <a:defRPr sz="13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5601873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D1168BF0-444D-7637-1EFE-6D1E3CBD54A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 bIns="864000"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B657A-D031-D5C7-6385-3DAA32480FE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61326" y="6165850"/>
            <a:ext cx="2387762" cy="504186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264994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with caption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D1168BF0-444D-7637-1EFE-6D1E3CBD54A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gradFill>
            <a:gsLst>
              <a:gs pos="0">
                <a:schemeClr val="accent3">
                  <a:lumMod val="50000"/>
                </a:schemeClr>
              </a:gs>
              <a:gs pos="63000">
                <a:schemeClr val="accent2"/>
              </a:gs>
              <a:gs pos="100000">
                <a:schemeClr val="accent3"/>
              </a:gs>
            </a:gsLst>
            <a:lin ang="2700000" scaled="1"/>
          </a:gradFill>
        </p:spPr>
        <p:txBody>
          <a:bodyPr bIns="864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Image  or gradient</a:t>
            </a:r>
          </a:p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B657A-D031-D5C7-6385-3DAA32480FE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61326" y="6165850"/>
            <a:ext cx="2387762" cy="504186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pPr lvl="0"/>
            <a:r>
              <a:rPr lang="en-US"/>
              <a:t> </a:t>
            </a:r>
            <a:endParaRPr lang="en-D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A5CF50-FF56-6B03-9734-DDCCED6BA71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" y="1942011"/>
            <a:ext cx="12191999" cy="3169920"/>
          </a:xfrm>
          <a:custGeom>
            <a:avLst/>
            <a:gdLst>
              <a:gd name="connsiteX0" fmla="*/ 3644220 w 12191999"/>
              <a:gd name="connsiteY0" fmla="*/ 607034 h 3169920"/>
              <a:gd name="connsiteX1" fmla="*/ 2869565 w 12191999"/>
              <a:gd name="connsiteY1" fmla="*/ 1324425 h 3169920"/>
              <a:gd name="connsiteX2" fmla="*/ 3644220 w 12191999"/>
              <a:gd name="connsiteY2" fmla="*/ 2043406 h 3169920"/>
              <a:gd name="connsiteX3" fmla="*/ 4420466 w 12191999"/>
              <a:gd name="connsiteY3" fmla="*/ 1324425 h 3169920"/>
              <a:gd name="connsiteX4" fmla="*/ 3644220 w 12191999"/>
              <a:gd name="connsiteY4" fmla="*/ 607034 h 3169920"/>
              <a:gd name="connsiteX5" fmla="*/ 1075292 w 12191999"/>
              <a:gd name="connsiteY5" fmla="*/ 607034 h 3169920"/>
              <a:gd name="connsiteX6" fmla="*/ 299047 w 12191999"/>
              <a:gd name="connsiteY6" fmla="*/ 1324425 h 3169920"/>
              <a:gd name="connsiteX7" fmla="*/ 1075292 w 12191999"/>
              <a:gd name="connsiteY7" fmla="*/ 2043406 h 3169920"/>
              <a:gd name="connsiteX8" fmla="*/ 1851537 w 12191999"/>
              <a:gd name="connsiteY8" fmla="*/ 1324425 h 3169920"/>
              <a:gd name="connsiteX9" fmla="*/ 1075292 w 12191999"/>
              <a:gd name="connsiteY9" fmla="*/ 607034 h 3169920"/>
              <a:gd name="connsiteX10" fmla="*/ 9305405 w 12191999"/>
              <a:gd name="connsiteY10" fmla="*/ 586355 h 3169920"/>
              <a:gd name="connsiteX11" fmla="*/ 8599149 w 12191999"/>
              <a:gd name="connsiteY11" fmla="*/ 1165358 h 3169920"/>
              <a:gd name="connsiteX12" fmla="*/ 9987801 w 12191999"/>
              <a:gd name="connsiteY12" fmla="*/ 1165358 h 3169920"/>
              <a:gd name="connsiteX13" fmla="*/ 9305405 w 12191999"/>
              <a:gd name="connsiteY13" fmla="*/ 586355 h 3169920"/>
              <a:gd name="connsiteX14" fmla="*/ 4918344 w 12191999"/>
              <a:gd name="connsiteY14" fmla="*/ 360810 h 3169920"/>
              <a:gd name="connsiteX15" fmla="*/ 5274655 w 12191999"/>
              <a:gd name="connsiteY15" fmla="*/ 360810 h 3169920"/>
              <a:gd name="connsiteX16" fmla="*/ 5615055 w 12191999"/>
              <a:gd name="connsiteY16" fmla="*/ 1604712 h 3169920"/>
              <a:gd name="connsiteX17" fmla="*/ 5721631 w 12191999"/>
              <a:gd name="connsiteY17" fmla="*/ 2056462 h 3169920"/>
              <a:gd name="connsiteX18" fmla="*/ 5866383 w 12191999"/>
              <a:gd name="connsiteY18" fmla="*/ 1599940 h 3169920"/>
              <a:gd name="connsiteX19" fmla="*/ 6318131 w 12191999"/>
              <a:gd name="connsiteY19" fmla="*/ 360810 h 3169920"/>
              <a:gd name="connsiteX20" fmla="*/ 6653761 w 12191999"/>
              <a:gd name="connsiteY20" fmla="*/ 360810 h 3169920"/>
              <a:gd name="connsiteX21" fmla="*/ 7105511 w 12191999"/>
              <a:gd name="connsiteY21" fmla="*/ 1596759 h 3169920"/>
              <a:gd name="connsiteX22" fmla="*/ 7253443 w 12191999"/>
              <a:gd name="connsiteY22" fmla="*/ 2072368 h 3169920"/>
              <a:gd name="connsiteX23" fmla="*/ 7364790 w 12191999"/>
              <a:gd name="connsiteY23" fmla="*/ 1599940 h 3169920"/>
              <a:gd name="connsiteX24" fmla="*/ 7700421 w 12191999"/>
              <a:gd name="connsiteY24" fmla="*/ 360810 h 3169920"/>
              <a:gd name="connsiteX25" fmla="*/ 8058321 w 12191999"/>
              <a:gd name="connsiteY25" fmla="*/ 360810 h 3169920"/>
              <a:gd name="connsiteX26" fmla="*/ 7466593 w 12191999"/>
              <a:gd name="connsiteY26" fmla="*/ 2290290 h 3169920"/>
              <a:gd name="connsiteX27" fmla="*/ 7084832 w 12191999"/>
              <a:gd name="connsiteY27" fmla="*/ 2290290 h 3169920"/>
              <a:gd name="connsiteX28" fmla="*/ 6617176 w 12191999"/>
              <a:gd name="connsiteY28" fmla="*/ 1067066 h 3169920"/>
              <a:gd name="connsiteX29" fmla="*/ 6489923 w 12191999"/>
              <a:gd name="connsiteY29" fmla="*/ 701214 h 3169920"/>
              <a:gd name="connsiteX30" fmla="*/ 6357897 w 12191999"/>
              <a:gd name="connsiteY30" fmla="*/ 1075021 h 3169920"/>
              <a:gd name="connsiteX31" fmla="*/ 5890243 w 12191999"/>
              <a:gd name="connsiteY31" fmla="*/ 2290290 h 3169920"/>
              <a:gd name="connsiteX32" fmla="*/ 5513254 w 12191999"/>
              <a:gd name="connsiteY32" fmla="*/ 2290290 h 3169920"/>
              <a:gd name="connsiteX33" fmla="*/ 9310177 w 12191999"/>
              <a:gd name="connsiteY33" fmla="*/ 319123 h 3169920"/>
              <a:gd name="connsiteX34" fmla="*/ 10302754 w 12191999"/>
              <a:gd name="connsiteY34" fmla="*/ 1271934 h 3169920"/>
              <a:gd name="connsiteX35" fmla="*/ 10299572 w 12191999"/>
              <a:gd name="connsiteY35" fmla="*/ 1423046 h 3169920"/>
              <a:gd name="connsiteX36" fmla="*/ 8595967 w 12191999"/>
              <a:gd name="connsiteY36" fmla="*/ 1423046 h 3169920"/>
              <a:gd name="connsiteX37" fmla="*/ 9326084 w 12191999"/>
              <a:gd name="connsiteY37" fmla="*/ 2059313 h 3169920"/>
              <a:gd name="connsiteX38" fmla="*/ 9962351 w 12191999"/>
              <a:gd name="connsiteY38" fmla="*/ 1726864 h 3169920"/>
              <a:gd name="connsiteX39" fmla="*/ 10258215 w 12191999"/>
              <a:gd name="connsiteY39" fmla="*/ 1841392 h 3169920"/>
              <a:gd name="connsiteX40" fmla="*/ 9326084 w 12191999"/>
              <a:gd name="connsiteY40" fmla="*/ 2331318 h 3169920"/>
              <a:gd name="connsiteX41" fmla="*/ 8271471 w 12191999"/>
              <a:gd name="connsiteY41" fmla="*/ 1324425 h 3169920"/>
              <a:gd name="connsiteX42" fmla="*/ 9310177 w 12191999"/>
              <a:gd name="connsiteY42" fmla="*/ 319123 h 3169920"/>
              <a:gd name="connsiteX43" fmla="*/ 3644220 w 12191999"/>
              <a:gd name="connsiteY43" fmla="*/ 319123 h 3169920"/>
              <a:gd name="connsiteX44" fmla="*/ 4744962 w 12191999"/>
              <a:gd name="connsiteY44" fmla="*/ 1324425 h 3169920"/>
              <a:gd name="connsiteX45" fmla="*/ 3644220 w 12191999"/>
              <a:gd name="connsiteY45" fmla="*/ 2331317 h 3169920"/>
              <a:gd name="connsiteX46" fmla="*/ 2545069 w 12191999"/>
              <a:gd name="connsiteY46" fmla="*/ 1324425 h 3169920"/>
              <a:gd name="connsiteX47" fmla="*/ 3644220 w 12191999"/>
              <a:gd name="connsiteY47" fmla="*/ 319123 h 3169920"/>
              <a:gd name="connsiteX48" fmla="*/ 12191997 w 12191999"/>
              <a:gd name="connsiteY48" fmla="*/ 0 h 3169920"/>
              <a:gd name="connsiteX49" fmla="*/ 12191999 w 12191999"/>
              <a:gd name="connsiteY49" fmla="*/ 0 h 3169920"/>
              <a:gd name="connsiteX50" fmla="*/ 12191999 w 12191999"/>
              <a:gd name="connsiteY50" fmla="*/ 3169920 h 3169920"/>
              <a:gd name="connsiteX51" fmla="*/ 12191997 w 12191999"/>
              <a:gd name="connsiteY51" fmla="*/ 3169920 h 3169920"/>
              <a:gd name="connsiteX52" fmla="*/ 12191997 w 12191999"/>
              <a:gd name="connsiteY52" fmla="*/ 648390 h 3169920"/>
              <a:gd name="connsiteX53" fmla="*/ 11153760 w 12191999"/>
              <a:gd name="connsiteY53" fmla="*/ 648390 h 3169920"/>
              <a:gd name="connsiteX54" fmla="*/ 11153760 w 12191999"/>
              <a:gd name="connsiteY54" fmla="*/ 2289959 h 3169920"/>
              <a:gd name="connsiteX55" fmla="*/ 10837217 w 12191999"/>
              <a:gd name="connsiteY55" fmla="*/ 2289959 h 3169920"/>
              <a:gd name="connsiteX56" fmla="*/ 10837217 w 12191999"/>
              <a:gd name="connsiteY56" fmla="*/ 832907 h 3169920"/>
              <a:gd name="connsiteX57" fmla="*/ 11309645 w 12191999"/>
              <a:gd name="connsiteY57" fmla="*/ 360479 h 3169920"/>
              <a:gd name="connsiteX58" fmla="*/ 12191997 w 12191999"/>
              <a:gd name="connsiteY58" fmla="*/ 360479 h 3169920"/>
              <a:gd name="connsiteX59" fmla="*/ 0 w 12191999"/>
              <a:gd name="connsiteY59" fmla="*/ 0 h 3169920"/>
              <a:gd name="connsiteX60" fmla="*/ 1 w 12191999"/>
              <a:gd name="connsiteY60" fmla="*/ 0 h 3169920"/>
              <a:gd name="connsiteX61" fmla="*/ 1 w 12191999"/>
              <a:gd name="connsiteY61" fmla="*/ 360480 h 3169920"/>
              <a:gd name="connsiteX62" fmla="*/ 316544 w 12191999"/>
              <a:gd name="connsiteY62" fmla="*/ 360480 h 3169920"/>
              <a:gd name="connsiteX63" fmla="*/ 316544 w 12191999"/>
              <a:gd name="connsiteY63" fmla="*/ 807458 h 3169920"/>
              <a:gd name="connsiteX64" fmla="*/ 1148462 w 12191999"/>
              <a:gd name="connsiteY64" fmla="*/ 319123 h 3169920"/>
              <a:gd name="connsiteX65" fmla="*/ 2176033 w 12191999"/>
              <a:gd name="connsiteY65" fmla="*/ 1324425 h 3169920"/>
              <a:gd name="connsiteX66" fmla="*/ 1148462 w 12191999"/>
              <a:gd name="connsiteY66" fmla="*/ 2331317 h 3169920"/>
              <a:gd name="connsiteX67" fmla="*/ 316544 w 12191999"/>
              <a:gd name="connsiteY67" fmla="*/ 1841391 h 3169920"/>
              <a:gd name="connsiteX68" fmla="*/ 316544 w 12191999"/>
              <a:gd name="connsiteY68" fmla="*/ 2986672 h 3169920"/>
              <a:gd name="connsiteX69" fmla="*/ 1 w 12191999"/>
              <a:gd name="connsiteY69" fmla="*/ 2986672 h 3169920"/>
              <a:gd name="connsiteX70" fmla="*/ 1 w 12191999"/>
              <a:gd name="connsiteY70" fmla="*/ 3169920 h 3169920"/>
              <a:gd name="connsiteX71" fmla="*/ 0 w 12191999"/>
              <a:gd name="connsiteY71" fmla="*/ 3169920 h 316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12191999" h="3169920">
                <a:moveTo>
                  <a:pt x="3644220" y="607034"/>
                </a:moveTo>
                <a:cubicBezTo>
                  <a:pt x="3087487" y="607034"/>
                  <a:pt x="2869565" y="836089"/>
                  <a:pt x="2869565" y="1324425"/>
                </a:cubicBezTo>
                <a:cubicBezTo>
                  <a:pt x="2869565" y="1812759"/>
                  <a:pt x="3087487" y="2043406"/>
                  <a:pt x="3644220" y="2043406"/>
                </a:cubicBezTo>
                <a:cubicBezTo>
                  <a:pt x="4202545" y="2043406"/>
                  <a:pt x="4420466" y="1812759"/>
                  <a:pt x="4420466" y="1324425"/>
                </a:cubicBezTo>
                <a:cubicBezTo>
                  <a:pt x="4420466" y="836089"/>
                  <a:pt x="4202545" y="607034"/>
                  <a:pt x="3644220" y="607034"/>
                </a:cubicBezTo>
                <a:close/>
                <a:moveTo>
                  <a:pt x="1075292" y="607034"/>
                </a:moveTo>
                <a:cubicBezTo>
                  <a:pt x="615589" y="607034"/>
                  <a:pt x="299047" y="836089"/>
                  <a:pt x="299047" y="1324425"/>
                </a:cubicBezTo>
                <a:cubicBezTo>
                  <a:pt x="299047" y="1812759"/>
                  <a:pt x="615589" y="2043406"/>
                  <a:pt x="1075292" y="2043406"/>
                </a:cubicBezTo>
                <a:cubicBezTo>
                  <a:pt x="1638389" y="2043406"/>
                  <a:pt x="1851537" y="1812759"/>
                  <a:pt x="1851537" y="1324425"/>
                </a:cubicBezTo>
                <a:cubicBezTo>
                  <a:pt x="1851537" y="836089"/>
                  <a:pt x="1638389" y="607034"/>
                  <a:pt x="1075292" y="607034"/>
                </a:cubicBezTo>
                <a:close/>
                <a:moveTo>
                  <a:pt x="9305405" y="586355"/>
                </a:moveTo>
                <a:cubicBezTo>
                  <a:pt x="8845702" y="586355"/>
                  <a:pt x="8637325" y="770873"/>
                  <a:pt x="8599149" y="1165358"/>
                </a:cubicBezTo>
                <a:lnTo>
                  <a:pt x="9987801" y="1165358"/>
                </a:lnTo>
                <a:cubicBezTo>
                  <a:pt x="9962351" y="750194"/>
                  <a:pt x="9785787" y="586355"/>
                  <a:pt x="9305405" y="586355"/>
                </a:cubicBezTo>
                <a:close/>
                <a:moveTo>
                  <a:pt x="4918344" y="360810"/>
                </a:moveTo>
                <a:lnTo>
                  <a:pt x="5274655" y="360810"/>
                </a:lnTo>
                <a:lnTo>
                  <a:pt x="5615055" y="1604712"/>
                </a:lnTo>
                <a:lnTo>
                  <a:pt x="5721631" y="2056462"/>
                </a:lnTo>
                <a:lnTo>
                  <a:pt x="5866383" y="1599940"/>
                </a:lnTo>
                <a:lnTo>
                  <a:pt x="6318131" y="360810"/>
                </a:lnTo>
                <a:lnTo>
                  <a:pt x="6653761" y="360810"/>
                </a:lnTo>
                <a:lnTo>
                  <a:pt x="7105511" y="1596759"/>
                </a:lnTo>
                <a:lnTo>
                  <a:pt x="7253443" y="2072368"/>
                </a:lnTo>
                <a:lnTo>
                  <a:pt x="7364790" y="1599940"/>
                </a:lnTo>
                <a:lnTo>
                  <a:pt x="7700421" y="360810"/>
                </a:lnTo>
                <a:lnTo>
                  <a:pt x="8058321" y="360810"/>
                </a:lnTo>
                <a:lnTo>
                  <a:pt x="7466593" y="2290290"/>
                </a:lnTo>
                <a:lnTo>
                  <a:pt x="7084832" y="2290290"/>
                </a:lnTo>
                <a:lnTo>
                  <a:pt x="6617176" y="1067066"/>
                </a:lnTo>
                <a:lnTo>
                  <a:pt x="6489923" y="701214"/>
                </a:lnTo>
                <a:lnTo>
                  <a:pt x="6357897" y="1075021"/>
                </a:lnTo>
                <a:lnTo>
                  <a:pt x="5890243" y="2290290"/>
                </a:lnTo>
                <a:lnTo>
                  <a:pt x="5513254" y="2290290"/>
                </a:lnTo>
                <a:close/>
                <a:moveTo>
                  <a:pt x="9310177" y="319123"/>
                </a:moveTo>
                <a:cubicBezTo>
                  <a:pt x="9933719" y="319123"/>
                  <a:pt x="10302754" y="680205"/>
                  <a:pt x="10302754" y="1271934"/>
                </a:cubicBezTo>
                <a:cubicBezTo>
                  <a:pt x="10302754" y="1329197"/>
                  <a:pt x="10302754" y="1353058"/>
                  <a:pt x="10299572" y="1423046"/>
                </a:cubicBezTo>
                <a:lnTo>
                  <a:pt x="8595967" y="1423046"/>
                </a:lnTo>
                <a:cubicBezTo>
                  <a:pt x="8616646" y="1879568"/>
                  <a:pt x="8804345" y="2059313"/>
                  <a:pt x="9326084" y="2059313"/>
                </a:cubicBezTo>
                <a:cubicBezTo>
                  <a:pt x="9744429" y="2059313"/>
                  <a:pt x="9871683" y="1981371"/>
                  <a:pt x="9962351" y="1726864"/>
                </a:cubicBezTo>
                <a:lnTo>
                  <a:pt x="10258215" y="1841392"/>
                </a:lnTo>
                <a:cubicBezTo>
                  <a:pt x="10123008" y="2183386"/>
                  <a:pt x="9790559" y="2331318"/>
                  <a:pt x="9326084" y="2331318"/>
                </a:cubicBezTo>
                <a:cubicBezTo>
                  <a:pt x="8645278" y="2331318"/>
                  <a:pt x="8271471" y="1936832"/>
                  <a:pt x="8271471" y="1324425"/>
                </a:cubicBezTo>
                <a:cubicBezTo>
                  <a:pt x="8271471" y="726334"/>
                  <a:pt x="8669138" y="319123"/>
                  <a:pt x="9310177" y="319123"/>
                </a:cubicBezTo>
                <a:close/>
                <a:moveTo>
                  <a:pt x="3644220" y="319123"/>
                </a:moveTo>
                <a:cubicBezTo>
                  <a:pt x="4301166" y="319123"/>
                  <a:pt x="4744962" y="721561"/>
                  <a:pt x="4744962" y="1324425"/>
                </a:cubicBezTo>
                <a:cubicBezTo>
                  <a:pt x="4744962" y="1928878"/>
                  <a:pt x="4301166" y="2331317"/>
                  <a:pt x="3644220" y="2331317"/>
                </a:cubicBezTo>
                <a:cubicBezTo>
                  <a:pt x="2988865" y="2331317"/>
                  <a:pt x="2545069" y="1928878"/>
                  <a:pt x="2545069" y="1324425"/>
                </a:cubicBezTo>
                <a:cubicBezTo>
                  <a:pt x="2545069" y="721561"/>
                  <a:pt x="2988865" y="319123"/>
                  <a:pt x="3644220" y="319123"/>
                </a:cubicBezTo>
                <a:close/>
                <a:moveTo>
                  <a:pt x="12191997" y="0"/>
                </a:moveTo>
                <a:lnTo>
                  <a:pt x="12191999" y="0"/>
                </a:lnTo>
                <a:lnTo>
                  <a:pt x="12191999" y="3169920"/>
                </a:lnTo>
                <a:lnTo>
                  <a:pt x="12191997" y="3169920"/>
                </a:lnTo>
                <a:lnTo>
                  <a:pt x="12191997" y="648390"/>
                </a:lnTo>
                <a:lnTo>
                  <a:pt x="11153760" y="648390"/>
                </a:lnTo>
                <a:lnTo>
                  <a:pt x="11153760" y="2289959"/>
                </a:lnTo>
                <a:lnTo>
                  <a:pt x="10837217" y="2289959"/>
                </a:lnTo>
                <a:lnTo>
                  <a:pt x="10837217" y="832907"/>
                </a:lnTo>
                <a:cubicBezTo>
                  <a:pt x="10837217" y="549768"/>
                  <a:pt x="11026506" y="360479"/>
                  <a:pt x="11309645" y="360479"/>
                </a:cubicBezTo>
                <a:lnTo>
                  <a:pt x="12191997" y="360479"/>
                </a:lnTo>
                <a:close/>
                <a:moveTo>
                  <a:pt x="0" y="0"/>
                </a:moveTo>
                <a:lnTo>
                  <a:pt x="1" y="0"/>
                </a:lnTo>
                <a:lnTo>
                  <a:pt x="1" y="360480"/>
                </a:lnTo>
                <a:lnTo>
                  <a:pt x="316544" y="360480"/>
                </a:lnTo>
                <a:lnTo>
                  <a:pt x="316544" y="807458"/>
                </a:lnTo>
                <a:cubicBezTo>
                  <a:pt x="483564" y="503640"/>
                  <a:pt x="796925" y="319123"/>
                  <a:pt x="1148462" y="319123"/>
                </a:cubicBezTo>
                <a:cubicBezTo>
                  <a:pt x="1805409" y="319123"/>
                  <a:pt x="2176033" y="721562"/>
                  <a:pt x="2176033" y="1324425"/>
                </a:cubicBezTo>
                <a:cubicBezTo>
                  <a:pt x="2176033" y="1928878"/>
                  <a:pt x="1805409" y="2331317"/>
                  <a:pt x="1148462" y="2331317"/>
                </a:cubicBezTo>
                <a:cubicBezTo>
                  <a:pt x="796925" y="2331317"/>
                  <a:pt x="483564" y="2145209"/>
                  <a:pt x="316544" y="1841391"/>
                </a:cubicBezTo>
                <a:lnTo>
                  <a:pt x="316544" y="2986672"/>
                </a:lnTo>
                <a:lnTo>
                  <a:pt x="1" y="2986672"/>
                </a:lnTo>
                <a:lnTo>
                  <a:pt x="1" y="3169920"/>
                </a:lnTo>
                <a:lnTo>
                  <a:pt x="0" y="316992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60753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-form: Shape 1">
            <a:extLst>
              <a:ext uri="{FF2B5EF4-FFF2-40B4-BE49-F238E27FC236}">
                <a16:creationId xmlns:a16="http://schemas.microsoft.com/office/drawing/2014/main" id="{49179428-60D8-C249-02B1-587843881E5A}"/>
              </a:ext>
            </a:extLst>
          </p:cNvPr>
          <p:cNvSpPr/>
          <p:nvPr userDrawn="1"/>
        </p:nvSpPr>
        <p:spPr>
          <a:xfrm flipH="1">
            <a:off x="7759700" y="0"/>
            <a:ext cx="4432300" cy="6858000"/>
          </a:xfrm>
          <a:custGeom>
            <a:avLst/>
            <a:gdLst>
              <a:gd name="connsiteX0" fmla="*/ 0 w 4773438"/>
              <a:gd name="connsiteY0" fmla="*/ 0 h 6038740"/>
              <a:gd name="connsiteX1" fmla="*/ 29497 w 4773438"/>
              <a:gd name="connsiteY1" fmla="*/ 34 h 6038740"/>
              <a:gd name="connsiteX2" fmla="*/ 3535627 w 4773438"/>
              <a:gd name="connsiteY2" fmla="*/ 4062 h 6038740"/>
              <a:gd name="connsiteX3" fmla="*/ 3647618 w 4773438"/>
              <a:gd name="connsiteY3" fmla="*/ 12407 h 6038740"/>
              <a:gd name="connsiteX4" fmla="*/ 4481733 w 4773438"/>
              <a:gd name="connsiteY4" fmla="*/ 460482 h 6038740"/>
              <a:gd name="connsiteX5" fmla="*/ 4691332 w 4773438"/>
              <a:gd name="connsiteY5" fmla="*/ 829834 h 6038740"/>
              <a:gd name="connsiteX6" fmla="*/ 4768079 w 4773438"/>
              <a:gd name="connsiteY6" fmla="*/ 1404611 h 6038740"/>
              <a:gd name="connsiteX7" fmla="*/ 4736897 w 4773438"/>
              <a:gd name="connsiteY7" fmla="*/ 1589506 h 6038740"/>
              <a:gd name="connsiteX8" fmla="*/ 4700226 w 4773438"/>
              <a:gd name="connsiteY8" fmla="*/ 1739486 h 6038740"/>
              <a:gd name="connsiteX9" fmla="*/ 3771596 w 4773438"/>
              <a:gd name="connsiteY9" fmla="*/ 5759205 h 6038740"/>
              <a:gd name="connsiteX10" fmla="*/ 3714340 w 4773438"/>
              <a:gd name="connsiteY10" fmla="*/ 6009243 h 6038740"/>
              <a:gd name="connsiteX11" fmla="*/ 3707786 w 4773438"/>
              <a:gd name="connsiteY11" fmla="*/ 6037862 h 6038740"/>
              <a:gd name="connsiteX12" fmla="*/ 3670456 w 4773438"/>
              <a:gd name="connsiteY12" fmla="*/ 6037862 h 6038740"/>
              <a:gd name="connsiteX13" fmla="*/ 3673581 w 4773438"/>
              <a:gd name="connsiteY13" fmla="*/ 6024115 h 6038740"/>
              <a:gd name="connsiteX14" fmla="*/ 3670456 w 4773438"/>
              <a:gd name="connsiteY14" fmla="*/ 6024115 h 6038740"/>
              <a:gd name="connsiteX15" fmla="*/ 3670456 w 4773438"/>
              <a:gd name="connsiteY15" fmla="*/ 6037862 h 6038740"/>
              <a:gd name="connsiteX16" fmla="*/ 3670456 w 4773438"/>
              <a:gd name="connsiteY16" fmla="*/ 6038740 h 6038740"/>
              <a:gd name="connsiteX17" fmla="*/ 0 w 4773438"/>
              <a:gd name="connsiteY17" fmla="*/ 6038740 h 6038740"/>
              <a:gd name="connsiteX18" fmla="*/ 0 w 4773438"/>
              <a:gd name="connsiteY18" fmla="*/ 46663 h 6038740"/>
              <a:gd name="connsiteX19" fmla="*/ 17791 w 4773438"/>
              <a:gd name="connsiteY19" fmla="*/ 46663 h 6038740"/>
              <a:gd name="connsiteX20" fmla="*/ 17791 w 4773438"/>
              <a:gd name="connsiteY20" fmla="*/ 46607 h 6038740"/>
              <a:gd name="connsiteX21" fmla="*/ 549 w 4773438"/>
              <a:gd name="connsiteY21" fmla="*/ 46663 h 6038740"/>
              <a:gd name="connsiteX22" fmla="*/ 0 w 4773438"/>
              <a:gd name="connsiteY22" fmla="*/ 0 h 603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773438" h="6038740">
                <a:moveTo>
                  <a:pt x="0" y="0"/>
                </a:moveTo>
                <a:lnTo>
                  <a:pt x="29497" y="34"/>
                </a:lnTo>
                <a:lnTo>
                  <a:pt x="3535627" y="4062"/>
                </a:lnTo>
                <a:cubicBezTo>
                  <a:pt x="3562088" y="4831"/>
                  <a:pt x="3600955" y="6807"/>
                  <a:pt x="3647618" y="12407"/>
                </a:cubicBezTo>
                <a:cubicBezTo>
                  <a:pt x="3738639" y="23386"/>
                  <a:pt x="4172110" y="86079"/>
                  <a:pt x="4481733" y="460482"/>
                </a:cubicBezTo>
                <a:cubicBezTo>
                  <a:pt x="4510499" y="495177"/>
                  <a:pt x="4616342" y="627260"/>
                  <a:pt x="4691332" y="829834"/>
                </a:cubicBezTo>
                <a:cubicBezTo>
                  <a:pt x="4788172" y="1091585"/>
                  <a:pt x="4776314" y="1316445"/>
                  <a:pt x="4768079" y="1404611"/>
                </a:cubicBezTo>
                <a:cubicBezTo>
                  <a:pt x="4765664" y="1430193"/>
                  <a:pt x="4755343" y="1501670"/>
                  <a:pt x="4736897" y="1589506"/>
                </a:cubicBezTo>
                <a:cubicBezTo>
                  <a:pt x="4719769" y="1671194"/>
                  <a:pt x="4702751" y="1730483"/>
                  <a:pt x="4700226" y="1739486"/>
                </a:cubicBezTo>
                <a:cubicBezTo>
                  <a:pt x="4673422" y="1835321"/>
                  <a:pt x="4418282" y="2935592"/>
                  <a:pt x="3771596" y="5759205"/>
                </a:cubicBezTo>
                <a:lnTo>
                  <a:pt x="3714340" y="6009243"/>
                </a:lnTo>
                <a:lnTo>
                  <a:pt x="3707786" y="6037862"/>
                </a:lnTo>
                <a:lnTo>
                  <a:pt x="3670456" y="6037862"/>
                </a:lnTo>
                <a:lnTo>
                  <a:pt x="3673581" y="6024115"/>
                </a:lnTo>
                <a:lnTo>
                  <a:pt x="3670456" y="6024115"/>
                </a:lnTo>
                <a:lnTo>
                  <a:pt x="3670456" y="6037862"/>
                </a:lnTo>
                <a:lnTo>
                  <a:pt x="3670456" y="6038740"/>
                </a:lnTo>
                <a:lnTo>
                  <a:pt x="0" y="6038740"/>
                </a:lnTo>
                <a:lnTo>
                  <a:pt x="0" y="46663"/>
                </a:lnTo>
                <a:lnTo>
                  <a:pt x="17791" y="46663"/>
                </a:lnTo>
                <a:lnTo>
                  <a:pt x="17791" y="46607"/>
                </a:lnTo>
                <a:lnTo>
                  <a:pt x="549" y="46663"/>
                </a:lnTo>
                <a:cubicBezTo>
                  <a:pt x="329" y="31072"/>
                  <a:pt x="220" y="15591"/>
                  <a:pt x="0" y="0"/>
                </a:cubicBezTo>
                <a:close/>
              </a:path>
            </a:pathLst>
          </a:custGeom>
          <a:solidFill>
            <a:schemeClr val="accent5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DECB739E-C292-E634-6AA3-2EC689942A44}"/>
              </a:ext>
            </a:extLst>
          </p:cNvPr>
          <p:cNvSpPr/>
          <p:nvPr userDrawn="1"/>
        </p:nvSpPr>
        <p:spPr>
          <a:xfrm rot="16200000" flipV="1">
            <a:off x="2895604" y="-2438396"/>
            <a:ext cx="6400791" cy="12192001"/>
          </a:xfrm>
          <a:prstGeom prst="parallelogram">
            <a:avLst>
              <a:gd name="adj" fmla="val 66953"/>
            </a:avLst>
          </a:pr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Freeform: Shape 5">
            <a:extLst>
              <a:ext uri="{FF2B5EF4-FFF2-40B4-BE49-F238E27FC236}">
                <a16:creationId xmlns:a16="http://schemas.microsoft.com/office/drawing/2014/main" id="{FD000D62-A84F-D31D-D4AA-126B9E36F652}"/>
              </a:ext>
            </a:extLst>
          </p:cNvPr>
          <p:cNvSpPr/>
          <p:nvPr userDrawn="1"/>
        </p:nvSpPr>
        <p:spPr>
          <a:xfrm>
            <a:off x="576996" y="1644868"/>
            <a:ext cx="4229295" cy="3568671"/>
          </a:xfrm>
          <a:custGeom>
            <a:avLst/>
            <a:gdLst/>
            <a:ahLst/>
            <a:cxnLst/>
            <a:rect l="l" t="t" r="r" b="b"/>
            <a:pathLst>
              <a:path w="4229295" h="3568671">
                <a:moveTo>
                  <a:pt x="4005648" y="3408146"/>
                </a:moveTo>
                <a:lnTo>
                  <a:pt x="4225486" y="3408146"/>
                </a:lnTo>
                <a:lnTo>
                  <a:pt x="4225486" y="3551802"/>
                </a:lnTo>
                <a:lnTo>
                  <a:pt x="4005648" y="3551802"/>
                </a:lnTo>
                <a:close/>
                <a:moveTo>
                  <a:pt x="1121485" y="2940718"/>
                </a:moveTo>
                <a:lnTo>
                  <a:pt x="1317924" y="2940718"/>
                </a:lnTo>
                <a:lnTo>
                  <a:pt x="1317924" y="3243812"/>
                </a:lnTo>
                <a:cubicBezTo>
                  <a:pt x="1317924" y="3274647"/>
                  <a:pt x="1318922" y="3300313"/>
                  <a:pt x="1320917" y="3320809"/>
                </a:cubicBezTo>
                <a:cubicBezTo>
                  <a:pt x="1322912" y="3341306"/>
                  <a:pt x="1327537" y="3358265"/>
                  <a:pt x="1334793" y="3371688"/>
                </a:cubicBezTo>
                <a:cubicBezTo>
                  <a:pt x="1341685" y="3385110"/>
                  <a:pt x="1352115" y="3394905"/>
                  <a:pt x="1366082" y="3401072"/>
                </a:cubicBezTo>
                <a:cubicBezTo>
                  <a:pt x="1380048" y="3407239"/>
                  <a:pt x="1399547" y="3410322"/>
                  <a:pt x="1424578" y="3410322"/>
                </a:cubicBezTo>
                <a:cubicBezTo>
                  <a:pt x="1441265" y="3410322"/>
                  <a:pt x="1459767" y="3407239"/>
                  <a:pt x="1480082" y="3401072"/>
                </a:cubicBezTo>
                <a:cubicBezTo>
                  <a:pt x="1500397" y="3394905"/>
                  <a:pt x="1519986" y="3385836"/>
                  <a:pt x="1538850" y="3373864"/>
                </a:cubicBezTo>
                <a:lnTo>
                  <a:pt x="1538850" y="2940718"/>
                </a:lnTo>
                <a:lnTo>
                  <a:pt x="1735289" y="2940718"/>
                </a:lnTo>
                <a:lnTo>
                  <a:pt x="1735289" y="3551802"/>
                </a:lnTo>
                <a:lnTo>
                  <a:pt x="1538850" y="3551802"/>
                </a:lnTo>
                <a:lnTo>
                  <a:pt x="1538850" y="3484327"/>
                </a:lnTo>
                <a:cubicBezTo>
                  <a:pt x="1502619" y="3511898"/>
                  <a:pt x="1469468" y="3532847"/>
                  <a:pt x="1439398" y="3547177"/>
                </a:cubicBezTo>
                <a:cubicBezTo>
                  <a:pt x="1409327" y="3561506"/>
                  <a:pt x="1373462" y="3568671"/>
                  <a:pt x="1331800" y="3568671"/>
                </a:cubicBezTo>
                <a:cubicBezTo>
                  <a:pt x="1264410" y="3568671"/>
                  <a:pt x="1212510" y="3549263"/>
                  <a:pt x="1176100" y="3510447"/>
                </a:cubicBezTo>
                <a:cubicBezTo>
                  <a:pt x="1139690" y="3471630"/>
                  <a:pt x="1121485" y="3414313"/>
                  <a:pt x="1121485" y="3338494"/>
                </a:cubicBezTo>
                <a:close/>
                <a:moveTo>
                  <a:pt x="970722" y="2938542"/>
                </a:moveTo>
                <a:cubicBezTo>
                  <a:pt x="977597" y="2938542"/>
                  <a:pt x="985380" y="2938723"/>
                  <a:pt x="994069" y="2939086"/>
                </a:cubicBezTo>
                <a:cubicBezTo>
                  <a:pt x="1002759" y="2939449"/>
                  <a:pt x="1010360" y="2939993"/>
                  <a:pt x="1016873" y="2940718"/>
                </a:cubicBezTo>
                <a:lnTo>
                  <a:pt x="1016873" y="3127363"/>
                </a:lnTo>
                <a:lnTo>
                  <a:pt x="999502" y="3127363"/>
                </a:lnTo>
                <a:cubicBezTo>
                  <a:pt x="991176" y="3124461"/>
                  <a:pt x="977782" y="3122284"/>
                  <a:pt x="959320" y="3120833"/>
                </a:cubicBezTo>
                <a:cubicBezTo>
                  <a:pt x="940858" y="3119382"/>
                  <a:pt x="925475" y="3118656"/>
                  <a:pt x="913169" y="3118656"/>
                </a:cubicBezTo>
                <a:cubicBezTo>
                  <a:pt x="885298" y="3118656"/>
                  <a:pt x="860684" y="3120470"/>
                  <a:pt x="839326" y="3124098"/>
                </a:cubicBezTo>
                <a:cubicBezTo>
                  <a:pt x="817968" y="3127726"/>
                  <a:pt x="794983" y="3133893"/>
                  <a:pt x="770371" y="3142599"/>
                </a:cubicBezTo>
                <a:lnTo>
                  <a:pt x="770371" y="3551802"/>
                </a:lnTo>
                <a:lnTo>
                  <a:pt x="573932" y="3551802"/>
                </a:lnTo>
                <a:lnTo>
                  <a:pt x="573932" y="2940718"/>
                </a:lnTo>
                <a:lnTo>
                  <a:pt x="770371" y="2940718"/>
                </a:lnTo>
                <a:lnTo>
                  <a:pt x="770371" y="3030504"/>
                </a:lnTo>
                <a:cubicBezTo>
                  <a:pt x="813445" y="2993501"/>
                  <a:pt x="850908" y="2968924"/>
                  <a:pt x="882760" y="2956771"/>
                </a:cubicBezTo>
                <a:cubicBezTo>
                  <a:pt x="914613" y="2944618"/>
                  <a:pt x="943934" y="2938542"/>
                  <a:pt x="970722" y="2938542"/>
                </a:cubicBezTo>
                <a:close/>
                <a:moveTo>
                  <a:pt x="3600366" y="2923850"/>
                </a:moveTo>
                <a:cubicBezTo>
                  <a:pt x="3646075" y="2923850"/>
                  <a:pt x="3689879" y="2928475"/>
                  <a:pt x="3731779" y="2937726"/>
                </a:cubicBezTo>
                <a:cubicBezTo>
                  <a:pt x="3773679" y="2946976"/>
                  <a:pt x="3806419" y="2956862"/>
                  <a:pt x="3829998" y="2967382"/>
                </a:cubicBezTo>
                <a:lnTo>
                  <a:pt x="3829998" y="3121921"/>
                </a:lnTo>
                <a:lnTo>
                  <a:pt x="3813129" y="3121921"/>
                </a:lnTo>
                <a:cubicBezTo>
                  <a:pt x="3784108" y="3101969"/>
                  <a:pt x="3751005" y="3085735"/>
                  <a:pt x="3713822" y="3073220"/>
                </a:cubicBezTo>
                <a:cubicBezTo>
                  <a:pt x="3676638" y="3060704"/>
                  <a:pt x="3639001" y="3054446"/>
                  <a:pt x="3600910" y="3054446"/>
                </a:cubicBezTo>
                <a:cubicBezTo>
                  <a:pt x="3569349" y="3054446"/>
                  <a:pt x="3542776" y="3058800"/>
                  <a:pt x="3521191" y="3067506"/>
                </a:cubicBezTo>
                <a:cubicBezTo>
                  <a:pt x="3499607" y="3076213"/>
                  <a:pt x="3488815" y="3088547"/>
                  <a:pt x="3488815" y="3104508"/>
                </a:cubicBezTo>
                <a:cubicBezTo>
                  <a:pt x="3488815" y="3119019"/>
                  <a:pt x="3493712" y="3130084"/>
                  <a:pt x="3503507" y="3137702"/>
                </a:cubicBezTo>
                <a:cubicBezTo>
                  <a:pt x="3513301" y="3145320"/>
                  <a:pt x="3536337" y="3152938"/>
                  <a:pt x="3572614" y="3160556"/>
                </a:cubicBezTo>
                <a:cubicBezTo>
                  <a:pt x="3592566" y="3164547"/>
                  <a:pt x="3614060" y="3168446"/>
                  <a:pt x="3637096" y="3172256"/>
                </a:cubicBezTo>
                <a:cubicBezTo>
                  <a:pt x="3660132" y="3176065"/>
                  <a:pt x="3683259" y="3180871"/>
                  <a:pt x="3706476" y="3186676"/>
                </a:cubicBezTo>
                <a:cubicBezTo>
                  <a:pt x="3757989" y="3200098"/>
                  <a:pt x="3796079" y="3221229"/>
                  <a:pt x="3820748" y="3250069"/>
                </a:cubicBezTo>
                <a:cubicBezTo>
                  <a:pt x="3845416" y="3278909"/>
                  <a:pt x="3857750" y="3314914"/>
                  <a:pt x="3857750" y="3358084"/>
                </a:cubicBezTo>
                <a:cubicBezTo>
                  <a:pt x="3857750" y="3421205"/>
                  <a:pt x="3829454" y="3472084"/>
                  <a:pt x="3772862" y="3510719"/>
                </a:cubicBezTo>
                <a:cubicBezTo>
                  <a:pt x="3716271" y="3549353"/>
                  <a:pt x="3638819" y="3568671"/>
                  <a:pt x="3540509" y="3568671"/>
                </a:cubicBezTo>
                <a:cubicBezTo>
                  <a:pt x="3486094" y="3568671"/>
                  <a:pt x="3436757" y="3563592"/>
                  <a:pt x="3392499" y="3553435"/>
                </a:cubicBezTo>
                <a:cubicBezTo>
                  <a:pt x="3348241" y="3543277"/>
                  <a:pt x="3312691" y="3532031"/>
                  <a:pt x="3285845" y="3519697"/>
                </a:cubicBezTo>
                <a:lnTo>
                  <a:pt x="3285845" y="3358628"/>
                </a:lnTo>
                <a:lnTo>
                  <a:pt x="3303803" y="3358628"/>
                </a:lnTo>
                <a:cubicBezTo>
                  <a:pt x="3313597" y="3365520"/>
                  <a:pt x="3324934" y="3373048"/>
                  <a:pt x="3337812" y="3381210"/>
                </a:cubicBezTo>
                <a:cubicBezTo>
                  <a:pt x="3350690" y="3389373"/>
                  <a:pt x="3368919" y="3398170"/>
                  <a:pt x="3392499" y="3407602"/>
                </a:cubicBezTo>
                <a:cubicBezTo>
                  <a:pt x="3412815" y="3415945"/>
                  <a:pt x="3435850" y="3423110"/>
                  <a:pt x="3461607" y="3429096"/>
                </a:cubicBezTo>
                <a:cubicBezTo>
                  <a:pt x="3487363" y="3435081"/>
                  <a:pt x="3514934" y="3438074"/>
                  <a:pt x="3544318" y="3438074"/>
                </a:cubicBezTo>
                <a:cubicBezTo>
                  <a:pt x="3582771" y="3438074"/>
                  <a:pt x="3611249" y="3433812"/>
                  <a:pt x="3629750" y="3425287"/>
                </a:cubicBezTo>
                <a:cubicBezTo>
                  <a:pt x="3648251" y="3416762"/>
                  <a:pt x="3657502" y="3404155"/>
                  <a:pt x="3657502" y="3387468"/>
                </a:cubicBezTo>
                <a:cubicBezTo>
                  <a:pt x="3657502" y="3372594"/>
                  <a:pt x="3652061" y="3361802"/>
                  <a:pt x="3641177" y="3355091"/>
                </a:cubicBezTo>
                <a:cubicBezTo>
                  <a:pt x="3630294" y="3348380"/>
                  <a:pt x="3609617" y="3341941"/>
                  <a:pt x="3579144" y="3335773"/>
                </a:cubicBezTo>
                <a:cubicBezTo>
                  <a:pt x="3564633" y="3332509"/>
                  <a:pt x="3544953" y="3328972"/>
                  <a:pt x="3520103" y="3325162"/>
                </a:cubicBezTo>
                <a:cubicBezTo>
                  <a:pt x="3495254" y="3321353"/>
                  <a:pt x="3472671" y="3316728"/>
                  <a:pt x="3452356" y="3311287"/>
                </a:cubicBezTo>
                <a:cubicBezTo>
                  <a:pt x="3396853" y="3296776"/>
                  <a:pt x="3355679" y="3274193"/>
                  <a:pt x="3328833" y="3243540"/>
                </a:cubicBezTo>
                <a:cubicBezTo>
                  <a:pt x="3301989" y="3212886"/>
                  <a:pt x="3288566" y="3174704"/>
                  <a:pt x="3288566" y="3128995"/>
                </a:cubicBezTo>
                <a:cubicBezTo>
                  <a:pt x="3288566" y="3070227"/>
                  <a:pt x="3316409" y="3021344"/>
                  <a:pt x="3372094" y="2982346"/>
                </a:cubicBezTo>
                <a:cubicBezTo>
                  <a:pt x="3427779" y="2943349"/>
                  <a:pt x="3503869" y="2923850"/>
                  <a:pt x="3600366" y="2923850"/>
                </a:cubicBezTo>
                <a:close/>
                <a:moveTo>
                  <a:pt x="2229301" y="2923850"/>
                </a:moveTo>
                <a:cubicBezTo>
                  <a:pt x="2271019" y="2923850"/>
                  <a:pt x="2309473" y="2928384"/>
                  <a:pt x="2344661" y="2937454"/>
                </a:cubicBezTo>
                <a:cubicBezTo>
                  <a:pt x="2379850" y="2946523"/>
                  <a:pt x="2412680" y="2958313"/>
                  <a:pt x="2443153" y="2972824"/>
                </a:cubicBezTo>
                <a:lnTo>
                  <a:pt x="2443153" y="3139878"/>
                </a:lnTo>
                <a:lnTo>
                  <a:pt x="2415443" y="3139878"/>
                </a:lnTo>
                <a:cubicBezTo>
                  <a:pt x="2407837" y="3133349"/>
                  <a:pt x="2398689" y="3125730"/>
                  <a:pt x="2388002" y="3117024"/>
                </a:cubicBezTo>
                <a:cubicBezTo>
                  <a:pt x="2377315" y="3108318"/>
                  <a:pt x="2364183" y="3099793"/>
                  <a:pt x="2348606" y="3091449"/>
                </a:cubicBezTo>
                <a:cubicBezTo>
                  <a:pt x="2333755" y="3083468"/>
                  <a:pt x="2317456" y="3076847"/>
                  <a:pt x="2299709" y="3071587"/>
                </a:cubicBezTo>
                <a:cubicBezTo>
                  <a:pt x="2281961" y="3066327"/>
                  <a:pt x="2261315" y="3063697"/>
                  <a:pt x="2237769" y="3063697"/>
                </a:cubicBezTo>
                <a:cubicBezTo>
                  <a:pt x="2185604" y="3063697"/>
                  <a:pt x="2145485" y="3080294"/>
                  <a:pt x="2117413" y="3113487"/>
                </a:cubicBezTo>
                <a:cubicBezTo>
                  <a:pt x="2089341" y="3146680"/>
                  <a:pt x="2075305" y="3191754"/>
                  <a:pt x="2075305" y="3248709"/>
                </a:cubicBezTo>
                <a:cubicBezTo>
                  <a:pt x="2075305" y="3307478"/>
                  <a:pt x="2089704" y="3352098"/>
                  <a:pt x="2118502" y="3382571"/>
                </a:cubicBezTo>
                <a:cubicBezTo>
                  <a:pt x="2147299" y="3413043"/>
                  <a:pt x="2188141" y="3428279"/>
                  <a:pt x="2241025" y="3428279"/>
                </a:cubicBezTo>
                <a:cubicBezTo>
                  <a:pt x="2265660" y="3428279"/>
                  <a:pt x="2287847" y="3425468"/>
                  <a:pt x="2307587" y="3419845"/>
                </a:cubicBezTo>
                <a:cubicBezTo>
                  <a:pt x="2327326" y="3414222"/>
                  <a:pt x="2343717" y="3407602"/>
                  <a:pt x="2356760" y="3399983"/>
                </a:cubicBezTo>
                <a:cubicBezTo>
                  <a:pt x="2369077" y="3392728"/>
                  <a:pt x="2379945" y="3385110"/>
                  <a:pt x="2389363" y="3377129"/>
                </a:cubicBezTo>
                <a:cubicBezTo>
                  <a:pt x="2398780" y="3369148"/>
                  <a:pt x="2407474" y="3361349"/>
                  <a:pt x="2415443" y="3353730"/>
                </a:cubicBezTo>
                <a:lnTo>
                  <a:pt x="2443153" y="3353730"/>
                </a:lnTo>
                <a:lnTo>
                  <a:pt x="2443153" y="3520785"/>
                </a:lnTo>
                <a:cubicBezTo>
                  <a:pt x="2412317" y="3535296"/>
                  <a:pt x="2380122" y="3546814"/>
                  <a:pt x="2346566" y="3555339"/>
                </a:cubicBezTo>
                <a:cubicBezTo>
                  <a:pt x="2313010" y="3563864"/>
                  <a:pt x="2275917" y="3568127"/>
                  <a:pt x="2235287" y="3568127"/>
                </a:cubicBezTo>
                <a:cubicBezTo>
                  <a:pt x="2181959" y="3568127"/>
                  <a:pt x="2133258" y="3561778"/>
                  <a:pt x="2089181" y="3549081"/>
                </a:cubicBezTo>
                <a:cubicBezTo>
                  <a:pt x="2045105" y="3536384"/>
                  <a:pt x="2006742" y="3516795"/>
                  <a:pt x="1974093" y="3490313"/>
                </a:cubicBezTo>
                <a:cubicBezTo>
                  <a:pt x="1941807" y="3463831"/>
                  <a:pt x="1916776" y="3430456"/>
                  <a:pt x="1899000" y="3390189"/>
                </a:cubicBezTo>
                <a:cubicBezTo>
                  <a:pt x="1881224" y="3349921"/>
                  <a:pt x="1872337" y="3302762"/>
                  <a:pt x="1872337" y="3248709"/>
                </a:cubicBezTo>
                <a:cubicBezTo>
                  <a:pt x="1872337" y="3191754"/>
                  <a:pt x="1881859" y="3142599"/>
                  <a:pt x="1900905" y="3101244"/>
                </a:cubicBezTo>
                <a:cubicBezTo>
                  <a:pt x="1919950" y="3059888"/>
                  <a:pt x="1946523" y="3025606"/>
                  <a:pt x="1980623" y="2998399"/>
                </a:cubicBezTo>
                <a:cubicBezTo>
                  <a:pt x="2013635" y="2972642"/>
                  <a:pt x="2051725" y="2953778"/>
                  <a:pt x="2094895" y="2941807"/>
                </a:cubicBezTo>
                <a:cubicBezTo>
                  <a:pt x="2138065" y="2929835"/>
                  <a:pt x="2182866" y="2923850"/>
                  <a:pt x="2229301" y="2923850"/>
                </a:cubicBezTo>
                <a:close/>
                <a:moveTo>
                  <a:pt x="80535" y="2766045"/>
                </a:moveTo>
                <a:lnTo>
                  <a:pt x="276974" y="2766045"/>
                </a:lnTo>
                <a:lnTo>
                  <a:pt x="276974" y="2940718"/>
                </a:lnTo>
                <a:lnTo>
                  <a:pt x="459809" y="2940718"/>
                </a:lnTo>
                <a:lnTo>
                  <a:pt x="459809" y="3073492"/>
                </a:lnTo>
                <a:lnTo>
                  <a:pt x="276974" y="3073492"/>
                </a:lnTo>
                <a:lnTo>
                  <a:pt x="276974" y="3290396"/>
                </a:lnTo>
                <a:cubicBezTo>
                  <a:pt x="276974" y="3311834"/>
                  <a:pt x="277155" y="3330544"/>
                  <a:pt x="277518" y="3346529"/>
                </a:cubicBezTo>
                <a:cubicBezTo>
                  <a:pt x="277881" y="3362513"/>
                  <a:pt x="280774" y="3376865"/>
                  <a:pt x="286199" y="3389585"/>
                </a:cubicBezTo>
                <a:cubicBezTo>
                  <a:pt x="291261" y="3402299"/>
                  <a:pt x="300212" y="3412380"/>
                  <a:pt x="313054" y="3419828"/>
                </a:cubicBezTo>
                <a:cubicBezTo>
                  <a:pt x="325895" y="3427276"/>
                  <a:pt x="344613" y="3431000"/>
                  <a:pt x="369208" y="3431000"/>
                </a:cubicBezTo>
                <a:cubicBezTo>
                  <a:pt x="379331" y="3431000"/>
                  <a:pt x="392622" y="3428824"/>
                  <a:pt x="409079" y="3424470"/>
                </a:cubicBezTo>
                <a:cubicBezTo>
                  <a:pt x="425537" y="3420117"/>
                  <a:pt x="437023" y="3416127"/>
                  <a:pt x="443535" y="3412499"/>
                </a:cubicBezTo>
                <a:lnTo>
                  <a:pt x="459809" y="3412499"/>
                </a:lnTo>
                <a:lnTo>
                  <a:pt x="459809" y="3546420"/>
                </a:lnTo>
                <a:cubicBezTo>
                  <a:pt x="438768" y="3551845"/>
                  <a:pt x="416458" y="3556093"/>
                  <a:pt x="392878" y="3559165"/>
                </a:cubicBezTo>
                <a:cubicBezTo>
                  <a:pt x="369298" y="3562238"/>
                  <a:pt x="340458" y="3563773"/>
                  <a:pt x="306358" y="3563773"/>
                </a:cubicBezTo>
                <a:cubicBezTo>
                  <a:pt x="230177" y="3563773"/>
                  <a:pt x="173494" y="3548356"/>
                  <a:pt x="136310" y="3517520"/>
                </a:cubicBezTo>
                <a:cubicBezTo>
                  <a:pt x="99126" y="3486685"/>
                  <a:pt x="80535" y="3433902"/>
                  <a:pt x="80535" y="3359172"/>
                </a:cubicBezTo>
                <a:lnTo>
                  <a:pt x="80535" y="3073492"/>
                </a:lnTo>
                <a:lnTo>
                  <a:pt x="0" y="3073492"/>
                </a:lnTo>
                <a:lnTo>
                  <a:pt x="0" y="2940718"/>
                </a:lnTo>
                <a:lnTo>
                  <a:pt x="80535" y="2940718"/>
                </a:lnTo>
                <a:close/>
                <a:moveTo>
                  <a:pt x="4001839" y="2741559"/>
                </a:moveTo>
                <a:lnTo>
                  <a:pt x="4229295" y="2741559"/>
                </a:lnTo>
                <a:lnTo>
                  <a:pt x="4204264" y="3318361"/>
                </a:lnTo>
                <a:lnTo>
                  <a:pt x="4026870" y="3318361"/>
                </a:lnTo>
                <a:close/>
                <a:moveTo>
                  <a:pt x="2574182" y="2705100"/>
                </a:moveTo>
                <a:lnTo>
                  <a:pt x="2770621" y="2705100"/>
                </a:lnTo>
                <a:lnTo>
                  <a:pt x="2770621" y="3210142"/>
                </a:lnTo>
                <a:lnTo>
                  <a:pt x="2981047" y="2940718"/>
                </a:lnTo>
                <a:lnTo>
                  <a:pt x="3207032" y="2940718"/>
                </a:lnTo>
                <a:lnTo>
                  <a:pt x="2987475" y="3204088"/>
                </a:lnTo>
                <a:lnTo>
                  <a:pt x="3222812" y="3551802"/>
                </a:lnTo>
                <a:lnTo>
                  <a:pt x="2994804" y="3551802"/>
                </a:lnTo>
                <a:lnTo>
                  <a:pt x="2823506" y="3286077"/>
                </a:lnTo>
                <a:lnTo>
                  <a:pt x="2770621" y="3351205"/>
                </a:lnTo>
                <a:lnTo>
                  <a:pt x="2770621" y="3551802"/>
                </a:lnTo>
                <a:lnTo>
                  <a:pt x="2574182" y="3551802"/>
                </a:lnTo>
                <a:close/>
                <a:moveTo>
                  <a:pt x="1016366" y="2153381"/>
                </a:moveTo>
                <a:cubicBezTo>
                  <a:pt x="997502" y="2153381"/>
                  <a:pt x="980724" y="2155920"/>
                  <a:pt x="966032" y="2160999"/>
                </a:cubicBezTo>
                <a:cubicBezTo>
                  <a:pt x="951339" y="2166077"/>
                  <a:pt x="937282" y="2176235"/>
                  <a:pt x="923860" y="2191471"/>
                </a:cubicBezTo>
                <a:cubicBezTo>
                  <a:pt x="911888" y="2205619"/>
                  <a:pt x="902366" y="2225027"/>
                  <a:pt x="895292" y="2249696"/>
                </a:cubicBezTo>
                <a:cubicBezTo>
                  <a:pt x="888218" y="2274364"/>
                  <a:pt x="884681" y="2305381"/>
                  <a:pt x="884681" y="2342746"/>
                </a:cubicBezTo>
                <a:cubicBezTo>
                  <a:pt x="884681" y="2376120"/>
                  <a:pt x="887764" y="2405051"/>
                  <a:pt x="893931" y="2429538"/>
                </a:cubicBezTo>
                <a:cubicBezTo>
                  <a:pt x="900098" y="2454025"/>
                  <a:pt x="909168" y="2473705"/>
                  <a:pt x="921139" y="2488579"/>
                </a:cubicBezTo>
                <a:cubicBezTo>
                  <a:pt x="932748" y="2502727"/>
                  <a:pt x="946623" y="2513066"/>
                  <a:pt x="962767" y="2519595"/>
                </a:cubicBezTo>
                <a:cubicBezTo>
                  <a:pt x="978910" y="2526125"/>
                  <a:pt x="997320" y="2529390"/>
                  <a:pt x="1017998" y="2529390"/>
                </a:cubicBezTo>
                <a:cubicBezTo>
                  <a:pt x="1035774" y="2529390"/>
                  <a:pt x="1052733" y="2526397"/>
                  <a:pt x="1068876" y="2520412"/>
                </a:cubicBezTo>
                <a:cubicBezTo>
                  <a:pt x="1085020" y="2514426"/>
                  <a:pt x="1098714" y="2504359"/>
                  <a:pt x="1109960" y="2490211"/>
                </a:cubicBezTo>
                <a:cubicBezTo>
                  <a:pt x="1122657" y="2474612"/>
                  <a:pt x="1132180" y="2455839"/>
                  <a:pt x="1138528" y="2433891"/>
                </a:cubicBezTo>
                <a:cubicBezTo>
                  <a:pt x="1144876" y="2411944"/>
                  <a:pt x="1148051" y="2381562"/>
                  <a:pt x="1148051" y="2342746"/>
                </a:cubicBezTo>
                <a:cubicBezTo>
                  <a:pt x="1148051" y="2306832"/>
                  <a:pt x="1144786" y="2276722"/>
                  <a:pt x="1138256" y="2252416"/>
                </a:cubicBezTo>
                <a:cubicBezTo>
                  <a:pt x="1131726" y="2228111"/>
                  <a:pt x="1122657" y="2208703"/>
                  <a:pt x="1111048" y="2194192"/>
                </a:cubicBezTo>
                <a:cubicBezTo>
                  <a:pt x="1099440" y="2179319"/>
                  <a:pt x="1085473" y="2168798"/>
                  <a:pt x="1069149" y="2162631"/>
                </a:cubicBezTo>
                <a:cubicBezTo>
                  <a:pt x="1052824" y="2156464"/>
                  <a:pt x="1035230" y="2153381"/>
                  <a:pt x="1016366" y="2153381"/>
                </a:cubicBezTo>
                <a:close/>
                <a:moveTo>
                  <a:pt x="2956201" y="2139233"/>
                </a:moveTo>
                <a:cubicBezTo>
                  <a:pt x="2918473" y="2139233"/>
                  <a:pt x="2887456" y="2149027"/>
                  <a:pt x="2863151" y="2168617"/>
                </a:cubicBezTo>
                <a:cubicBezTo>
                  <a:pt x="2838845" y="2188206"/>
                  <a:pt x="2825241" y="2219586"/>
                  <a:pt x="2822339" y="2262755"/>
                </a:cubicBezTo>
                <a:lnTo>
                  <a:pt x="3076458" y="2262755"/>
                </a:lnTo>
                <a:cubicBezTo>
                  <a:pt x="3075370" y="2221762"/>
                  <a:pt x="3065213" y="2190927"/>
                  <a:pt x="3045986" y="2170249"/>
                </a:cubicBezTo>
                <a:cubicBezTo>
                  <a:pt x="3026759" y="2149571"/>
                  <a:pt x="2996831" y="2139233"/>
                  <a:pt x="2956201" y="2139233"/>
                </a:cubicBezTo>
                <a:close/>
                <a:moveTo>
                  <a:pt x="1883140" y="2018975"/>
                </a:moveTo>
                <a:cubicBezTo>
                  <a:pt x="1923357" y="2018975"/>
                  <a:pt x="1958863" y="2027953"/>
                  <a:pt x="1989658" y="2045910"/>
                </a:cubicBezTo>
                <a:cubicBezTo>
                  <a:pt x="2020454" y="2063867"/>
                  <a:pt x="2044547" y="2090259"/>
                  <a:pt x="2061937" y="2125085"/>
                </a:cubicBezTo>
                <a:cubicBezTo>
                  <a:pt x="2101059" y="2092073"/>
                  <a:pt x="2139095" y="2066135"/>
                  <a:pt x="2176043" y="2047271"/>
                </a:cubicBezTo>
                <a:cubicBezTo>
                  <a:pt x="2212992" y="2028407"/>
                  <a:pt x="2249216" y="2018975"/>
                  <a:pt x="2284717" y="2018975"/>
                </a:cubicBezTo>
                <a:cubicBezTo>
                  <a:pt x="2350644" y="2018975"/>
                  <a:pt x="2400725" y="2038746"/>
                  <a:pt x="2434958" y="2078287"/>
                </a:cubicBezTo>
                <a:cubicBezTo>
                  <a:pt x="2469191" y="2117829"/>
                  <a:pt x="2486308" y="2174784"/>
                  <a:pt x="2486308" y="2249151"/>
                </a:cubicBezTo>
                <a:lnTo>
                  <a:pt x="2486308" y="2646927"/>
                </a:lnTo>
                <a:lnTo>
                  <a:pt x="2289869" y="2646927"/>
                </a:lnTo>
                <a:lnTo>
                  <a:pt x="2289869" y="2341657"/>
                </a:lnTo>
                <a:cubicBezTo>
                  <a:pt x="2289869" y="2311548"/>
                  <a:pt x="2289234" y="2286154"/>
                  <a:pt x="2287965" y="2265476"/>
                </a:cubicBezTo>
                <a:cubicBezTo>
                  <a:pt x="2286695" y="2244798"/>
                  <a:pt x="2282795" y="2227930"/>
                  <a:pt x="2276265" y="2214870"/>
                </a:cubicBezTo>
                <a:cubicBezTo>
                  <a:pt x="2270098" y="2201810"/>
                  <a:pt x="2260303" y="2192287"/>
                  <a:pt x="2246881" y="2186302"/>
                </a:cubicBezTo>
                <a:cubicBezTo>
                  <a:pt x="2233459" y="2180316"/>
                  <a:pt x="2214595" y="2177323"/>
                  <a:pt x="2190289" y="2177323"/>
                </a:cubicBezTo>
                <a:cubicBezTo>
                  <a:pt x="2173965" y="2177323"/>
                  <a:pt x="2158003" y="2180135"/>
                  <a:pt x="2142404" y="2185758"/>
                </a:cubicBezTo>
                <a:cubicBezTo>
                  <a:pt x="2126805" y="2191381"/>
                  <a:pt x="2107759" y="2200722"/>
                  <a:pt x="2085268" y="2213782"/>
                </a:cubicBezTo>
                <a:lnTo>
                  <a:pt x="2085268" y="2646927"/>
                </a:lnTo>
                <a:lnTo>
                  <a:pt x="1888829" y="2646927"/>
                </a:lnTo>
                <a:lnTo>
                  <a:pt x="1888829" y="2341657"/>
                </a:lnTo>
                <a:cubicBezTo>
                  <a:pt x="1888829" y="2311910"/>
                  <a:pt x="1888103" y="2286607"/>
                  <a:pt x="1886652" y="2265748"/>
                </a:cubicBezTo>
                <a:cubicBezTo>
                  <a:pt x="1885201" y="2244889"/>
                  <a:pt x="1881210" y="2227930"/>
                  <a:pt x="1874681" y="2214870"/>
                </a:cubicBezTo>
                <a:cubicBezTo>
                  <a:pt x="1868151" y="2201810"/>
                  <a:pt x="1858265" y="2192287"/>
                  <a:pt x="1845024" y="2186302"/>
                </a:cubicBezTo>
                <a:cubicBezTo>
                  <a:pt x="1831783" y="2180316"/>
                  <a:pt x="1813191" y="2177323"/>
                  <a:pt x="1789249" y="2177323"/>
                </a:cubicBezTo>
                <a:cubicBezTo>
                  <a:pt x="1770022" y="2177323"/>
                  <a:pt x="1751339" y="2181223"/>
                  <a:pt x="1733201" y="2189023"/>
                </a:cubicBezTo>
                <a:cubicBezTo>
                  <a:pt x="1715062" y="2196822"/>
                  <a:pt x="1698738" y="2205075"/>
                  <a:pt x="1684227" y="2213782"/>
                </a:cubicBezTo>
                <a:lnTo>
                  <a:pt x="1684227" y="2646927"/>
                </a:lnTo>
                <a:lnTo>
                  <a:pt x="1487788" y="2646927"/>
                </a:lnTo>
                <a:lnTo>
                  <a:pt x="1487788" y="2035844"/>
                </a:lnTo>
                <a:lnTo>
                  <a:pt x="1684227" y="2035844"/>
                </a:lnTo>
                <a:lnTo>
                  <a:pt x="1684227" y="2103319"/>
                </a:lnTo>
                <a:cubicBezTo>
                  <a:pt x="1717925" y="2076836"/>
                  <a:pt x="1750171" y="2056159"/>
                  <a:pt x="1780967" y="2041285"/>
                </a:cubicBezTo>
                <a:cubicBezTo>
                  <a:pt x="1811763" y="2026412"/>
                  <a:pt x="1845821" y="2018975"/>
                  <a:pt x="1883140" y="2018975"/>
                </a:cubicBezTo>
                <a:close/>
                <a:moveTo>
                  <a:pt x="342816" y="2018975"/>
                </a:moveTo>
                <a:cubicBezTo>
                  <a:pt x="388525" y="2018975"/>
                  <a:pt x="432329" y="2023600"/>
                  <a:pt x="474229" y="2032851"/>
                </a:cubicBezTo>
                <a:cubicBezTo>
                  <a:pt x="516129" y="2042101"/>
                  <a:pt x="548869" y="2051987"/>
                  <a:pt x="572449" y="2062507"/>
                </a:cubicBezTo>
                <a:lnTo>
                  <a:pt x="572449" y="2217046"/>
                </a:lnTo>
                <a:lnTo>
                  <a:pt x="555580" y="2217046"/>
                </a:lnTo>
                <a:cubicBezTo>
                  <a:pt x="526558" y="2197094"/>
                  <a:pt x="493456" y="2180860"/>
                  <a:pt x="456272" y="2168345"/>
                </a:cubicBezTo>
                <a:cubicBezTo>
                  <a:pt x="419088" y="2155829"/>
                  <a:pt x="381451" y="2149571"/>
                  <a:pt x="343360" y="2149571"/>
                </a:cubicBezTo>
                <a:cubicBezTo>
                  <a:pt x="311799" y="2149571"/>
                  <a:pt x="285227" y="2153925"/>
                  <a:pt x="263642" y="2162631"/>
                </a:cubicBezTo>
                <a:cubicBezTo>
                  <a:pt x="242057" y="2171338"/>
                  <a:pt x="231265" y="2183672"/>
                  <a:pt x="231265" y="2199634"/>
                </a:cubicBezTo>
                <a:cubicBezTo>
                  <a:pt x="231265" y="2214144"/>
                  <a:pt x="236162" y="2225209"/>
                  <a:pt x="245957" y="2232827"/>
                </a:cubicBezTo>
                <a:cubicBezTo>
                  <a:pt x="255752" y="2240445"/>
                  <a:pt x="278787" y="2248063"/>
                  <a:pt x="315064" y="2255681"/>
                </a:cubicBezTo>
                <a:cubicBezTo>
                  <a:pt x="335017" y="2259672"/>
                  <a:pt x="356511" y="2263572"/>
                  <a:pt x="379546" y="2267381"/>
                </a:cubicBezTo>
                <a:cubicBezTo>
                  <a:pt x="402582" y="2271190"/>
                  <a:pt x="425709" y="2275996"/>
                  <a:pt x="448926" y="2281801"/>
                </a:cubicBezTo>
                <a:cubicBezTo>
                  <a:pt x="500439" y="2295223"/>
                  <a:pt x="538530" y="2316354"/>
                  <a:pt x="563198" y="2345194"/>
                </a:cubicBezTo>
                <a:cubicBezTo>
                  <a:pt x="587866" y="2374034"/>
                  <a:pt x="600200" y="2410039"/>
                  <a:pt x="600200" y="2453209"/>
                </a:cubicBezTo>
                <a:cubicBezTo>
                  <a:pt x="600200" y="2516330"/>
                  <a:pt x="571904" y="2567209"/>
                  <a:pt x="515313" y="2605844"/>
                </a:cubicBezTo>
                <a:cubicBezTo>
                  <a:pt x="458721" y="2644478"/>
                  <a:pt x="381270" y="2663796"/>
                  <a:pt x="282959" y="2663796"/>
                </a:cubicBezTo>
                <a:cubicBezTo>
                  <a:pt x="228544" y="2663796"/>
                  <a:pt x="179208" y="2658717"/>
                  <a:pt x="134950" y="2648560"/>
                </a:cubicBezTo>
                <a:cubicBezTo>
                  <a:pt x="90692" y="2638402"/>
                  <a:pt x="55141" y="2627156"/>
                  <a:pt x="28296" y="2614822"/>
                </a:cubicBezTo>
                <a:lnTo>
                  <a:pt x="28296" y="2453753"/>
                </a:lnTo>
                <a:lnTo>
                  <a:pt x="46253" y="2453753"/>
                </a:lnTo>
                <a:cubicBezTo>
                  <a:pt x="56048" y="2460645"/>
                  <a:pt x="67384" y="2468173"/>
                  <a:pt x="80262" y="2476335"/>
                </a:cubicBezTo>
                <a:cubicBezTo>
                  <a:pt x="93141" y="2484498"/>
                  <a:pt x="111370" y="2493295"/>
                  <a:pt x="134950" y="2502727"/>
                </a:cubicBezTo>
                <a:cubicBezTo>
                  <a:pt x="155265" y="2511070"/>
                  <a:pt x="178301" y="2518235"/>
                  <a:pt x="204057" y="2524221"/>
                </a:cubicBezTo>
                <a:cubicBezTo>
                  <a:pt x="229814" y="2530206"/>
                  <a:pt x="257384" y="2533199"/>
                  <a:pt x="286768" y="2533199"/>
                </a:cubicBezTo>
                <a:cubicBezTo>
                  <a:pt x="325222" y="2533199"/>
                  <a:pt x="353699" y="2528937"/>
                  <a:pt x="372200" y="2520412"/>
                </a:cubicBezTo>
                <a:cubicBezTo>
                  <a:pt x="390702" y="2511887"/>
                  <a:pt x="399952" y="2499280"/>
                  <a:pt x="399952" y="2482593"/>
                </a:cubicBezTo>
                <a:cubicBezTo>
                  <a:pt x="399952" y="2467719"/>
                  <a:pt x="394511" y="2456927"/>
                  <a:pt x="383628" y="2450216"/>
                </a:cubicBezTo>
                <a:cubicBezTo>
                  <a:pt x="372745" y="2443505"/>
                  <a:pt x="352067" y="2437066"/>
                  <a:pt x="321594" y="2430898"/>
                </a:cubicBezTo>
                <a:cubicBezTo>
                  <a:pt x="307083" y="2427634"/>
                  <a:pt x="287403" y="2424097"/>
                  <a:pt x="262554" y="2420287"/>
                </a:cubicBezTo>
                <a:cubicBezTo>
                  <a:pt x="237704" y="2416478"/>
                  <a:pt x="215122" y="2411853"/>
                  <a:pt x="194807" y="2406412"/>
                </a:cubicBezTo>
                <a:cubicBezTo>
                  <a:pt x="139303" y="2391901"/>
                  <a:pt x="98129" y="2369318"/>
                  <a:pt x="71284" y="2338665"/>
                </a:cubicBezTo>
                <a:cubicBezTo>
                  <a:pt x="44439" y="2308011"/>
                  <a:pt x="31017" y="2269829"/>
                  <a:pt x="31017" y="2224120"/>
                </a:cubicBezTo>
                <a:cubicBezTo>
                  <a:pt x="31017" y="2165352"/>
                  <a:pt x="58859" y="2116469"/>
                  <a:pt x="114544" y="2077471"/>
                </a:cubicBezTo>
                <a:cubicBezTo>
                  <a:pt x="170229" y="2038474"/>
                  <a:pt x="246320" y="2018975"/>
                  <a:pt x="342816" y="2018975"/>
                </a:cubicBezTo>
                <a:close/>
                <a:moveTo>
                  <a:pt x="2971981" y="2016798"/>
                </a:moveTo>
                <a:cubicBezTo>
                  <a:pt x="3071379" y="2016798"/>
                  <a:pt x="3146110" y="2041920"/>
                  <a:pt x="3196172" y="2092163"/>
                </a:cubicBezTo>
                <a:cubicBezTo>
                  <a:pt x="3246234" y="2142407"/>
                  <a:pt x="3271265" y="2214688"/>
                  <a:pt x="3271265" y="2309008"/>
                </a:cubicBezTo>
                <a:lnTo>
                  <a:pt x="3271265" y="2377571"/>
                </a:lnTo>
                <a:lnTo>
                  <a:pt x="2822883" y="2377571"/>
                </a:lnTo>
                <a:cubicBezTo>
                  <a:pt x="2825785" y="2425457"/>
                  <a:pt x="2844014" y="2462097"/>
                  <a:pt x="2877571" y="2487490"/>
                </a:cubicBezTo>
                <a:cubicBezTo>
                  <a:pt x="2911127" y="2512884"/>
                  <a:pt x="2960554" y="2525581"/>
                  <a:pt x="3025852" y="2525581"/>
                </a:cubicBezTo>
                <a:cubicBezTo>
                  <a:pt x="3067208" y="2525581"/>
                  <a:pt x="3107294" y="2518144"/>
                  <a:pt x="3146110" y="2503271"/>
                </a:cubicBezTo>
                <a:cubicBezTo>
                  <a:pt x="3184926" y="2488397"/>
                  <a:pt x="3215580" y="2472435"/>
                  <a:pt x="3238072" y="2455385"/>
                </a:cubicBezTo>
                <a:lnTo>
                  <a:pt x="3259838" y="2455385"/>
                </a:lnTo>
                <a:lnTo>
                  <a:pt x="3259838" y="2612645"/>
                </a:lnTo>
                <a:cubicBezTo>
                  <a:pt x="3215580" y="2630421"/>
                  <a:pt x="3173862" y="2643299"/>
                  <a:pt x="3134683" y="2651280"/>
                </a:cubicBezTo>
                <a:cubicBezTo>
                  <a:pt x="3095504" y="2659261"/>
                  <a:pt x="3052153" y="2663252"/>
                  <a:pt x="3004630" y="2663252"/>
                </a:cubicBezTo>
                <a:cubicBezTo>
                  <a:pt x="2882014" y="2663252"/>
                  <a:pt x="2788057" y="2635681"/>
                  <a:pt x="2722759" y="2580540"/>
                </a:cubicBezTo>
                <a:cubicBezTo>
                  <a:pt x="2657461" y="2525400"/>
                  <a:pt x="2624811" y="2446860"/>
                  <a:pt x="2624811" y="2344922"/>
                </a:cubicBezTo>
                <a:cubicBezTo>
                  <a:pt x="2624811" y="2244073"/>
                  <a:pt x="2655737" y="2164173"/>
                  <a:pt x="2717589" y="2105223"/>
                </a:cubicBezTo>
                <a:cubicBezTo>
                  <a:pt x="2779441" y="2046273"/>
                  <a:pt x="2864239" y="2016798"/>
                  <a:pt x="2971981" y="2016798"/>
                </a:cubicBezTo>
                <a:close/>
                <a:moveTo>
                  <a:pt x="1016366" y="2016798"/>
                </a:moveTo>
                <a:cubicBezTo>
                  <a:pt x="1123020" y="2016798"/>
                  <a:pt x="1205459" y="2045820"/>
                  <a:pt x="1263683" y="2103863"/>
                </a:cubicBezTo>
                <a:cubicBezTo>
                  <a:pt x="1321907" y="2161906"/>
                  <a:pt x="1351020" y="2241171"/>
                  <a:pt x="1351020" y="2341657"/>
                </a:cubicBezTo>
                <a:cubicBezTo>
                  <a:pt x="1351020" y="2442144"/>
                  <a:pt x="1321726" y="2521319"/>
                  <a:pt x="1263139" y="2579180"/>
                </a:cubicBezTo>
                <a:cubicBezTo>
                  <a:pt x="1204552" y="2637042"/>
                  <a:pt x="1122294" y="2665972"/>
                  <a:pt x="1016366" y="2665972"/>
                </a:cubicBezTo>
                <a:cubicBezTo>
                  <a:pt x="910437" y="2665972"/>
                  <a:pt x="828179" y="2637042"/>
                  <a:pt x="769592" y="2579180"/>
                </a:cubicBezTo>
                <a:cubicBezTo>
                  <a:pt x="711005" y="2521319"/>
                  <a:pt x="681712" y="2442144"/>
                  <a:pt x="681712" y="2341657"/>
                </a:cubicBezTo>
                <a:cubicBezTo>
                  <a:pt x="681712" y="2240445"/>
                  <a:pt x="711187" y="2160999"/>
                  <a:pt x="770137" y="2103319"/>
                </a:cubicBezTo>
                <a:cubicBezTo>
                  <a:pt x="829086" y="2045638"/>
                  <a:pt x="911163" y="2016798"/>
                  <a:pt x="1016366" y="2016798"/>
                </a:cubicBezTo>
                <a:close/>
                <a:moveTo>
                  <a:pt x="1886931" y="1464809"/>
                </a:moveTo>
                <a:cubicBezTo>
                  <a:pt x="1860449" y="1466980"/>
                  <a:pt x="1831790" y="1469963"/>
                  <a:pt x="1800955" y="1473757"/>
                </a:cubicBezTo>
                <a:cubicBezTo>
                  <a:pt x="1770119" y="1477552"/>
                  <a:pt x="1746721" y="1481983"/>
                  <a:pt x="1730759" y="1487051"/>
                </a:cubicBezTo>
                <a:cubicBezTo>
                  <a:pt x="1711169" y="1493195"/>
                  <a:pt x="1696205" y="1502144"/>
                  <a:pt x="1685867" y="1513897"/>
                </a:cubicBezTo>
                <a:cubicBezTo>
                  <a:pt x="1675528" y="1525650"/>
                  <a:pt x="1670358" y="1541109"/>
                  <a:pt x="1670358" y="1560273"/>
                </a:cubicBezTo>
                <a:cubicBezTo>
                  <a:pt x="1670358" y="1572931"/>
                  <a:pt x="1671447" y="1583237"/>
                  <a:pt x="1673623" y="1591192"/>
                </a:cubicBezTo>
                <a:cubicBezTo>
                  <a:pt x="1675800" y="1599148"/>
                  <a:pt x="1681241" y="1606742"/>
                  <a:pt x="1689948" y="1613975"/>
                </a:cubicBezTo>
                <a:cubicBezTo>
                  <a:pt x="1698291" y="1621207"/>
                  <a:pt x="1708267" y="1626541"/>
                  <a:pt x="1719876" y="1629976"/>
                </a:cubicBezTo>
                <a:cubicBezTo>
                  <a:pt x="1731485" y="1633411"/>
                  <a:pt x="1749623" y="1635128"/>
                  <a:pt x="1774291" y="1635128"/>
                </a:cubicBezTo>
                <a:cubicBezTo>
                  <a:pt x="1793881" y="1635128"/>
                  <a:pt x="1813743" y="1631151"/>
                  <a:pt x="1833876" y="1623195"/>
                </a:cubicBezTo>
                <a:cubicBezTo>
                  <a:pt x="1854010" y="1615240"/>
                  <a:pt x="1871695" y="1604752"/>
                  <a:pt x="1886931" y="1591732"/>
                </a:cubicBezTo>
                <a:close/>
                <a:moveTo>
                  <a:pt x="3124846" y="1266737"/>
                </a:moveTo>
                <a:cubicBezTo>
                  <a:pt x="3073447" y="1266737"/>
                  <a:pt x="3034898" y="1281520"/>
                  <a:pt x="3009201" y="1311085"/>
                </a:cubicBezTo>
                <a:cubicBezTo>
                  <a:pt x="2983504" y="1340651"/>
                  <a:pt x="2970655" y="1381916"/>
                  <a:pt x="2970655" y="1434880"/>
                </a:cubicBezTo>
                <a:cubicBezTo>
                  <a:pt x="2970655" y="1493649"/>
                  <a:pt x="2981603" y="1534642"/>
                  <a:pt x="3003500" y="1557859"/>
                </a:cubicBezTo>
                <a:cubicBezTo>
                  <a:pt x="3025397" y="1581076"/>
                  <a:pt x="3057881" y="1592685"/>
                  <a:pt x="3100955" y="1592685"/>
                </a:cubicBezTo>
                <a:cubicBezTo>
                  <a:pt x="3120499" y="1592685"/>
                  <a:pt x="3139681" y="1589601"/>
                  <a:pt x="3158503" y="1583434"/>
                </a:cubicBezTo>
                <a:cubicBezTo>
                  <a:pt x="3177325" y="1577267"/>
                  <a:pt x="3194518" y="1569105"/>
                  <a:pt x="3210083" y="1558947"/>
                </a:cubicBezTo>
                <a:lnTo>
                  <a:pt x="3210083" y="1281973"/>
                </a:lnTo>
                <a:cubicBezTo>
                  <a:pt x="3198859" y="1277257"/>
                  <a:pt x="3185105" y="1273539"/>
                  <a:pt x="3168821" y="1270818"/>
                </a:cubicBezTo>
                <a:cubicBezTo>
                  <a:pt x="3152536" y="1268097"/>
                  <a:pt x="3137877" y="1266737"/>
                  <a:pt x="3124846" y="1266737"/>
                </a:cubicBezTo>
                <a:close/>
                <a:moveTo>
                  <a:pt x="3880125" y="1243883"/>
                </a:moveTo>
                <a:cubicBezTo>
                  <a:pt x="3842397" y="1243883"/>
                  <a:pt x="3811381" y="1253677"/>
                  <a:pt x="3787075" y="1273267"/>
                </a:cubicBezTo>
                <a:cubicBezTo>
                  <a:pt x="3762770" y="1292856"/>
                  <a:pt x="3749166" y="1324236"/>
                  <a:pt x="3746264" y="1367405"/>
                </a:cubicBezTo>
                <a:lnTo>
                  <a:pt x="4000383" y="1367405"/>
                </a:lnTo>
                <a:cubicBezTo>
                  <a:pt x="3999295" y="1326412"/>
                  <a:pt x="3989137" y="1295577"/>
                  <a:pt x="3969911" y="1274899"/>
                </a:cubicBezTo>
                <a:cubicBezTo>
                  <a:pt x="3950684" y="1254221"/>
                  <a:pt x="3920755" y="1243883"/>
                  <a:pt x="3880125" y="1243883"/>
                </a:cubicBezTo>
                <a:close/>
                <a:moveTo>
                  <a:pt x="2656647" y="1138317"/>
                </a:moveTo>
                <a:cubicBezTo>
                  <a:pt x="2663522" y="1138317"/>
                  <a:pt x="2671305" y="1138498"/>
                  <a:pt x="2679994" y="1138861"/>
                </a:cubicBezTo>
                <a:cubicBezTo>
                  <a:pt x="2688683" y="1139224"/>
                  <a:pt x="2696285" y="1139768"/>
                  <a:pt x="2702797" y="1140494"/>
                </a:cubicBezTo>
                <a:lnTo>
                  <a:pt x="2702797" y="1327138"/>
                </a:lnTo>
                <a:lnTo>
                  <a:pt x="2685427" y="1327138"/>
                </a:lnTo>
                <a:cubicBezTo>
                  <a:pt x="2677100" y="1324236"/>
                  <a:pt x="2663707" y="1322059"/>
                  <a:pt x="2645245" y="1320608"/>
                </a:cubicBezTo>
                <a:cubicBezTo>
                  <a:pt x="2626783" y="1319157"/>
                  <a:pt x="2611400" y="1318432"/>
                  <a:pt x="2599094" y="1318432"/>
                </a:cubicBezTo>
                <a:cubicBezTo>
                  <a:pt x="2571223" y="1318432"/>
                  <a:pt x="2546609" y="1320245"/>
                  <a:pt x="2525251" y="1323873"/>
                </a:cubicBezTo>
                <a:cubicBezTo>
                  <a:pt x="2503893" y="1327501"/>
                  <a:pt x="2480908" y="1333668"/>
                  <a:pt x="2456296" y="1342374"/>
                </a:cubicBezTo>
                <a:lnTo>
                  <a:pt x="2456296" y="1751577"/>
                </a:lnTo>
                <a:lnTo>
                  <a:pt x="2259857" y="1751577"/>
                </a:lnTo>
                <a:lnTo>
                  <a:pt x="2259857" y="1140494"/>
                </a:lnTo>
                <a:lnTo>
                  <a:pt x="2456296" y="1140494"/>
                </a:lnTo>
                <a:lnTo>
                  <a:pt x="2456296" y="1230279"/>
                </a:lnTo>
                <a:cubicBezTo>
                  <a:pt x="2499369" y="1193276"/>
                  <a:pt x="2536832" y="1168699"/>
                  <a:pt x="2568685" y="1156546"/>
                </a:cubicBezTo>
                <a:cubicBezTo>
                  <a:pt x="2600538" y="1144393"/>
                  <a:pt x="2629858" y="1138317"/>
                  <a:pt x="2656647" y="1138317"/>
                </a:cubicBezTo>
                <a:close/>
                <a:moveTo>
                  <a:pt x="3045409" y="1123625"/>
                </a:moveTo>
                <a:cubicBezTo>
                  <a:pt x="3078381" y="1123625"/>
                  <a:pt x="3108363" y="1127525"/>
                  <a:pt x="3135355" y="1135324"/>
                </a:cubicBezTo>
                <a:cubicBezTo>
                  <a:pt x="3162347" y="1143124"/>
                  <a:pt x="3186894" y="1153916"/>
                  <a:pt x="3208995" y="1167701"/>
                </a:cubicBezTo>
                <a:lnTo>
                  <a:pt x="3216085" y="1140494"/>
                </a:lnTo>
                <a:lnTo>
                  <a:pt x="3406522" y="1140494"/>
                </a:lnTo>
                <a:lnTo>
                  <a:pt x="3406522" y="1681381"/>
                </a:lnTo>
                <a:cubicBezTo>
                  <a:pt x="3406522" y="1738699"/>
                  <a:pt x="3398359" y="1786947"/>
                  <a:pt x="3382035" y="1826126"/>
                </a:cubicBezTo>
                <a:cubicBezTo>
                  <a:pt x="3365711" y="1865305"/>
                  <a:pt x="3342856" y="1895959"/>
                  <a:pt x="3313472" y="1918088"/>
                </a:cubicBezTo>
                <a:cubicBezTo>
                  <a:pt x="3284087" y="1940580"/>
                  <a:pt x="3248627" y="1956813"/>
                  <a:pt x="3207090" y="1966790"/>
                </a:cubicBezTo>
                <a:cubicBezTo>
                  <a:pt x="3165553" y="1976766"/>
                  <a:pt x="3118665" y="1981754"/>
                  <a:pt x="3066426" y="1981754"/>
                </a:cubicBezTo>
                <a:cubicBezTo>
                  <a:pt x="3023983" y="1981754"/>
                  <a:pt x="2982173" y="1979214"/>
                  <a:pt x="2940999" y="1974136"/>
                </a:cubicBezTo>
                <a:cubicBezTo>
                  <a:pt x="2899825" y="1969057"/>
                  <a:pt x="2864183" y="1962890"/>
                  <a:pt x="2834073" y="1955634"/>
                </a:cubicBezTo>
                <a:lnTo>
                  <a:pt x="2834073" y="1802728"/>
                </a:lnTo>
                <a:lnTo>
                  <a:pt x="2857982" y="1802728"/>
                </a:lnTo>
                <a:cubicBezTo>
                  <a:pt x="2881891" y="1812160"/>
                  <a:pt x="2911051" y="1820775"/>
                  <a:pt x="2945463" y="1828575"/>
                </a:cubicBezTo>
                <a:cubicBezTo>
                  <a:pt x="2979875" y="1836374"/>
                  <a:pt x="3010665" y="1840274"/>
                  <a:pt x="3037833" y="1840274"/>
                </a:cubicBezTo>
                <a:cubicBezTo>
                  <a:pt x="3074059" y="1840274"/>
                  <a:pt x="3103493" y="1836918"/>
                  <a:pt x="3126134" y="1830207"/>
                </a:cubicBezTo>
                <a:cubicBezTo>
                  <a:pt x="3148776" y="1823496"/>
                  <a:pt x="3166071" y="1813973"/>
                  <a:pt x="3178021" y="1801639"/>
                </a:cubicBezTo>
                <a:cubicBezTo>
                  <a:pt x="3189255" y="1790031"/>
                  <a:pt x="3197407" y="1775157"/>
                  <a:pt x="3202477" y="1757019"/>
                </a:cubicBezTo>
                <a:cubicBezTo>
                  <a:pt x="3207547" y="1738880"/>
                  <a:pt x="3210083" y="1717114"/>
                  <a:pt x="3210083" y="1691720"/>
                </a:cubicBezTo>
                <a:lnTo>
                  <a:pt x="3210083" y="1680293"/>
                </a:lnTo>
                <a:cubicBezTo>
                  <a:pt x="3186531" y="1699520"/>
                  <a:pt x="3160444" y="1714756"/>
                  <a:pt x="3131823" y="1726002"/>
                </a:cubicBezTo>
                <a:cubicBezTo>
                  <a:pt x="3103201" y="1737248"/>
                  <a:pt x="3071315" y="1742871"/>
                  <a:pt x="3036167" y="1742871"/>
                </a:cubicBezTo>
                <a:cubicBezTo>
                  <a:pt x="2950661" y="1742871"/>
                  <a:pt x="2884719" y="1717114"/>
                  <a:pt x="2838341" y="1665601"/>
                </a:cubicBezTo>
                <a:cubicBezTo>
                  <a:pt x="2791963" y="1614088"/>
                  <a:pt x="2768775" y="1535730"/>
                  <a:pt x="2768775" y="1430527"/>
                </a:cubicBezTo>
                <a:cubicBezTo>
                  <a:pt x="2768775" y="1380102"/>
                  <a:pt x="2775840" y="1336570"/>
                  <a:pt x="2789971" y="1299930"/>
                </a:cubicBezTo>
                <a:cubicBezTo>
                  <a:pt x="2804102" y="1263291"/>
                  <a:pt x="2824029" y="1231367"/>
                  <a:pt x="2849751" y="1204159"/>
                </a:cubicBezTo>
                <a:cubicBezTo>
                  <a:pt x="2873666" y="1178766"/>
                  <a:pt x="2903105" y="1158995"/>
                  <a:pt x="2938070" y="1144847"/>
                </a:cubicBezTo>
                <a:cubicBezTo>
                  <a:pt x="2973035" y="1130699"/>
                  <a:pt x="3008814" y="1123625"/>
                  <a:pt x="3045409" y="1123625"/>
                </a:cubicBezTo>
                <a:close/>
                <a:moveTo>
                  <a:pt x="381451" y="1123625"/>
                </a:moveTo>
                <a:cubicBezTo>
                  <a:pt x="423169" y="1123625"/>
                  <a:pt x="461623" y="1128159"/>
                  <a:pt x="496811" y="1137229"/>
                </a:cubicBezTo>
                <a:cubicBezTo>
                  <a:pt x="532000" y="1146298"/>
                  <a:pt x="564830" y="1158088"/>
                  <a:pt x="595303" y="1172599"/>
                </a:cubicBezTo>
                <a:lnTo>
                  <a:pt x="595303" y="1339653"/>
                </a:lnTo>
                <a:lnTo>
                  <a:pt x="567594" y="1339653"/>
                </a:lnTo>
                <a:cubicBezTo>
                  <a:pt x="559987" y="1333124"/>
                  <a:pt x="550840" y="1325506"/>
                  <a:pt x="540152" y="1316799"/>
                </a:cubicBezTo>
                <a:cubicBezTo>
                  <a:pt x="529465" y="1308093"/>
                  <a:pt x="516333" y="1299568"/>
                  <a:pt x="500756" y="1291224"/>
                </a:cubicBezTo>
                <a:cubicBezTo>
                  <a:pt x="485906" y="1283243"/>
                  <a:pt x="469607" y="1276622"/>
                  <a:pt x="451859" y="1271362"/>
                </a:cubicBezTo>
                <a:cubicBezTo>
                  <a:pt x="434112" y="1266102"/>
                  <a:pt x="413465" y="1263472"/>
                  <a:pt x="389919" y="1263472"/>
                </a:cubicBezTo>
                <a:cubicBezTo>
                  <a:pt x="337754" y="1263472"/>
                  <a:pt x="297636" y="1280069"/>
                  <a:pt x="269564" y="1313262"/>
                </a:cubicBezTo>
                <a:cubicBezTo>
                  <a:pt x="241492" y="1346455"/>
                  <a:pt x="227456" y="1391529"/>
                  <a:pt x="227456" y="1448484"/>
                </a:cubicBezTo>
                <a:cubicBezTo>
                  <a:pt x="227456" y="1507253"/>
                  <a:pt x="241855" y="1551873"/>
                  <a:pt x="270652" y="1582346"/>
                </a:cubicBezTo>
                <a:cubicBezTo>
                  <a:pt x="299450" y="1612818"/>
                  <a:pt x="340291" y="1628054"/>
                  <a:pt x="393176" y="1628054"/>
                </a:cubicBezTo>
                <a:cubicBezTo>
                  <a:pt x="417810" y="1628054"/>
                  <a:pt x="439997" y="1625243"/>
                  <a:pt x="459737" y="1619620"/>
                </a:cubicBezTo>
                <a:cubicBezTo>
                  <a:pt x="479476" y="1613997"/>
                  <a:pt x="495868" y="1607377"/>
                  <a:pt x="508910" y="1599759"/>
                </a:cubicBezTo>
                <a:cubicBezTo>
                  <a:pt x="521227" y="1592503"/>
                  <a:pt x="532095" y="1584885"/>
                  <a:pt x="541513" y="1576904"/>
                </a:cubicBezTo>
                <a:cubicBezTo>
                  <a:pt x="550930" y="1568923"/>
                  <a:pt x="559624" y="1561124"/>
                  <a:pt x="567594" y="1553506"/>
                </a:cubicBezTo>
                <a:lnTo>
                  <a:pt x="595303" y="1553506"/>
                </a:lnTo>
                <a:lnTo>
                  <a:pt x="595303" y="1720560"/>
                </a:lnTo>
                <a:cubicBezTo>
                  <a:pt x="564468" y="1735071"/>
                  <a:pt x="532272" y="1746589"/>
                  <a:pt x="498716" y="1755114"/>
                </a:cubicBezTo>
                <a:cubicBezTo>
                  <a:pt x="465160" y="1763639"/>
                  <a:pt x="428067" y="1767902"/>
                  <a:pt x="387437" y="1767902"/>
                </a:cubicBezTo>
                <a:cubicBezTo>
                  <a:pt x="334110" y="1767902"/>
                  <a:pt x="285408" y="1761553"/>
                  <a:pt x="241332" y="1748856"/>
                </a:cubicBezTo>
                <a:cubicBezTo>
                  <a:pt x="197255" y="1736160"/>
                  <a:pt x="158892" y="1716570"/>
                  <a:pt x="126243" y="1690088"/>
                </a:cubicBezTo>
                <a:cubicBezTo>
                  <a:pt x="93957" y="1663606"/>
                  <a:pt x="68926" y="1630231"/>
                  <a:pt x="51150" y="1589964"/>
                </a:cubicBezTo>
                <a:cubicBezTo>
                  <a:pt x="33375" y="1549696"/>
                  <a:pt x="24487" y="1502537"/>
                  <a:pt x="24487" y="1448484"/>
                </a:cubicBezTo>
                <a:cubicBezTo>
                  <a:pt x="24487" y="1391529"/>
                  <a:pt x="34009" y="1342374"/>
                  <a:pt x="53055" y="1301019"/>
                </a:cubicBezTo>
                <a:cubicBezTo>
                  <a:pt x="72100" y="1259663"/>
                  <a:pt x="98673" y="1225381"/>
                  <a:pt x="132773" y="1198174"/>
                </a:cubicBezTo>
                <a:cubicBezTo>
                  <a:pt x="165785" y="1172417"/>
                  <a:pt x="203876" y="1153553"/>
                  <a:pt x="247045" y="1141582"/>
                </a:cubicBezTo>
                <a:cubicBezTo>
                  <a:pt x="290215" y="1129610"/>
                  <a:pt x="335017" y="1123625"/>
                  <a:pt x="381451" y="1123625"/>
                </a:cubicBezTo>
                <a:close/>
                <a:moveTo>
                  <a:pt x="1765585" y="1123081"/>
                </a:moveTo>
                <a:cubicBezTo>
                  <a:pt x="1876955" y="1123081"/>
                  <a:pt x="1957399" y="1140221"/>
                  <a:pt x="2006917" y="1174503"/>
                </a:cubicBezTo>
                <a:cubicBezTo>
                  <a:pt x="2056435" y="1208785"/>
                  <a:pt x="2081193" y="1262565"/>
                  <a:pt x="2081193" y="1335844"/>
                </a:cubicBezTo>
                <a:lnTo>
                  <a:pt x="2081193" y="1751577"/>
                </a:lnTo>
                <a:lnTo>
                  <a:pt x="1886931" y="1751577"/>
                </a:lnTo>
                <a:lnTo>
                  <a:pt x="1886931" y="1686823"/>
                </a:lnTo>
                <a:cubicBezTo>
                  <a:pt x="1876411" y="1694804"/>
                  <a:pt x="1863351" y="1704417"/>
                  <a:pt x="1847752" y="1715663"/>
                </a:cubicBezTo>
                <a:cubicBezTo>
                  <a:pt x="1832153" y="1726909"/>
                  <a:pt x="1817461" y="1735797"/>
                  <a:pt x="1803675" y="1742327"/>
                </a:cubicBezTo>
                <a:cubicBezTo>
                  <a:pt x="1784449" y="1751033"/>
                  <a:pt x="1764497" y="1757472"/>
                  <a:pt x="1743819" y="1761644"/>
                </a:cubicBezTo>
                <a:cubicBezTo>
                  <a:pt x="1723141" y="1765816"/>
                  <a:pt x="1700468" y="1767902"/>
                  <a:pt x="1675800" y="1767902"/>
                </a:cubicBezTo>
                <a:cubicBezTo>
                  <a:pt x="1617757" y="1767902"/>
                  <a:pt x="1569146" y="1749945"/>
                  <a:pt x="1529967" y="1714031"/>
                </a:cubicBezTo>
                <a:cubicBezTo>
                  <a:pt x="1490788" y="1678117"/>
                  <a:pt x="1471198" y="1632226"/>
                  <a:pt x="1471198" y="1576360"/>
                </a:cubicBezTo>
                <a:cubicBezTo>
                  <a:pt x="1471198" y="1531739"/>
                  <a:pt x="1481174" y="1495281"/>
                  <a:pt x="1501127" y="1466985"/>
                </a:cubicBezTo>
                <a:cubicBezTo>
                  <a:pt x="1521079" y="1438689"/>
                  <a:pt x="1549375" y="1416379"/>
                  <a:pt x="1586015" y="1400054"/>
                </a:cubicBezTo>
                <a:cubicBezTo>
                  <a:pt x="1622291" y="1383730"/>
                  <a:pt x="1667275" y="1372121"/>
                  <a:pt x="1720965" y="1365229"/>
                </a:cubicBezTo>
                <a:cubicBezTo>
                  <a:pt x="1774654" y="1358336"/>
                  <a:pt x="1830339" y="1353257"/>
                  <a:pt x="1888019" y="1349992"/>
                </a:cubicBezTo>
                <a:lnTo>
                  <a:pt x="1888019" y="1346727"/>
                </a:lnTo>
                <a:cubicBezTo>
                  <a:pt x="1888019" y="1312990"/>
                  <a:pt x="1874234" y="1289682"/>
                  <a:pt x="1846664" y="1276804"/>
                </a:cubicBezTo>
                <a:cubicBezTo>
                  <a:pt x="1819093" y="1263926"/>
                  <a:pt x="1778463" y="1257486"/>
                  <a:pt x="1724773" y="1257486"/>
                </a:cubicBezTo>
                <a:cubicBezTo>
                  <a:pt x="1692487" y="1257486"/>
                  <a:pt x="1658024" y="1263200"/>
                  <a:pt x="1621385" y="1274627"/>
                </a:cubicBezTo>
                <a:cubicBezTo>
                  <a:pt x="1584745" y="1286054"/>
                  <a:pt x="1558444" y="1294852"/>
                  <a:pt x="1542482" y="1301019"/>
                </a:cubicBezTo>
                <a:lnTo>
                  <a:pt x="1524525" y="1301019"/>
                </a:lnTo>
                <a:lnTo>
                  <a:pt x="1524525" y="1153553"/>
                </a:lnTo>
                <a:cubicBezTo>
                  <a:pt x="1545203" y="1148112"/>
                  <a:pt x="1578850" y="1141673"/>
                  <a:pt x="1625466" y="1134236"/>
                </a:cubicBezTo>
                <a:cubicBezTo>
                  <a:pt x="1672081" y="1126799"/>
                  <a:pt x="1718788" y="1123081"/>
                  <a:pt x="1765585" y="1123081"/>
                </a:cubicBezTo>
                <a:close/>
                <a:moveTo>
                  <a:pt x="3895906" y="1121448"/>
                </a:moveTo>
                <a:cubicBezTo>
                  <a:pt x="3995305" y="1121448"/>
                  <a:pt x="4070035" y="1146570"/>
                  <a:pt x="4120097" y="1196813"/>
                </a:cubicBezTo>
                <a:cubicBezTo>
                  <a:pt x="4170159" y="1247057"/>
                  <a:pt x="4195190" y="1319338"/>
                  <a:pt x="4195190" y="1413658"/>
                </a:cubicBezTo>
                <a:lnTo>
                  <a:pt x="4195190" y="1482222"/>
                </a:lnTo>
                <a:lnTo>
                  <a:pt x="3746808" y="1482222"/>
                </a:lnTo>
                <a:cubicBezTo>
                  <a:pt x="3749710" y="1530107"/>
                  <a:pt x="3767939" y="1566747"/>
                  <a:pt x="3801495" y="1592140"/>
                </a:cubicBezTo>
                <a:cubicBezTo>
                  <a:pt x="3835051" y="1617534"/>
                  <a:pt x="3884479" y="1630231"/>
                  <a:pt x="3949777" y="1630231"/>
                </a:cubicBezTo>
                <a:cubicBezTo>
                  <a:pt x="3991133" y="1630231"/>
                  <a:pt x="4031219" y="1622794"/>
                  <a:pt x="4070035" y="1607921"/>
                </a:cubicBezTo>
                <a:cubicBezTo>
                  <a:pt x="4108851" y="1593047"/>
                  <a:pt x="4139505" y="1577086"/>
                  <a:pt x="4161997" y="1560035"/>
                </a:cubicBezTo>
                <a:lnTo>
                  <a:pt x="4183763" y="1560035"/>
                </a:lnTo>
                <a:lnTo>
                  <a:pt x="4183763" y="1717296"/>
                </a:lnTo>
                <a:cubicBezTo>
                  <a:pt x="4139505" y="1735071"/>
                  <a:pt x="4097787" y="1747950"/>
                  <a:pt x="4058608" y="1755930"/>
                </a:cubicBezTo>
                <a:cubicBezTo>
                  <a:pt x="4019429" y="1763911"/>
                  <a:pt x="3976078" y="1767902"/>
                  <a:pt x="3928555" y="1767902"/>
                </a:cubicBezTo>
                <a:cubicBezTo>
                  <a:pt x="3805939" y="1767902"/>
                  <a:pt x="3711982" y="1740331"/>
                  <a:pt x="3646684" y="1685191"/>
                </a:cubicBezTo>
                <a:cubicBezTo>
                  <a:pt x="3581385" y="1630050"/>
                  <a:pt x="3548737" y="1551510"/>
                  <a:pt x="3548737" y="1449572"/>
                </a:cubicBezTo>
                <a:cubicBezTo>
                  <a:pt x="3548737" y="1348723"/>
                  <a:pt x="3579663" y="1268823"/>
                  <a:pt x="3641515" y="1209873"/>
                </a:cubicBezTo>
                <a:cubicBezTo>
                  <a:pt x="3703367" y="1150923"/>
                  <a:pt x="3788164" y="1121448"/>
                  <a:pt x="3895906" y="1121448"/>
                </a:cubicBezTo>
                <a:close/>
                <a:moveTo>
                  <a:pt x="726332" y="904875"/>
                </a:moveTo>
                <a:lnTo>
                  <a:pt x="922771" y="904875"/>
                </a:lnTo>
                <a:lnTo>
                  <a:pt x="922771" y="1207968"/>
                </a:lnTo>
                <a:cubicBezTo>
                  <a:pt x="957552" y="1180761"/>
                  <a:pt x="990973" y="1159902"/>
                  <a:pt x="1023036" y="1145391"/>
                </a:cubicBezTo>
                <a:cubicBezTo>
                  <a:pt x="1055098" y="1130880"/>
                  <a:pt x="1090694" y="1123625"/>
                  <a:pt x="1129822" y="1123625"/>
                </a:cubicBezTo>
                <a:cubicBezTo>
                  <a:pt x="1195760" y="1123625"/>
                  <a:pt x="1247298" y="1142852"/>
                  <a:pt x="1284433" y="1181305"/>
                </a:cubicBezTo>
                <a:cubicBezTo>
                  <a:pt x="1321569" y="1219758"/>
                  <a:pt x="1340137" y="1277257"/>
                  <a:pt x="1340137" y="1353801"/>
                </a:cubicBezTo>
                <a:lnTo>
                  <a:pt x="1340137" y="1751577"/>
                </a:lnTo>
                <a:lnTo>
                  <a:pt x="1143697" y="1751577"/>
                </a:lnTo>
                <a:lnTo>
                  <a:pt x="1143697" y="1448484"/>
                </a:lnTo>
                <a:cubicBezTo>
                  <a:pt x="1143697" y="1423816"/>
                  <a:pt x="1142428" y="1399238"/>
                  <a:pt x="1139888" y="1374751"/>
                </a:cubicBezTo>
                <a:cubicBezTo>
                  <a:pt x="1137349" y="1350264"/>
                  <a:pt x="1132996" y="1332217"/>
                  <a:pt x="1126829" y="1320608"/>
                </a:cubicBezTo>
                <a:cubicBezTo>
                  <a:pt x="1119573" y="1307186"/>
                  <a:pt x="1108962" y="1297391"/>
                  <a:pt x="1094996" y="1291224"/>
                </a:cubicBezTo>
                <a:cubicBezTo>
                  <a:pt x="1081029" y="1285057"/>
                  <a:pt x="1061530" y="1281973"/>
                  <a:pt x="1036499" y="1281973"/>
                </a:cubicBezTo>
                <a:cubicBezTo>
                  <a:pt x="1018724" y="1281973"/>
                  <a:pt x="1000676" y="1284875"/>
                  <a:pt x="982356" y="1290680"/>
                </a:cubicBezTo>
                <a:cubicBezTo>
                  <a:pt x="964036" y="1296484"/>
                  <a:pt x="944175" y="1305735"/>
                  <a:pt x="922771" y="1318432"/>
                </a:cubicBezTo>
                <a:lnTo>
                  <a:pt x="922771" y="1751577"/>
                </a:lnTo>
                <a:lnTo>
                  <a:pt x="726332" y="1751577"/>
                </a:lnTo>
                <a:close/>
                <a:moveTo>
                  <a:pt x="1070251" y="339008"/>
                </a:moveTo>
                <a:cubicBezTo>
                  <a:pt x="1032523" y="339008"/>
                  <a:pt x="1001506" y="348802"/>
                  <a:pt x="977201" y="368392"/>
                </a:cubicBezTo>
                <a:cubicBezTo>
                  <a:pt x="952895" y="387981"/>
                  <a:pt x="939291" y="419361"/>
                  <a:pt x="936389" y="462530"/>
                </a:cubicBezTo>
                <a:lnTo>
                  <a:pt x="1190508" y="462530"/>
                </a:lnTo>
                <a:cubicBezTo>
                  <a:pt x="1189420" y="421537"/>
                  <a:pt x="1179263" y="390702"/>
                  <a:pt x="1160036" y="370024"/>
                </a:cubicBezTo>
                <a:cubicBezTo>
                  <a:pt x="1140809" y="349346"/>
                  <a:pt x="1110881" y="339008"/>
                  <a:pt x="1070251" y="339008"/>
                </a:cubicBezTo>
                <a:close/>
                <a:moveTo>
                  <a:pt x="2676441" y="218750"/>
                </a:moveTo>
                <a:cubicBezTo>
                  <a:pt x="2722150" y="218750"/>
                  <a:pt x="2765954" y="223375"/>
                  <a:pt x="2807854" y="232626"/>
                </a:cubicBezTo>
                <a:cubicBezTo>
                  <a:pt x="2849753" y="241876"/>
                  <a:pt x="2882493" y="251762"/>
                  <a:pt x="2906073" y="262282"/>
                </a:cubicBezTo>
                <a:lnTo>
                  <a:pt x="2906073" y="416821"/>
                </a:lnTo>
                <a:lnTo>
                  <a:pt x="2889205" y="416821"/>
                </a:lnTo>
                <a:cubicBezTo>
                  <a:pt x="2860183" y="396869"/>
                  <a:pt x="2827081" y="380635"/>
                  <a:pt x="2789897" y="368120"/>
                </a:cubicBezTo>
                <a:cubicBezTo>
                  <a:pt x="2752713" y="355604"/>
                  <a:pt x="2715076" y="349346"/>
                  <a:pt x="2676985" y="349346"/>
                </a:cubicBezTo>
                <a:cubicBezTo>
                  <a:pt x="2645424" y="349346"/>
                  <a:pt x="2618851" y="353700"/>
                  <a:pt x="2597267" y="362406"/>
                </a:cubicBezTo>
                <a:cubicBezTo>
                  <a:pt x="2575682" y="371113"/>
                  <a:pt x="2564889" y="383447"/>
                  <a:pt x="2564889" y="399409"/>
                </a:cubicBezTo>
                <a:cubicBezTo>
                  <a:pt x="2564889" y="413919"/>
                  <a:pt x="2569787" y="424984"/>
                  <a:pt x="2579582" y="432602"/>
                </a:cubicBezTo>
                <a:cubicBezTo>
                  <a:pt x="2589377" y="440220"/>
                  <a:pt x="2612412" y="447838"/>
                  <a:pt x="2648689" y="455456"/>
                </a:cubicBezTo>
                <a:cubicBezTo>
                  <a:pt x="2668641" y="459447"/>
                  <a:pt x="2690135" y="463346"/>
                  <a:pt x="2713171" y="467156"/>
                </a:cubicBezTo>
                <a:cubicBezTo>
                  <a:pt x="2736207" y="470965"/>
                  <a:pt x="2759333" y="475771"/>
                  <a:pt x="2782551" y="481576"/>
                </a:cubicBezTo>
                <a:cubicBezTo>
                  <a:pt x="2834064" y="494998"/>
                  <a:pt x="2872155" y="516129"/>
                  <a:pt x="2896823" y="544969"/>
                </a:cubicBezTo>
                <a:cubicBezTo>
                  <a:pt x="2921491" y="573809"/>
                  <a:pt x="2933825" y="609814"/>
                  <a:pt x="2933825" y="652984"/>
                </a:cubicBezTo>
                <a:cubicBezTo>
                  <a:pt x="2933825" y="716105"/>
                  <a:pt x="2905529" y="766984"/>
                  <a:pt x="2848937" y="805619"/>
                </a:cubicBezTo>
                <a:cubicBezTo>
                  <a:pt x="2792345" y="844253"/>
                  <a:pt x="2714894" y="863571"/>
                  <a:pt x="2616584" y="863571"/>
                </a:cubicBezTo>
                <a:cubicBezTo>
                  <a:pt x="2562169" y="863571"/>
                  <a:pt x="2512832" y="858492"/>
                  <a:pt x="2468575" y="848335"/>
                </a:cubicBezTo>
                <a:cubicBezTo>
                  <a:pt x="2424317" y="838177"/>
                  <a:pt x="2388765" y="826931"/>
                  <a:pt x="2361920" y="814597"/>
                </a:cubicBezTo>
                <a:lnTo>
                  <a:pt x="2361920" y="653528"/>
                </a:lnTo>
                <a:lnTo>
                  <a:pt x="2379877" y="653528"/>
                </a:lnTo>
                <a:cubicBezTo>
                  <a:pt x="2389672" y="660420"/>
                  <a:pt x="2401009" y="667948"/>
                  <a:pt x="2413887" y="676110"/>
                </a:cubicBezTo>
                <a:cubicBezTo>
                  <a:pt x="2426765" y="684273"/>
                  <a:pt x="2444995" y="693070"/>
                  <a:pt x="2468575" y="702502"/>
                </a:cubicBezTo>
                <a:cubicBezTo>
                  <a:pt x="2488889" y="710845"/>
                  <a:pt x="2511925" y="718010"/>
                  <a:pt x="2537682" y="723996"/>
                </a:cubicBezTo>
                <a:cubicBezTo>
                  <a:pt x="2563439" y="729981"/>
                  <a:pt x="2591009" y="732974"/>
                  <a:pt x="2620393" y="732974"/>
                </a:cubicBezTo>
                <a:cubicBezTo>
                  <a:pt x="2658847" y="732974"/>
                  <a:pt x="2687324" y="728712"/>
                  <a:pt x="2705825" y="720187"/>
                </a:cubicBezTo>
                <a:cubicBezTo>
                  <a:pt x="2724326" y="711662"/>
                  <a:pt x="2733577" y="699055"/>
                  <a:pt x="2733577" y="682368"/>
                </a:cubicBezTo>
                <a:cubicBezTo>
                  <a:pt x="2733577" y="667494"/>
                  <a:pt x="2728135" y="656702"/>
                  <a:pt x="2717252" y="649991"/>
                </a:cubicBezTo>
                <a:cubicBezTo>
                  <a:pt x="2706369" y="643280"/>
                  <a:pt x="2685691" y="636841"/>
                  <a:pt x="2655219" y="630673"/>
                </a:cubicBezTo>
                <a:cubicBezTo>
                  <a:pt x="2640708" y="627409"/>
                  <a:pt x="2621028" y="623872"/>
                  <a:pt x="2596178" y="620062"/>
                </a:cubicBezTo>
                <a:cubicBezTo>
                  <a:pt x="2571329" y="616253"/>
                  <a:pt x="2548746" y="611628"/>
                  <a:pt x="2528431" y="606187"/>
                </a:cubicBezTo>
                <a:cubicBezTo>
                  <a:pt x="2472928" y="591676"/>
                  <a:pt x="2431753" y="569094"/>
                  <a:pt x="2404909" y="538440"/>
                </a:cubicBezTo>
                <a:cubicBezTo>
                  <a:pt x="2378064" y="507786"/>
                  <a:pt x="2364641" y="469604"/>
                  <a:pt x="2364641" y="423895"/>
                </a:cubicBezTo>
                <a:cubicBezTo>
                  <a:pt x="2364641" y="365127"/>
                  <a:pt x="2392484" y="316244"/>
                  <a:pt x="2448169" y="277246"/>
                </a:cubicBezTo>
                <a:cubicBezTo>
                  <a:pt x="2503854" y="238249"/>
                  <a:pt x="2579945" y="218750"/>
                  <a:pt x="2676441" y="218750"/>
                </a:cubicBezTo>
                <a:close/>
                <a:moveTo>
                  <a:pt x="1086031" y="216573"/>
                </a:moveTo>
                <a:cubicBezTo>
                  <a:pt x="1185430" y="216573"/>
                  <a:pt x="1260160" y="241695"/>
                  <a:pt x="1310222" y="291938"/>
                </a:cubicBezTo>
                <a:cubicBezTo>
                  <a:pt x="1360284" y="342182"/>
                  <a:pt x="1385315" y="414463"/>
                  <a:pt x="1385315" y="508783"/>
                </a:cubicBezTo>
                <a:lnTo>
                  <a:pt x="1385315" y="577346"/>
                </a:lnTo>
                <a:lnTo>
                  <a:pt x="936933" y="577346"/>
                </a:lnTo>
                <a:cubicBezTo>
                  <a:pt x="939835" y="625232"/>
                  <a:pt x="958065" y="661872"/>
                  <a:pt x="991621" y="687265"/>
                </a:cubicBezTo>
                <a:cubicBezTo>
                  <a:pt x="1025177" y="712659"/>
                  <a:pt x="1074604" y="725356"/>
                  <a:pt x="1139902" y="725356"/>
                </a:cubicBezTo>
                <a:cubicBezTo>
                  <a:pt x="1181258" y="725356"/>
                  <a:pt x="1221344" y="717919"/>
                  <a:pt x="1260160" y="703046"/>
                </a:cubicBezTo>
                <a:cubicBezTo>
                  <a:pt x="1298976" y="688172"/>
                  <a:pt x="1329630" y="672210"/>
                  <a:pt x="1352122" y="655160"/>
                </a:cubicBezTo>
                <a:lnTo>
                  <a:pt x="1373888" y="655160"/>
                </a:lnTo>
                <a:lnTo>
                  <a:pt x="1373888" y="812421"/>
                </a:lnTo>
                <a:cubicBezTo>
                  <a:pt x="1329630" y="830196"/>
                  <a:pt x="1287912" y="843074"/>
                  <a:pt x="1248733" y="851055"/>
                </a:cubicBezTo>
                <a:cubicBezTo>
                  <a:pt x="1209554" y="859036"/>
                  <a:pt x="1166203" y="863027"/>
                  <a:pt x="1118680" y="863027"/>
                </a:cubicBezTo>
                <a:cubicBezTo>
                  <a:pt x="996065" y="863027"/>
                  <a:pt x="902108" y="835456"/>
                  <a:pt x="836809" y="780316"/>
                </a:cubicBezTo>
                <a:cubicBezTo>
                  <a:pt x="771511" y="725175"/>
                  <a:pt x="738862" y="646635"/>
                  <a:pt x="738862" y="544697"/>
                </a:cubicBezTo>
                <a:cubicBezTo>
                  <a:pt x="738862" y="443848"/>
                  <a:pt x="769788" y="363948"/>
                  <a:pt x="831640" y="304998"/>
                </a:cubicBezTo>
                <a:cubicBezTo>
                  <a:pt x="893492" y="246048"/>
                  <a:pt x="978289" y="216573"/>
                  <a:pt x="1086031" y="216573"/>
                </a:cubicBezTo>
                <a:close/>
                <a:moveTo>
                  <a:pt x="1537859" y="60945"/>
                </a:moveTo>
                <a:lnTo>
                  <a:pt x="1734298" y="60945"/>
                </a:lnTo>
                <a:lnTo>
                  <a:pt x="1734298" y="235618"/>
                </a:lnTo>
                <a:lnTo>
                  <a:pt x="1917134" y="235618"/>
                </a:lnTo>
                <a:lnTo>
                  <a:pt x="1917134" y="368392"/>
                </a:lnTo>
                <a:lnTo>
                  <a:pt x="1734298" y="368392"/>
                </a:lnTo>
                <a:lnTo>
                  <a:pt x="1734298" y="585296"/>
                </a:lnTo>
                <a:cubicBezTo>
                  <a:pt x="1734298" y="606734"/>
                  <a:pt x="1734480" y="625444"/>
                  <a:pt x="1734843" y="641429"/>
                </a:cubicBezTo>
                <a:cubicBezTo>
                  <a:pt x="1735205" y="657413"/>
                  <a:pt x="1738099" y="671766"/>
                  <a:pt x="1743523" y="684485"/>
                </a:cubicBezTo>
                <a:cubicBezTo>
                  <a:pt x="1748585" y="697199"/>
                  <a:pt x="1757537" y="707280"/>
                  <a:pt x="1770378" y="714728"/>
                </a:cubicBezTo>
                <a:cubicBezTo>
                  <a:pt x="1783220" y="722176"/>
                  <a:pt x="1801938" y="725900"/>
                  <a:pt x="1826532" y="725900"/>
                </a:cubicBezTo>
                <a:cubicBezTo>
                  <a:pt x="1836656" y="725900"/>
                  <a:pt x="1849946" y="723724"/>
                  <a:pt x="1866404" y="719370"/>
                </a:cubicBezTo>
                <a:cubicBezTo>
                  <a:pt x="1882862" y="715017"/>
                  <a:pt x="1894347" y="711027"/>
                  <a:pt x="1900860" y="707399"/>
                </a:cubicBezTo>
                <a:lnTo>
                  <a:pt x="1917134" y="707399"/>
                </a:lnTo>
                <a:lnTo>
                  <a:pt x="1917134" y="841320"/>
                </a:lnTo>
                <a:cubicBezTo>
                  <a:pt x="1896093" y="846745"/>
                  <a:pt x="1873783" y="850993"/>
                  <a:pt x="1850203" y="854065"/>
                </a:cubicBezTo>
                <a:cubicBezTo>
                  <a:pt x="1826623" y="857137"/>
                  <a:pt x="1797783" y="858674"/>
                  <a:pt x="1763683" y="858674"/>
                </a:cubicBezTo>
                <a:cubicBezTo>
                  <a:pt x="1687501" y="858674"/>
                  <a:pt x="1630819" y="843256"/>
                  <a:pt x="1593635" y="812421"/>
                </a:cubicBezTo>
                <a:cubicBezTo>
                  <a:pt x="1556451" y="781585"/>
                  <a:pt x="1537859" y="728802"/>
                  <a:pt x="1537859" y="654072"/>
                </a:cubicBezTo>
                <a:lnTo>
                  <a:pt x="1537859" y="368392"/>
                </a:lnTo>
                <a:lnTo>
                  <a:pt x="1457325" y="368392"/>
                </a:lnTo>
                <a:lnTo>
                  <a:pt x="1457325" y="235618"/>
                </a:lnTo>
                <a:lnTo>
                  <a:pt x="1537859" y="235618"/>
                </a:lnTo>
                <a:close/>
                <a:moveTo>
                  <a:pt x="79990" y="36459"/>
                </a:moveTo>
                <a:lnTo>
                  <a:pt x="288945" y="36459"/>
                </a:lnTo>
                <a:lnTo>
                  <a:pt x="288945" y="689986"/>
                </a:lnTo>
                <a:lnTo>
                  <a:pt x="664410" y="689986"/>
                </a:lnTo>
                <a:lnTo>
                  <a:pt x="664410" y="846702"/>
                </a:lnTo>
                <a:lnTo>
                  <a:pt x="79990" y="846702"/>
                </a:lnTo>
                <a:close/>
                <a:moveTo>
                  <a:pt x="2029625" y="0"/>
                </a:moveTo>
                <a:lnTo>
                  <a:pt x="2217901" y="0"/>
                </a:lnTo>
                <a:lnTo>
                  <a:pt x="2185252" y="320506"/>
                </a:lnTo>
                <a:lnTo>
                  <a:pt x="2062274" y="320506"/>
                </a:lnTo>
                <a:close/>
              </a:path>
            </a:pathLst>
          </a:custGeom>
          <a:solidFill>
            <a:srgbClr val="B1D3C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3200"/>
          </a:p>
        </p:txBody>
      </p:sp>
      <p:pic>
        <p:nvPicPr>
          <p:cNvPr id="3" name="Afbeelding 7">
            <a:extLst>
              <a:ext uri="{FF2B5EF4-FFF2-40B4-BE49-F238E27FC236}">
                <a16:creationId xmlns:a16="http://schemas.microsoft.com/office/drawing/2014/main" id="{CCDF9FA5-CD11-CABE-1F2E-EE84C233A6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1800" y="6164035"/>
            <a:ext cx="2408400" cy="51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6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AD38C1-3C33-BB6D-08FB-F0F2167E8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53161"/>
            <a:ext cx="11306175" cy="684213"/>
          </a:xfrm>
          <a:prstGeom prst="rect">
            <a:avLst/>
          </a:prstGeom>
        </p:spPr>
        <p:txBody>
          <a:bodyPr vert="horz" wrap="square" lIns="91440" tIns="36000" rIns="91440" bIns="3600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35B7C-A245-B138-30E6-445F7CB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2024063"/>
            <a:ext cx="11306175" cy="415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First level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lvl="5"/>
            <a:r>
              <a:rPr lang="en-US"/>
              <a:t>Fifth level</a:t>
            </a:r>
          </a:p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457D2-4B93-53A0-8D79-3382617DCD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1067" y="6401199"/>
            <a:ext cx="4086225" cy="2852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cap="all" baseline="0">
                <a:solidFill>
                  <a:schemeClr val="accent6"/>
                </a:solidFill>
              </a:defRPr>
            </a:lvl1pPr>
          </a:lstStyle>
          <a:p>
            <a:r>
              <a:rPr lang="en-GB"/>
              <a:t>Milence Master 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A0E4E-F835-A2A7-D092-F27A19E97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42912" y="6401199"/>
            <a:ext cx="363855" cy="285290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700" b="1">
                <a:solidFill>
                  <a:schemeClr val="accent6"/>
                </a:solidFill>
              </a:defRPr>
            </a:lvl1pPr>
          </a:lstStyle>
          <a:p>
            <a:fld id="{681CB52B-DE19-4145-B24A-0F9E4486D4CD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0AB8CD2-0CBF-B27C-E923-5F84CAE9CA3E}"/>
              </a:ext>
            </a:extLst>
          </p:cNvPr>
          <p:cNvCxnSpPr>
            <a:cxnSpLocks/>
          </p:cNvCxnSpPr>
          <p:nvPr userDrawn="1"/>
        </p:nvCxnSpPr>
        <p:spPr>
          <a:xfrm>
            <a:off x="863918" y="6401199"/>
            <a:ext cx="0" cy="285290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B68A2A70-8824-1C57-8B0B-064F975E918F}"/>
              </a:ext>
            </a:extLst>
          </p:cNvPr>
          <p:cNvPicPr>
            <a:picLocks noChangeAspect="1"/>
          </p:cNvPicPr>
          <p:nvPr userDrawn="1"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5840" y="6417653"/>
            <a:ext cx="1183248" cy="25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1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6" r:id="rId5"/>
    <p:sldLayoutId id="2147483717" r:id="rId6"/>
    <p:sldLayoutId id="2147483709" r:id="rId7"/>
    <p:sldLayoutId id="2147483687" r:id="rId8"/>
    <p:sldLayoutId id="2147483708" r:id="rId9"/>
    <p:sldLayoutId id="2147483689" r:id="rId10"/>
    <p:sldLayoutId id="2147483701" r:id="rId11"/>
    <p:sldLayoutId id="2147483650" r:id="rId12"/>
    <p:sldLayoutId id="2147483845" r:id="rId13"/>
    <p:sldLayoutId id="2147483704" r:id="rId14"/>
    <p:sldLayoutId id="2147483651" r:id="rId15"/>
    <p:sldLayoutId id="2147483677" r:id="rId16"/>
    <p:sldLayoutId id="2147483666" r:id="rId17"/>
    <p:sldLayoutId id="2147483706" r:id="rId18"/>
    <p:sldLayoutId id="2147483665" r:id="rId19"/>
    <p:sldLayoutId id="2147483654" r:id="rId20"/>
    <p:sldLayoutId id="2147483718" r:id="rId21"/>
    <p:sldLayoutId id="2147483702" r:id="rId22"/>
    <p:sldLayoutId id="2147483652" r:id="rId23"/>
    <p:sldLayoutId id="2147483683" r:id="rId24"/>
    <p:sldLayoutId id="2147483667" r:id="rId25"/>
    <p:sldLayoutId id="2147483684" r:id="rId26"/>
    <p:sldLayoutId id="2147483680" r:id="rId27"/>
    <p:sldLayoutId id="2147483703" r:id="rId28"/>
    <p:sldLayoutId id="2147483685" r:id="rId29"/>
    <p:sldLayoutId id="2147483719" r:id="rId30"/>
    <p:sldLayoutId id="2147483696" r:id="rId31"/>
    <p:sldLayoutId id="2147483695" r:id="rId32"/>
    <p:sldLayoutId id="2147483705" r:id="rId33"/>
    <p:sldLayoutId id="2147483656" r:id="rId34"/>
    <p:sldLayoutId id="2147483698" r:id="rId35"/>
    <p:sldLayoutId id="2147483700" r:id="rId36"/>
    <p:sldLayoutId id="2147483697" r:id="rId37"/>
    <p:sldLayoutId id="2147483694" r:id="rId38"/>
    <p:sldLayoutId id="2147483676" r:id="rId39"/>
    <p:sldLayoutId id="2147483714" r:id="rId40"/>
    <p:sldLayoutId id="2147483715" r:id="rId41"/>
    <p:sldLayoutId id="2147483655" r:id="rId42"/>
    <p:sldLayoutId id="2147483721" r:id="rId43"/>
    <p:sldLayoutId id="2147483679" r:id="rId44"/>
    <p:sldLayoutId id="2147483681" r:id="rId45"/>
    <p:sldLayoutId id="2147483692" r:id="rId46"/>
    <p:sldLayoutId id="2147483672" r:id="rId47"/>
    <p:sldLayoutId id="2147483699" r:id="rId48"/>
    <p:sldLayoutId id="2147483670" r:id="rId49"/>
    <p:sldLayoutId id="2147483693" r:id="rId50"/>
    <p:sldLayoutId id="2147483707" r:id="rId5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Clr>
          <a:schemeClr val="accent3"/>
        </a:buClr>
        <a:buFont typeface="Wingdings" panose="05000000000000000000" pitchFamily="2" charset="2"/>
        <a:buNone/>
        <a:defRPr lang="en-US" sz="1400" b="0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" panose="05000000000000000000" pitchFamily="2" charset="2"/>
        <a:buChar char="§"/>
        <a:defRPr lang="en-US" sz="1400" b="0" kern="1200" dirty="0">
          <a:solidFill>
            <a:schemeClr val="tx2"/>
          </a:solidFill>
          <a:latin typeface="+mn-lt"/>
          <a:ea typeface="+mn-ea"/>
          <a:cs typeface="+mn-cs"/>
        </a:defRPr>
      </a:lvl2pPr>
      <a:lvl3pPr marL="432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" panose="05000000000000000000" pitchFamily="2" charset="2"/>
        <a:buChar char="§"/>
        <a:defRPr lang="en-US" sz="1400" b="0" kern="1200" dirty="0">
          <a:solidFill>
            <a:schemeClr val="tx2"/>
          </a:solidFill>
          <a:latin typeface="+mn-lt"/>
          <a:ea typeface="+mn-ea"/>
          <a:cs typeface="+mn-cs"/>
        </a:defRPr>
      </a:lvl3pPr>
      <a:lvl4pPr marL="648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" panose="05000000000000000000" pitchFamily="2" charset="2"/>
        <a:buChar char="§"/>
        <a:defRPr lang="en-GB" sz="1400" b="0" kern="1200" dirty="0">
          <a:solidFill>
            <a:schemeClr val="tx2"/>
          </a:solidFill>
          <a:latin typeface="+mn-lt"/>
          <a:ea typeface="+mn-ea"/>
          <a:cs typeface="+mn-cs"/>
        </a:defRPr>
      </a:lvl4pPr>
      <a:lvl5pPr marL="864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216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00" userDrawn="1">
          <p15:clr>
            <a:srgbClr val="F26B43"/>
          </p15:clr>
        </p15:guide>
        <p15:guide id="3" pos="279" userDrawn="1">
          <p15:clr>
            <a:srgbClr val="F26B43"/>
          </p15:clr>
        </p15:guide>
        <p15:guide id="4" pos="7401" userDrawn="1">
          <p15:clr>
            <a:srgbClr val="F26B43"/>
          </p15:clr>
        </p15:guide>
        <p15:guide id="5" orient="horz" pos="720" userDrawn="1">
          <p15:clr>
            <a:srgbClr val="F26B43"/>
          </p15:clr>
        </p15:guide>
        <p15:guide id="6" orient="horz" pos="3884" userDrawn="1">
          <p15:clr>
            <a:srgbClr val="F26B43"/>
          </p15:clr>
        </p15:guide>
        <p15:guide id="7" orient="horz" pos="127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image" Target="../media/image38.png"/><Relationship Id="rId7" Type="http://schemas.openxmlformats.org/officeDocument/2006/relationships/hyperlink" Target="https://fi.wikipedia.org/wiki/Belgi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9.png"/><Relationship Id="rId5" Type="http://schemas.openxmlformats.org/officeDocument/2006/relationships/image" Target="../media/image1.emf"/><Relationship Id="rId4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45.svg"/><Relationship Id="rId4" Type="http://schemas.openxmlformats.org/officeDocument/2006/relationships/image" Target="../media/image4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8000">
              <a:schemeClr val="accent3">
                <a:lumMod val="75000"/>
              </a:schemeClr>
            </a:gs>
            <a:gs pos="0">
              <a:schemeClr val="accent1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2FB24D-978C-F309-F70A-3EAF58EFD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20BE90-75F0-01BA-5FCE-C23D51931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4127" y="2429286"/>
            <a:ext cx="7487344" cy="2126979"/>
          </a:xfrm>
        </p:spPr>
        <p:txBody>
          <a:bodyPr/>
          <a:lstStyle/>
          <a:p>
            <a:r>
              <a:rPr lang="fr-FR" sz="4400" noProof="0" dirty="0"/>
              <a:t>Présentation</a:t>
            </a:r>
            <a:r>
              <a:rPr lang="fr-FR" sz="4400" dirty="0"/>
              <a:t> </a:t>
            </a:r>
            <a:br>
              <a:rPr lang="fr-FR" sz="4400" dirty="0"/>
            </a:br>
            <a:r>
              <a:rPr lang="fr-FR" sz="4400" noProof="0" dirty="0">
                <a:solidFill>
                  <a:schemeClr val="accent1"/>
                </a:solidFill>
              </a:rPr>
              <a:t>Milence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087D6A78-460C-E16E-B324-2EEA740A11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3811" y="4924346"/>
            <a:ext cx="4557712" cy="543116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6 Octobre</a:t>
            </a:r>
            <a:r>
              <a:rPr lang="fr-FR" noProof="0" dirty="0">
                <a:solidFill>
                  <a:schemeClr val="bg1"/>
                </a:solidFill>
              </a:rPr>
              <a:t> 2026</a:t>
            </a:r>
          </a:p>
          <a:p>
            <a:r>
              <a:rPr lang="fr-FR" sz="1100" dirty="0">
                <a:solidFill>
                  <a:schemeClr val="bg1"/>
                </a:solidFill>
              </a:rPr>
              <a:t>Tony SILVA . </a:t>
            </a:r>
            <a:r>
              <a:rPr lang="fr-FR" sz="1100" noProof="0" dirty="0">
                <a:solidFill>
                  <a:schemeClr val="bg1"/>
                </a:solidFill>
              </a:rPr>
              <a:t>Network Sales Manager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C1E127-E689-6B03-D49F-15ED9FE59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523" y="6139687"/>
            <a:ext cx="2383743" cy="5060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83B5B0-D7AB-2992-3206-E89763F0E7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127" y="1326968"/>
            <a:ext cx="4144882" cy="150611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32000"/>
              </a:srgbClr>
            </a:outerShdw>
          </a:effectLst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E943695-1769-D32A-6244-A10EE00CB1A7}"/>
              </a:ext>
            </a:extLst>
          </p:cNvPr>
          <p:cNvPicPr>
            <a:picLocks noGrp="1" noChangeAspect="1"/>
          </p:cNvPicPr>
          <p:nvPr>
            <p:ph type="pic" sz="quarter" idx="4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7" r="8997"/>
          <a:stretch>
            <a:fillRect/>
          </a:stretch>
        </p:blipFill>
        <p:spPr>
          <a:custGeom>
            <a:avLst/>
            <a:gdLst>
              <a:gd name="connsiteX0" fmla="*/ 0 w 4511993"/>
              <a:gd name="connsiteY0" fmla="*/ 0 h 6858000"/>
              <a:gd name="connsiteX1" fmla="*/ 27882 w 4511993"/>
              <a:gd name="connsiteY1" fmla="*/ 39 h 6858000"/>
              <a:gd name="connsiteX2" fmla="*/ 3341978 w 4511993"/>
              <a:gd name="connsiteY2" fmla="*/ 4613 h 6858000"/>
              <a:gd name="connsiteX3" fmla="*/ 3447835 w 4511993"/>
              <a:gd name="connsiteY3" fmla="*/ 14090 h 6858000"/>
              <a:gd name="connsiteX4" fmla="*/ 4236265 w 4511993"/>
              <a:gd name="connsiteY4" fmla="*/ 522955 h 6858000"/>
              <a:gd name="connsiteX5" fmla="*/ 4434384 w 4511993"/>
              <a:gd name="connsiteY5" fmla="*/ 942416 h 6858000"/>
              <a:gd name="connsiteX6" fmla="*/ 4506928 w 4511993"/>
              <a:gd name="connsiteY6" fmla="*/ 1595171 h 6858000"/>
              <a:gd name="connsiteX7" fmla="*/ 4477454 w 4511993"/>
              <a:gd name="connsiteY7" fmla="*/ 1805150 h 6858000"/>
              <a:gd name="connsiteX8" fmla="*/ 4442791 w 4511993"/>
              <a:gd name="connsiteY8" fmla="*/ 1975478 h 6858000"/>
              <a:gd name="connsiteX9" fmla="*/ 3565023 w 4511993"/>
              <a:gd name="connsiteY9" fmla="*/ 6540541 h 6858000"/>
              <a:gd name="connsiteX10" fmla="*/ 3510903 w 4511993"/>
              <a:gd name="connsiteY10" fmla="*/ 6824501 h 6858000"/>
              <a:gd name="connsiteX11" fmla="*/ 3504708 w 4511993"/>
              <a:gd name="connsiteY11" fmla="*/ 6857003 h 6858000"/>
              <a:gd name="connsiteX12" fmla="*/ 3469422 w 4511993"/>
              <a:gd name="connsiteY12" fmla="*/ 6857003 h 6858000"/>
              <a:gd name="connsiteX13" fmla="*/ 3472376 w 4511993"/>
              <a:gd name="connsiteY13" fmla="*/ 6841391 h 6858000"/>
              <a:gd name="connsiteX14" fmla="*/ 3469422 w 4511993"/>
              <a:gd name="connsiteY14" fmla="*/ 6841391 h 6858000"/>
              <a:gd name="connsiteX15" fmla="*/ 3469422 w 4511993"/>
              <a:gd name="connsiteY15" fmla="*/ 6857003 h 6858000"/>
              <a:gd name="connsiteX16" fmla="*/ 3469422 w 4511993"/>
              <a:gd name="connsiteY16" fmla="*/ 6858000 h 6858000"/>
              <a:gd name="connsiteX17" fmla="*/ 0 w 4511993"/>
              <a:gd name="connsiteY17" fmla="*/ 6858000 h 6858000"/>
              <a:gd name="connsiteX18" fmla="*/ 0 w 4511993"/>
              <a:gd name="connsiteY18" fmla="*/ 52994 h 6858000"/>
              <a:gd name="connsiteX19" fmla="*/ 519 w 4511993"/>
              <a:gd name="connsiteY19" fmla="*/ 52994 h 6858000"/>
              <a:gd name="connsiteX20" fmla="*/ 16817 w 4511993"/>
              <a:gd name="connsiteY20" fmla="*/ 52994 h 6858000"/>
              <a:gd name="connsiteX21" fmla="*/ 16817 w 4511993"/>
              <a:gd name="connsiteY21" fmla="*/ 52930 h 6858000"/>
              <a:gd name="connsiteX22" fmla="*/ 519 w 4511993"/>
              <a:gd name="connsiteY22" fmla="*/ 52994 h 6858000"/>
              <a:gd name="connsiteX23" fmla="*/ 0 w 4511993"/>
              <a:gd name="connsiteY2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11993" h="6858000">
                <a:moveTo>
                  <a:pt x="0" y="0"/>
                </a:moveTo>
                <a:lnTo>
                  <a:pt x="27882" y="39"/>
                </a:lnTo>
                <a:lnTo>
                  <a:pt x="3341978" y="4613"/>
                </a:lnTo>
                <a:cubicBezTo>
                  <a:pt x="3366990" y="5486"/>
                  <a:pt x="3403728" y="7731"/>
                  <a:pt x="3447835" y="14090"/>
                </a:cubicBezTo>
                <a:cubicBezTo>
                  <a:pt x="3533871" y="26559"/>
                  <a:pt x="3943600" y="97757"/>
                  <a:pt x="4236265" y="522955"/>
                </a:cubicBezTo>
                <a:cubicBezTo>
                  <a:pt x="4263456" y="562357"/>
                  <a:pt x="4363502" y="712359"/>
                  <a:pt x="4434384" y="942416"/>
                </a:cubicBezTo>
                <a:cubicBezTo>
                  <a:pt x="4525920" y="1239678"/>
                  <a:pt x="4514712" y="1495044"/>
                  <a:pt x="4506928" y="1595171"/>
                </a:cubicBezTo>
                <a:cubicBezTo>
                  <a:pt x="4504645" y="1624224"/>
                  <a:pt x="4494889" y="1705398"/>
                  <a:pt x="4477454" y="1805150"/>
                </a:cubicBezTo>
                <a:cubicBezTo>
                  <a:pt x="4461264" y="1897921"/>
                  <a:pt x="4445178" y="1965253"/>
                  <a:pt x="4442791" y="1975478"/>
                </a:cubicBezTo>
                <a:cubicBezTo>
                  <a:pt x="4417455" y="2084314"/>
                  <a:pt x="4176289" y="3333856"/>
                  <a:pt x="3565023" y="6540541"/>
                </a:cubicBezTo>
                <a:lnTo>
                  <a:pt x="3510903" y="6824501"/>
                </a:lnTo>
                <a:lnTo>
                  <a:pt x="3504708" y="6857003"/>
                </a:lnTo>
                <a:lnTo>
                  <a:pt x="3469422" y="6857003"/>
                </a:lnTo>
                <a:lnTo>
                  <a:pt x="3472376" y="6841391"/>
                </a:lnTo>
                <a:lnTo>
                  <a:pt x="3469422" y="6841391"/>
                </a:lnTo>
                <a:lnTo>
                  <a:pt x="3469422" y="6857003"/>
                </a:lnTo>
                <a:lnTo>
                  <a:pt x="3469422" y="6858000"/>
                </a:lnTo>
                <a:lnTo>
                  <a:pt x="0" y="6858000"/>
                </a:lnTo>
                <a:lnTo>
                  <a:pt x="0" y="52994"/>
                </a:lnTo>
                <a:lnTo>
                  <a:pt x="519" y="52994"/>
                </a:lnTo>
                <a:lnTo>
                  <a:pt x="16817" y="52994"/>
                </a:lnTo>
                <a:lnTo>
                  <a:pt x="16817" y="52930"/>
                </a:lnTo>
                <a:lnTo>
                  <a:pt x="519" y="52994"/>
                </a:lnTo>
                <a:cubicBezTo>
                  <a:pt x="311" y="35288"/>
                  <a:pt x="208" y="17706"/>
                  <a:pt x="0" y="0"/>
                </a:cubicBezTo>
                <a:close/>
              </a:path>
            </a:pathLst>
          </a:custGeom>
          <a:solidFill>
            <a:srgbClr val="14332D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4DF0BB-318C-79BF-2479-6496A1B056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127" y="315758"/>
            <a:ext cx="4144882" cy="1088032"/>
          </a:xfrm>
          <a:prstGeom prst="round2SameRect">
            <a:avLst/>
          </a:prstGeom>
        </p:spPr>
      </p:pic>
    </p:spTree>
    <p:extLst>
      <p:ext uri="{BB962C8B-B14F-4D97-AF65-F5344CB8AC3E}">
        <p14:creationId xmlns:p14="http://schemas.microsoft.com/office/powerpoint/2010/main" val="2168649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-form: Shape 16">
            <a:extLst>
              <a:ext uri="{FF2B5EF4-FFF2-40B4-BE49-F238E27FC236}">
                <a16:creationId xmlns:a16="http://schemas.microsoft.com/office/drawing/2014/main" id="{966587F2-3288-B426-EB6F-7085F2BD32C7}"/>
              </a:ext>
            </a:extLst>
          </p:cNvPr>
          <p:cNvSpPr txBox="1">
            <a:spLocks/>
          </p:cNvSpPr>
          <p:nvPr/>
        </p:nvSpPr>
        <p:spPr>
          <a:xfrm>
            <a:off x="4933950" y="38100"/>
            <a:ext cx="7258050" cy="6858001"/>
          </a:xfrm>
          <a:custGeom>
            <a:avLst/>
            <a:gdLst>
              <a:gd name="connsiteX0" fmla="*/ 122979 w 7258050"/>
              <a:gd name="connsiteY0" fmla="*/ 0 h 6858001"/>
              <a:gd name="connsiteX1" fmla="*/ 7258050 w 7258050"/>
              <a:gd name="connsiteY1" fmla="*/ 0 h 6858001"/>
              <a:gd name="connsiteX2" fmla="*/ 7258050 w 7258050"/>
              <a:gd name="connsiteY2" fmla="*/ 6858001 h 6858001"/>
              <a:gd name="connsiteX3" fmla="*/ 0 w 7258050"/>
              <a:gd name="connsiteY3" fmla="*/ 6858001 h 6858001"/>
              <a:gd name="connsiteX4" fmla="*/ 0 w 7258050"/>
              <a:gd name="connsiteY4" fmla="*/ 6858000 h 6858001"/>
              <a:gd name="connsiteX5" fmla="*/ 24862 w 7258050"/>
              <a:gd name="connsiteY5" fmla="*/ 6858000 h 6858001"/>
              <a:gd name="connsiteX6" fmla="*/ 24862 w 7258050"/>
              <a:gd name="connsiteY6" fmla="*/ 6856998 h 6858001"/>
              <a:gd name="connsiteX7" fmla="*/ 62590 w 7258050"/>
              <a:gd name="connsiteY7" fmla="*/ 6856998 h 6858001"/>
              <a:gd name="connsiteX8" fmla="*/ 69213 w 7258050"/>
              <a:gd name="connsiteY8" fmla="*/ 6824315 h 6858001"/>
              <a:gd name="connsiteX9" fmla="*/ 127078 w 7258050"/>
              <a:gd name="connsiteY9" fmla="*/ 6538778 h 6858001"/>
              <a:gd name="connsiteX10" fmla="*/ 1065581 w 7258050"/>
              <a:gd name="connsiteY10" fmla="*/ 1948353 h 6858001"/>
              <a:gd name="connsiteX11" fmla="*/ 1102643 w 7258050"/>
              <a:gd name="connsiteY11" fmla="*/ 1777079 h 6858001"/>
              <a:gd name="connsiteX12" fmla="*/ 1134157 w 7258050"/>
              <a:gd name="connsiteY12" fmla="*/ 1565933 h 6858001"/>
              <a:gd name="connsiteX13" fmla="*/ 1056593 w 7258050"/>
              <a:gd name="connsiteY13" fmla="*/ 909552 h 6858001"/>
              <a:gd name="connsiteX14" fmla="*/ 844765 w 7258050"/>
              <a:gd name="connsiteY14" fmla="*/ 487760 h 6858001"/>
              <a:gd name="connsiteX15" fmla="*/ 128302 w 7258050"/>
              <a:gd name="connsiteY15" fmla="*/ 1184 h 6858001"/>
              <a:gd name="connsiteX16" fmla="*/ 122979 w 7258050"/>
              <a:gd name="connsiteY1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58050" h="6858001">
                <a:moveTo>
                  <a:pt x="122979" y="0"/>
                </a:moveTo>
                <a:lnTo>
                  <a:pt x="7258050" y="0"/>
                </a:lnTo>
                <a:lnTo>
                  <a:pt x="7258050" y="6858001"/>
                </a:lnTo>
                <a:lnTo>
                  <a:pt x="0" y="6858001"/>
                </a:lnTo>
                <a:lnTo>
                  <a:pt x="0" y="6858000"/>
                </a:lnTo>
                <a:lnTo>
                  <a:pt x="24862" y="6858000"/>
                </a:lnTo>
                <a:lnTo>
                  <a:pt x="24862" y="6856998"/>
                </a:lnTo>
                <a:lnTo>
                  <a:pt x="62590" y="6856998"/>
                </a:lnTo>
                <a:lnTo>
                  <a:pt x="69213" y="6824315"/>
                </a:lnTo>
                <a:lnTo>
                  <a:pt x="127078" y="6538778"/>
                </a:lnTo>
                <a:cubicBezTo>
                  <a:pt x="780639" y="3314278"/>
                  <a:pt x="1038492" y="2057794"/>
                  <a:pt x="1065581" y="1948353"/>
                </a:cubicBezTo>
                <a:cubicBezTo>
                  <a:pt x="1068134" y="1938071"/>
                  <a:pt x="1085333" y="1870365"/>
                  <a:pt x="1102643" y="1777079"/>
                </a:cubicBezTo>
                <a:cubicBezTo>
                  <a:pt x="1121284" y="1676772"/>
                  <a:pt x="1131715" y="1595148"/>
                  <a:pt x="1134157" y="1565933"/>
                </a:cubicBezTo>
                <a:cubicBezTo>
                  <a:pt x="1142478" y="1465250"/>
                  <a:pt x="1154463" y="1208465"/>
                  <a:pt x="1056593" y="909552"/>
                </a:cubicBezTo>
                <a:cubicBezTo>
                  <a:pt x="980805" y="678217"/>
                  <a:pt x="873837" y="527381"/>
                  <a:pt x="844765" y="487760"/>
                </a:cubicBezTo>
                <a:cubicBezTo>
                  <a:pt x="610080" y="167090"/>
                  <a:pt x="304988" y="46651"/>
                  <a:pt x="128302" y="1184"/>
                </a:cubicBezTo>
                <a:lnTo>
                  <a:pt x="122979" y="0"/>
                </a:lnTo>
                <a:close/>
              </a:path>
            </a:pathLst>
          </a:custGeom>
          <a:solidFill>
            <a:schemeClr val="accent2">
              <a:alpha val="9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  <a:defRPr lang="en-US" sz="1800" b="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400" b="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AD87B1-6046-E998-A842-56B3AA6A8E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2837" y="362308"/>
            <a:ext cx="4998276" cy="2626430"/>
          </a:xfrm>
        </p:spPr>
        <p:txBody>
          <a:bodyPr/>
          <a:lstStyle/>
          <a:p>
            <a:r>
              <a:rPr lang="fr-FR" sz="3200" b="1" dirty="0">
                <a:solidFill>
                  <a:schemeClr val="accent1"/>
                </a:solidFill>
              </a:rPr>
              <a:t>Les contraintes </a:t>
            </a:r>
            <a:r>
              <a:rPr lang="fr-FR" sz="1800" b="1" dirty="0">
                <a:solidFill>
                  <a:schemeClr val="accent1"/>
                </a:solidFill>
              </a:rPr>
              <a:t>constructeurs, Etats, marché </a:t>
            </a:r>
          </a:p>
          <a:p>
            <a:r>
              <a:rPr lang="fr-FR" sz="1800" b="1" dirty="0">
                <a:solidFill>
                  <a:schemeClr val="accent1"/>
                </a:solidFill>
              </a:rPr>
              <a:t> </a:t>
            </a:r>
          </a:p>
          <a:p>
            <a:r>
              <a:rPr lang="fr-FR" dirty="0"/>
              <a:t>. </a:t>
            </a:r>
            <a:r>
              <a:rPr lang="fr-FR" b="1" dirty="0"/>
              <a:t>Les réglementations normes CO₂ </a:t>
            </a:r>
            <a:r>
              <a:rPr lang="fr-FR" dirty="0"/>
              <a:t>pour les constructeurs de camions</a:t>
            </a:r>
          </a:p>
          <a:p>
            <a:pPr lvl="1"/>
            <a:r>
              <a:rPr lang="fr-FR" dirty="0"/>
              <a:t>–45 % en 2030 </a:t>
            </a:r>
          </a:p>
          <a:p>
            <a:pPr lvl="1"/>
            <a:r>
              <a:rPr lang="fr-FR" dirty="0"/>
              <a:t>–65 % en 2035 </a:t>
            </a:r>
          </a:p>
          <a:p>
            <a:pPr lvl="1"/>
            <a:r>
              <a:rPr lang="fr-FR" dirty="0"/>
              <a:t>–90 % en 2040. </a:t>
            </a:r>
          </a:p>
          <a:p>
            <a:endParaRPr lang="fr-FR" dirty="0"/>
          </a:p>
          <a:p>
            <a:r>
              <a:rPr lang="fr-FR" b="1" dirty="0"/>
              <a:t>. Les bornes publiques:</a:t>
            </a:r>
          </a:p>
          <a:p>
            <a:r>
              <a:rPr lang="fr-FR" dirty="0"/>
              <a:t>stations de recharge publiques pour camions électriques tous les 120 km des corridors ‘TEN-T’ en UE d'ici 2030.</a:t>
            </a:r>
          </a:p>
          <a:p>
            <a:endParaRPr lang="fr-FR" dirty="0"/>
          </a:p>
          <a:p>
            <a:r>
              <a:rPr lang="fr-FR" b="1" dirty="0"/>
              <a:t>. Les donneurs d’ordre de transport: </a:t>
            </a:r>
          </a:p>
          <a:p>
            <a:pPr marL="285750" indent="-285750">
              <a:buFontTx/>
              <a:buChar char="-"/>
            </a:pPr>
            <a:r>
              <a:rPr lang="fr-FR" dirty="0"/>
              <a:t>Impact de la hausse du carburant sur le prix des produits</a:t>
            </a:r>
          </a:p>
          <a:p>
            <a:pPr marL="285750" indent="-285750">
              <a:buFontTx/>
              <a:buChar char="-"/>
            </a:pPr>
            <a:r>
              <a:rPr lang="fr-FR" dirty="0"/>
              <a:t>Réduire les émissions indirectes (scope 3) : </a:t>
            </a:r>
            <a:r>
              <a:rPr lang="fr-FR" dirty="0" err="1"/>
              <a:t>reporting</a:t>
            </a:r>
            <a:r>
              <a:rPr lang="fr-FR" dirty="0"/>
              <a:t> CSRD. </a:t>
            </a:r>
            <a:br>
              <a:rPr lang="fr-FR" dirty="0"/>
            </a:br>
            <a:endParaRPr lang="fr-FR" dirty="0"/>
          </a:p>
          <a:p>
            <a:pPr lvl="1"/>
            <a:endParaRPr lang="fr-FR" dirty="0">
              <a:solidFill>
                <a:schemeClr val="tx1"/>
              </a:solidFill>
            </a:endParaRP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B5F9D5-9DB4-8430-CE71-E299F1FD0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B52B-DE19-4145-B24A-0F9E4486D4CD}" type="slidenum">
              <a:rPr lang="fr-FR" noProof="0" smtClean="0"/>
              <a:t>2</a:t>
            </a:fld>
            <a:endParaRPr lang="fr-FR" noProof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1CDC012-C338-C92F-3DB2-74472EFB3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3831" y="6185894"/>
            <a:ext cx="2383743" cy="5060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C5AB48D-65CB-8D86-C1C3-8E098C94D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9846" y="457199"/>
            <a:ext cx="4171950" cy="55245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39137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42AC0-363C-191A-AA48-84376C93A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171511"/>
            <a:ext cx="5586180" cy="1155588"/>
          </a:xfrm>
        </p:spPr>
        <p:txBody>
          <a:bodyPr wrap="square" anchor="b">
            <a:normAutofit/>
          </a:bodyPr>
          <a:lstStyle/>
          <a:p>
            <a:r>
              <a:rPr lang="en-GB" sz="3300" b="1" dirty="0">
                <a:solidFill>
                  <a:schemeClr val="accent1"/>
                </a:solidFill>
              </a:rPr>
              <a:t>Les nouveaux </a:t>
            </a:r>
            <a:r>
              <a:rPr lang="en-GB" sz="3300" b="1" dirty="0" err="1">
                <a:solidFill>
                  <a:schemeClr val="accent1"/>
                </a:solidFill>
              </a:rPr>
              <a:t>défis</a:t>
            </a:r>
            <a:r>
              <a:rPr lang="en-GB" sz="3300" b="1" dirty="0">
                <a:solidFill>
                  <a:schemeClr val="accent1"/>
                </a:solidFill>
              </a:rPr>
              <a:t> </a:t>
            </a:r>
            <a:br>
              <a:rPr lang="en-GB" sz="3300" b="1" dirty="0">
                <a:solidFill>
                  <a:schemeClr val="accent1"/>
                </a:solidFill>
              </a:rPr>
            </a:br>
            <a:r>
              <a:rPr lang="en-GB" sz="1800" b="1" dirty="0">
                <a:solidFill>
                  <a:schemeClr val="accent1"/>
                </a:solidFill>
              </a:rPr>
              <a:t>du </a:t>
            </a:r>
            <a:r>
              <a:rPr lang="en-GB" sz="1800" b="1" dirty="0" err="1">
                <a:solidFill>
                  <a:schemeClr val="accent1"/>
                </a:solidFill>
              </a:rPr>
              <a:t>transporteur</a:t>
            </a:r>
            <a:endParaRPr lang="fr-FR" sz="1800" b="1" dirty="0">
              <a:solidFill>
                <a:schemeClr val="accent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857CA-C172-FE6E-5546-4628A8618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767" y="2502376"/>
            <a:ext cx="4792634" cy="262643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Rester </a:t>
            </a:r>
            <a:r>
              <a:rPr lang="fr-FR" b="1" dirty="0">
                <a:solidFill>
                  <a:schemeClr val="accent3"/>
                </a:solidFill>
              </a:rPr>
              <a:t>compétitif</a:t>
            </a:r>
            <a:r>
              <a:rPr lang="fr-FR" dirty="0"/>
              <a:t> tout en s’adaptant à la demande pour le transport électrifié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Cout Total de Possession (TCO) vs diesel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Nouvelle </a:t>
            </a:r>
            <a:r>
              <a:rPr lang="fr-FR" b="1" dirty="0">
                <a:solidFill>
                  <a:schemeClr val="accent3"/>
                </a:solidFill>
              </a:rPr>
              <a:t>organisation</a:t>
            </a:r>
            <a:r>
              <a:rPr lang="fr-FR" dirty="0"/>
              <a:t> de la recharge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La puissance pour installer des bornes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0DDDA2-D6CE-1F4C-D230-77E411481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2" y="6401199"/>
            <a:ext cx="363855" cy="285290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681CB52B-DE19-4145-B24A-0F9E4486D4CD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D444145-A470-6B33-738B-697FBA9358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10" r="7757" b="-1"/>
          <a:stretch>
            <a:fillRect/>
          </a:stretch>
        </p:blipFill>
        <p:spPr>
          <a:xfrm>
            <a:off x="6678158" y="1797170"/>
            <a:ext cx="3982501" cy="3732042"/>
          </a:xfrm>
          <a:prstGeom prst="roundRect">
            <a:avLst>
              <a:gd name="adj" fmla="val 3803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1448415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-form: Shape 16">
            <a:extLst>
              <a:ext uri="{FF2B5EF4-FFF2-40B4-BE49-F238E27FC236}">
                <a16:creationId xmlns:a16="http://schemas.microsoft.com/office/drawing/2014/main" id="{966587F2-3288-B426-EB6F-7085F2BD32C7}"/>
              </a:ext>
            </a:extLst>
          </p:cNvPr>
          <p:cNvSpPr txBox="1">
            <a:spLocks/>
          </p:cNvSpPr>
          <p:nvPr/>
        </p:nvSpPr>
        <p:spPr>
          <a:xfrm>
            <a:off x="4933950" y="0"/>
            <a:ext cx="7258050" cy="6858001"/>
          </a:xfrm>
          <a:custGeom>
            <a:avLst/>
            <a:gdLst>
              <a:gd name="connsiteX0" fmla="*/ 122979 w 7258050"/>
              <a:gd name="connsiteY0" fmla="*/ 0 h 6858001"/>
              <a:gd name="connsiteX1" fmla="*/ 7258050 w 7258050"/>
              <a:gd name="connsiteY1" fmla="*/ 0 h 6858001"/>
              <a:gd name="connsiteX2" fmla="*/ 7258050 w 7258050"/>
              <a:gd name="connsiteY2" fmla="*/ 6858001 h 6858001"/>
              <a:gd name="connsiteX3" fmla="*/ 0 w 7258050"/>
              <a:gd name="connsiteY3" fmla="*/ 6858001 h 6858001"/>
              <a:gd name="connsiteX4" fmla="*/ 0 w 7258050"/>
              <a:gd name="connsiteY4" fmla="*/ 6858000 h 6858001"/>
              <a:gd name="connsiteX5" fmla="*/ 24862 w 7258050"/>
              <a:gd name="connsiteY5" fmla="*/ 6858000 h 6858001"/>
              <a:gd name="connsiteX6" fmla="*/ 24862 w 7258050"/>
              <a:gd name="connsiteY6" fmla="*/ 6856998 h 6858001"/>
              <a:gd name="connsiteX7" fmla="*/ 62590 w 7258050"/>
              <a:gd name="connsiteY7" fmla="*/ 6856998 h 6858001"/>
              <a:gd name="connsiteX8" fmla="*/ 69213 w 7258050"/>
              <a:gd name="connsiteY8" fmla="*/ 6824315 h 6858001"/>
              <a:gd name="connsiteX9" fmla="*/ 127078 w 7258050"/>
              <a:gd name="connsiteY9" fmla="*/ 6538778 h 6858001"/>
              <a:gd name="connsiteX10" fmla="*/ 1065581 w 7258050"/>
              <a:gd name="connsiteY10" fmla="*/ 1948353 h 6858001"/>
              <a:gd name="connsiteX11" fmla="*/ 1102643 w 7258050"/>
              <a:gd name="connsiteY11" fmla="*/ 1777079 h 6858001"/>
              <a:gd name="connsiteX12" fmla="*/ 1134157 w 7258050"/>
              <a:gd name="connsiteY12" fmla="*/ 1565933 h 6858001"/>
              <a:gd name="connsiteX13" fmla="*/ 1056593 w 7258050"/>
              <a:gd name="connsiteY13" fmla="*/ 909552 h 6858001"/>
              <a:gd name="connsiteX14" fmla="*/ 844765 w 7258050"/>
              <a:gd name="connsiteY14" fmla="*/ 487760 h 6858001"/>
              <a:gd name="connsiteX15" fmla="*/ 128302 w 7258050"/>
              <a:gd name="connsiteY15" fmla="*/ 1184 h 6858001"/>
              <a:gd name="connsiteX16" fmla="*/ 122979 w 7258050"/>
              <a:gd name="connsiteY1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58050" h="6858001">
                <a:moveTo>
                  <a:pt x="122979" y="0"/>
                </a:moveTo>
                <a:lnTo>
                  <a:pt x="7258050" y="0"/>
                </a:lnTo>
                <a:lnTo>
                  <a:pt x="7258050" y="6858001"/>
                </a:lnTo>
                <a:lnTo>
                  <a:pt x="0" y="6858001"/>
                </a:lnTo>
                <a:lnTo>
                  <a:pt x="0" y="6858000"/>
                </a:lnTo>
                <a:lnTo>
                  <a:pt x="24862" y="6858000"/>
                </a:lnTo>
                <a:lnTo>
                  <a:pt x="24862" y="6856998"/>
                </a:lnTo>
                <a:lnTo>
                  <a:pt x="62590" y="6856998"/>
                </a:lnTo>
                <a:lnTo>
                  <a:pt x="69213" y="6824315"/>
                </a:lnTo>
                <a:lnTo>
                  <a:pt x="127078" y="6538778"/>
                </a:lnTo>
                <a:cubicBezTo>
                  <a:pt x="780639" y="3314278"/>
                  <a:pt x="1038492" y="2057794"/>
                  <a:pt x="1065581" y="1948353"/>
                </a:cubicBezTo>
                <a:cubicBezTo>
                  <a:pt x="1068134" y="1938071"/>
                  <a:pt x="1085333" y="1870365"/>
                  <a:pt x="1102643" y="1777079"/>
                </a:cubicBezTo>
                <a:cubicBezTo>
                  <a:pt x="1121284" y="1676772"/>
                  <a:pt x="1131715" y="1595148"/>
                  <a:pt x="1134157" y="1565933"/>
                </a:cubicBezTo>
                <a:cubicBezTo>
                  <a:pt x="1142478" y="1465250"/>
                  <a:pt x="1154463" y="1208465"/>
                  <a:pt x="1056593" y="909552"/>
                </a:cubicBezTo>
                <a:cubicBezTo>
                  <a:pt x="980805" y="678217"/>
                  <a:pt x="873837" y="527381"/>
                  <a:pt x="844765" y="487760"/>
                </a:cubicBezTo>
                <a:cubicBezTo>
                  <a:pt x="610080" y="167090"/>
                  <a:pt x="304988" y="46651"/>
                  <a:pt x="128302" y="1184"/>
                </a:cubicBezTo>
                <a:lnTo>
                  <a:pt x="122979" y="0"/>
                </a:lnTo>
                <a:close/>
              </a:path>
            </a:pathLst>
          </a:custGeom>
          <a:solidFill>
            <a:schemeClr val="accent2">
              <a:alpha val="96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  <a:defRPr lang="en-US" sz="1800" b="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400" b="0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noProof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B5F9D5-9DB4-8430-CE71-E299F1FD0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B52B-DE19-4145-B24A-0F9E4486D4CD}" type="slidenum">
              <a:rPr lang="fr-FR" noProof="0" smtClean="0"/>
              <a:t>4</a:t>
            </a:fld>
            <a:endParaRPr lang="fr-FR" noProof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3F760A6E-67D3-2F3D-075C-5BC3B72631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4" r="10044"/>
          <a:stretch>
            <a:fillRect/>
          </a:stretch>
        </p:blipFill>
        <p:spPr>
          <a:xfrm>
            <a:off x="6313162" y="441325"/>
            <a:ext cx="5435925" cy="5094061"/>
          </a:xfrm>
          <a:prstGeom prst="roundRect">
            <a:avLst>
              <a:gd name="adj" fmla="val 3803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32ECAF-2D69-CA0D-69A0-6EC62B94348C}"/>
              </a:ext>
            </a:extLst>
          </p:cNvPr>
          <p:cNvSpPr txBox="1"/>
          <p:nvPr/>
        </p:nvSpPr>
        <p:spPr>
          <a:xfrm>
            <a:off x="101539" y="420829"/>
            <a:ext cx="6503960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Le camion électrique </a:t>
            </a:r>
          </a:p>
          <a:p>
            <a:r>
              <a:rPr lang="fr-FR" sz="3200" b="1" dirty="0">
                <a:solidFill>
                  <a:schemeClr val="accent1"/>
                </a:solidFill>
              </a:rPr>
              <a:t>en plein essor </a:t>
            </a:r>
          </a:p>
          <a:p>
            <a:endParaRPr lang="fr-FR" sz="1400" b="1" dirty="0">
              <a:solidFill>
                <a:schemeClr val="accent1"/>
              </a:solidFill>
            </a:endParaRPr>
          </a:p>
          <a:p>
            <a:endParaRPr lang="fr-FR" sz="1400" b="1" dirty="0"/>
          </a:p>
          <a:p>
            <a:endParaRPr lang="fr-FR" sz="1400" b="1" dirty="0"/>
          </a:p>
          <a:p>
            <a:r>
              <a:rPr lang="fr-FR" sz="1400" b="1" dirty="0"/>
              <a:t>Ventes au premier semestre 2026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+4 400 unités &gt;16T versus 2 400 en S1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+11 400 unités &gt;3.5T versus 7 400 en S1 2025</a:t>
            </a:r>
          </a:p>
          <a:p>
            <a:endParaRPr lang="fr-FR" sz="1400" dirty="0"/>
          </a:p>
          <a:p>
            <a:r>
              <a:rPr lang="fr-FR" sz="1400" b="1" dirty="0"/>
              <a:t>Progression de 47,7 %, </a:t>
            </a:r>
          </a:p>
          <a:p>
            <a:r>
              <a:rPr lang="fr-FR" sz="1400" dirty="0"/>
              <a:t>. 4,8 % de part de marché, contre 3,6 % au S1 2025.</a:t>
            </a:r>
          </a:p>
          <a:p>
            <a:endParaRPr lang="fr-FR" sz="1400" dirty="0"/>
          </a:p>
          <a:p>
            <a:r>
              <a:rPr lang="fr-FR" sz="1400" dirty="0"/>
              <a:t>. TOP3: Allemagne, Pays-Bas, France. </a:t>
            </a:r>
          </a:p>
          <a:p>
            <a:endParaRPr lang="fr-FR" sz="1400" dirty="0"/>
          </a:p>
          <a:p>
            <a:r>
              <a:rPr lang="fr-FR" sz="1400" dirty="0"/>
              <a:t>. </a:t>
            </a:r>
            <a:r>
              <a:rPr lang="fr-FR" sz="1400" b="1" dirty="0"/>
              <a:t>Belgique</a:t>
            </a:r>
            <a:r>
              <a:rPr lang="fr-FR" sz="1400" dirty="0"/>
              <a:t>: +91 véhicules vendus (+21% ) de +16T</a:t>
            </a:r>
          </a:p>
          <a:p>
            <a:endParaRPr lang="fr-FR" sz="1400" b="1" dirty="0"/>
          </a:p>
          <a:p>
            <a:endParaRPr lang="fr-FR" sz="1400" b="1" dirty="0"/>
          </a:p>
          <a:p>
            <a:endParaRPr lang="fr-FR" sz="1400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GB" sz="1400" b="1" dirty="0">
                <a:solidFill>
                  <a:schemeClr val="accent5">
                    <a:lumMod val="50000"/>
                  </a:schemeClr>
                </a:solidFill>
              </a:rPr>
              <a:t>🪫 Face à </a:t>
            </a:r>
            <a:r>
              <a:rPr lang="en-GB" sz="1400" b="1" dirty="0" err="1">
                <a:solidFill>
                  <a:schemeClr val="accent5">
                    <a:lumMod val="50000"/>
                  </a:schemeClr>
                </a:solidFill>
              </a:rPr>
              <a:t>ces</a:t>
            </a:r>
            <a:r>
              <a:rPr lang="en-GB" sz="1400" b="1" dirty="0">
                <a:solidFill>
                  <a:schemeClr val="accent5">
                    <a:lumMod val="50000"/>
                  </a:schemeClr>
                </a:solidFill>
              </a:rPr>
              <a:t> progressions, </a:t>
            </a:r>
          </a:p>
          <a:p>
            <a:r>
              <a:rPr lang="en-GB" sz="1400" b="1" dirty="0">
                <a:solidFill>
                  <a:schemeClr val="accent5">
                    <a:lumMod val="50000"/>
                  </a:schemeClr>
                </a:solidFill>
              </a:rPr>
              <a:t>     l</a:t>
            </a:r>
            <a:r>
              <a:rPr lang="fr-FR" sz="1400" b="1" dirty="0">
                <a:solidFill>
                  <a:schemeClr val="accent5">
                    <a:lumMod val="50000"/>
                  </a:schemeClr>
                </a:solidFill>
              </a:rPr>
              <a:t>’infrastructure de recharge publique </a:t>
            </a:r>
          </a:p>
          <a:p>
            <a:r>
              <a:rPr lang="fr-FR" sz="1400" b="1" dirty="0">
                <a:solidFill>
                  <a:schemeClr val="accent5">
                    <a:lumMod val="50000"/>
                  </a:schemeClr>
                </a:solidFill>
              </a:rPr>
              <a:t>     devient un enjeu majeur!</a:t>
            </a:r>
            <a:endParaRPr lang="fr-FR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fr-FR" sz="1400" dirty="0"/>
          </a:p>
          <a:p>
            <a:endParaRPr lang="fr-FR" sz="1400" dirty="0"/>
          </a:p>
          <a:p>
            <a:endParaRPr lang="fr-FR" sz="1400" dirty="0"/>
          </a:p>
          <a:p>
            <a:pPr algn="r"/>
            <a:r>
              <a:rPr lang="fr-FR" sz="1400" dirty="0">
                <a:solidFill>
                  <a:schemeClr val="accent5"/>
                </a:solidFill>
              </a:rPr>
              <a:t>.</a:t>
            </a:r>
            <a:endParaRPr lang="fr-FR" sz="1400" noProof="0" dirty="0">
              <a:solidFill>
                <a:schemeClr val="accent5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1CDC012-C338-C92F-3DB2-74472EFB3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3831" y="6147794"/>
            <a:ext cx="2383743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6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8E2A9-502F-7C77-1B79-D176F1721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Free-form: Shape 1029">
            <a:extLst>
              <a:ext uri="{FF2B5EF4-FFF2-40B4-BE49-F238E27FC236}">
                <a16:creationId xmlns:a16="http://schemas.microsoft.com/office/drawing/2014/main" id="{0A2EA378-4605-57D1-4A07-BD8BF56B7E86}"/>
              </a:ext>
            </a:extLst>
          </p:cNvPr>
          <p:cNvSpPr/>
          <p:nvPr/>
        </p:nvSpPr>
        <p:spPr>
          <a:xfrm>
            <a:off x="0" y="0"/>
            <a:ext cx="4470401" cy="6896100"/>
          </a:xfrm>
          <a:custGeom>
            <a:avLst/>
            <a:gdLst>
              <a:gd name="connsiteX0" fmla="*/ 0 w 4470401"/>
              <a:gd name="connsiteY0" fmla="*/ 0 h 6858000"/>
              <a:gd name="connsiteX1" fmla="*/ 919568 w 4470401"/>
              <a:gd name="connsiteY1" fmla="*/ 0 h 6858000"/>
              <a:gd name="connsiteX2" fmla="*/ 919568 w 4470401"/>
              <a:gd name="connsiteY2" fmla="*/ 52994 h 6858000"/>
              <a:gd name="connsiteX3" fmla="*/ 919976 w 4470401"/>
              <a:gd name="connsiteY3" fmla="*/ 52994 h 6858000"/>
              <a:gd name="connsiteX4" fmla="*/ 932802 w 4470401"/>
              <a:gd name="connsiteY4" fmla="*/ 52994 h 6858000"/>
              <a:gd name="connsiteX5" fmla="*/ 932802 w 4470401"/>
              <a:gd name="connsiteY5" fmla="*/ 52930 h 6858000"/>
              <a:gd name="connsiteX6" fmla="*/ 919976 w 4470401"/>
              <a:gd name="connsiteY6" fmla="*/ 52994 h 6858000"/>
              <a:gd name="connsiteX7" fmla="*/ 919568 w 4470401"/>
              <a:gd name="connsiteY7" fmla="*/ 0 h 6858000"/>
              <a:gd name="connsiteX8" fmla="*/ 941511 w 4470401"/>
              <a:gd name="connsiteY8" fmla="*/ 39 h 6858000"/>
              <a:gd name="connsiteX9" fmla="*/ 3549626 w 4470401"/>
              <a:gd name="connsiteY9" fmla="*/ 4613 h 6858000"/>
              <a:gd name="connsiteX10" fmla="*/ 3632933 w 4470401"/>
              <a:gd name="connsiteY10" fmla="*/ 14090 h 6858000"/>
              <a:gd name="connsiteX11" fmla="*/ 4253409 w 4470401"/>
              <a:gd name="connsiteY11" fmla="*/ 522955 h 6858000"/>
              <a:gd name="connsiteX12" fmla="*/ 4409324 w 4470401"/>
              <a:gd name="connsiteY12" fmla="*/ 942416 h 6858000"/>
              <a:gd name="connsiteX13" fmla="*/ 4466415 w 4470401"/>
              <a:gd name="connsiteY13" fmla="*/ 1595171 h 6858000"/>
              <a:gd name="connsiteX14" fmla="*/ 4443219 w 4470401"/>
              <a:gd name="connsiteY14" fmla="*/ 1805150 h 6858000"/>
              <a:gd name="connsiteX15" fmla="*/ 4415940 w 4470401"/>
              <a:gd name="connsiteY15" fmla="*/ 1975478 h 6858000"/>
              <a:gd name="connsiteX16" fmla="*/ 3725157 w 4470401"/>
              <a:gd name="connsiteY16" fmla="*/ 6540541 h 6858000"/>
              <a:gd name="connsiteX17" fmla="*/ 3682566 w 4470401"/>
              <a:gd name="connsiteY17" fmla="*/ 6824501 h 6858000"/>
              <a:gd name="connsiteX18" fmla="*/ 3677691 w 4470401"/>
              <a:gd name="connsiteY18" fmla="*/ 6857003 h 6858000"/>
              <a:gd name="connsiteX19" fmla="*/ 3649921 w 4470401"/>
              <a:gd name="connsiteY19" fmla="*/ 6857003 h 6858000"/>
              <a:gd name="connsiteX20" fmla="*/ 3652247 w 4470401"/>
              <a:gd name="connsiteY20" fmla="*/ 6841391 h 6858000"/>
              <a:gd name="connsiteX21" fmla="*/ 3649921 w 4470401"/>
              <a:gd name="connsiteY21" fmla="*/ 6841391 h 6858000"/>
              <a:gd name="connsiteX22" fmla="*/ 3649921 w 4470401"/>
              <a:gd name="connsiteY22" fmla="*/ 6857003 h 6858000"/>
              <a:gd name="connsiteX23" fmla="*/ 3649921 w 4470401"/>
              <a:gd name="connsiteY23" fmla="*/ 6858000 h 6858000"/>
              <a:gd name="connsiteX24" fmla="*/ 919568 w 4470401"/>
              <a:gd name="connsiteY24" fmla="*/ 6858000 h 6858000"/>
              <a:gd name="connsiteX25" fmla="*/ 0 w 4470401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70401" h="6858000">
                <a:moveTo>
                  <a:pt x="0" y="0"/>
                </a:moveTo>
                <a:lnTo>
                  <a:pt x="919568" y="0"/>
                </a:lnTo>
                <a:lnTo>
                  <a:pt x="919568" y="52994"/>
                </a:lnTo>
                <a:lnTo>
                  <a:pt x="919976" y="52994"/>
                </a:lnTo>
                <a:lnTo>
                  <a:pt x="932802" y="52994"/>
                </a:lnTo>
                <a:lnTo>
                  <a:pt x="932802" y="52930"/>
                </a:lnTo>
                <a:lnTo>
                  <a:pt x="919976" y="52994"/>
                </a:lnTo>
                <a:cubicBezTo>
                  <a:pt x="919813" y="35288"/>
                  <a:pt x="919731" y="17706"/>
                  <a:pt x="919568" y="0"/>
                </a:cubicBezTo>
                <a:lnTo>
                  <a:pt x="941511" y="39"/>
                </a:lnTo>
                <a:lnTo>
                  <a:pt x="3549626" y="4613"/>
                </a:lnTo>
                <a:cubicBezTo>
                  <a:pt x="3569309" y="5486"/>
                  <a:pt x="3598222" y="7731"/>
                  <a:pt x="3632933" y="14090"/>
                </a:cubicBezTo>
                <a:cubicBezTo>
                  <a:pt x="3700641" y="26559"/>
                  <a:pt x="4023089" y="97757"/>
                  <a:pt x="4253409" y="522955"/>
                </a:cubicBezTo>
                <a:cubicBezTo>
                  <a:pt x="4274807" y="562357"/>
                  <a:pt x="4353541" y="712359"/>
                  <a:pt x="4409324" y="942416"/>
                </a:cubicBezTo>
                <a:cubicBezTo>
                  <a:pt x="4481361" y="1239678"/>
                  <a:pt x="4472540" y="1495044"/>
                  <a:pt x="4466415" y="1595171"/>
                </a:cubicBezTo>
                <a:cubicBezTo>
                  <a:pt x="4464618" y="1624224"/>
                  <a:pt x="4456940" y="1705398"/>
                  <a:pt x="4443219" y="1805150"/>
                </a:cubicBezTo>
                <a:cubicBezTo>
                  <a:pt x="4430478" y="1897921"/>
                  <a:pt x="4417819" y="1965253"/>
                  <a:pt x="4415940" y="1975478"/>
                </a:cubicBezTo>
                <a:cubicBezTo>
                  <a:pt x="4396001" y="2084314"/>
                  <a:pt x="4206209" y="3333856"/>
                  <a:pt x="3725157" y="6540541"/>
                </a:cubicBezTo>
                <a:lnTo>
                  <a:pt x="3682566" y="6824501"/>
                </a:lnTo>
                <a:lnTo>
                  <a:pt x="3677691" y="6857003"/>
                </a:lnTo>
                <a:lnTo>
                  <a:pt x="3649921" y="6857003"/>
                </a:lnTo>
                <a:lnTo>
                  <a:pt x="3652247" y="6841391"/>
                </a:lnTo>
                <a:lnTo>
                  <a:pt x="3649921" y="6841391"/>
                </a:lnTo>
                <a:lnTo>
                  <a:pt x="3649921" y="6857003"/>
                </a:lnTo>
                <a:lnTo>
                  <a:pt x="3649921" y="6858000"/>
                </a:lnTo>
                <a:lnTo>
                  <a:pt x="9195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433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1D5B3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81F6D-3F81-B82B-A860-F5090588D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CB52B-DE19-4145-B24A-0F9E4486D4CD}" type="slidenum">
              <a:rPr kumimoji="0" lang="fr-FR" sz="7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5</a:t>
            </a:fld>
            <a:endParaRPr kumimoji="0" lang="fr-FR" sz="7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4E22B6-C801-3ADB-6D88-3451CD23C163}"/>
              </a:ext>
            </a:extLst>
          </p:cNvPr>
          <p:cNvCxnSpPr>
            <a:cxnSpLocks/>
          </p:cNvCxnSpPr>
          <p:nvPr/>
        </p:nvCxnSpPr>
        <p:spPr>
          <a:xfrm flipH="1">
            <a:off x="0" y="872411"/>
            <a:ext cx="650875" cy="0"/>
          </a:xfrm>
          <a:prstGeom prst="line">
            <a:avLst/>
          </a:prstGeom>
          <a:grpFill/>
          <a:effectLst>
            <a:glow rad="177800">
              <a:schemeClr val="accent6">
                <a:satMod val="175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6E94CD0-C0C2-203A-B2E9-00D0AB995414}"/>
              </a:ext>
            </a:extLst>
          </p:cNvPr>
          <p:cNvSpPr txBox="1"/>
          <p:nvPr/>
        </p:nvSpPr>
        <p:spPr>
          <a:xfrm>
            <a:off x="227620" y="1662483"/>
            <a:ext cx="4106751" cy="3406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Aft>
                <a:spcPts val="1600"/>
              </a:spcAft>
              <a:defRPr/>
            </a:pPr>
            <a:r>
              <a:rPr lang="fr-FR" sz="2400" noProof="0" dirty="0">
                <a:solidFill>
                  <a:schemeClr val="accent1"/>
                </a:solidFill>
                <a:latin typeface="Verdana"/>
                <a:ea typeface="Verdana" panose="020B0604030504040204" pitchFamily="34" charset="0"/>
              </a:rPr>
              <a:t>Milence</a:t>
            </a:r>
            <a:r>
              <a:rPr lang="fr-FR" sz="2400" noProof="0" dirty="0">
                <a:solidFill>
                  <a:prstClr val="white"/>
                </a:solidFill>
                <a:latin typeface="Verdana"/>
                <a:ea typeface="Verdana" panose="020B0604030504040204" pitchFamily="34" charset="0"/>
              </a:rPr>
              <a:t> est né en 2022:</a:t>
            </a:r>
          </a:p>
          <a:p>
            <a:pPr lvl="0">
              <a:lnSpc>
                <a:spcPct val="90000"/>
              </a:lnSpc>
              <a:spcAft>
                <a:spcPts val="1600"/>
              </a:spcAft>
              <a:defRPr/>
            </a:pPr>
            <a:r>
              <a:rPr lang="fr-FR" sz="2400" dirty="0">
                <a:solidFill>
                  <a:prstClr val="white"/>
                </a:solidFill>
                <a:latin typeface="Verdana"/>
                <a:ea typeface="Verdana" panose="020B0604030504040204" pitchFamily="34" charset="0"/>
              </a:rPr>
              <a:t>Joint-venture de</a:t>
            </a:r>
            <a:r>
              <a:rPr lang="fr-FR" sz="2400" noProof="0" dirty="0">
                <a:solidFill>
                  <a:prstClr val="white"/>
                </a:solidFill>
                <a:latin typeface="Verdana"/>
                <a:ea typeface="Verdana" panose="020B0604030504040204" pitchFamily="34" charset="0"/>
              </a:rPr>
              <a:t> cinq marques de constructeurs afin d’accélérer </a:t>
            </a:r>
            <a:r>
              <a:rPr lang="fr-FR" sz="2400" noProof="0" dirty="0">
                <a:solidFill>
                  <a:schemeClr val="bg1"/>
                </a:solidFill>
                <a:latin typeface="Verdana"/>
                <a:ea typeface="Verdana" panose="020B0604030504040204" pitchFamily="34" charset="0"/>
              </a:rPr>
              <a:t>l’électrification</a:t>
            </a:r>
            <a:r>
              <a:rPr lang="fr-FR" sz="2400" dirty="0">
                <a:solidFill>
                  <a:srgbClr val="E97132"/>
                </a:solidFill>
                <a:latin typeface="Verdana"/>
                <a:ea typeface="Verdana" panose="020B0604030504040204" pitchFamily="34" charset="0"/>
              </a:rPr>
              <a:t>.</a:t>
            </a:r>
          </a:p>
          <a:p>
            <a:pPr lvl="0">
              <a:lnSpc>
                <a:spcPct val="90000"/>
              </a:lnSpc>
              <a:spcAft>
                <a:spcPts val="1600"/>
              </a:spcAft>
              <a:defRPr/>
            </a:pPr>
            <a:endParaRPr lang="fr-FR" sz="1200" noProof="0" dirty="0">
              <a:solidFill>
                <a:schemeClr val="accent5"/>
              </a:solidFill>
              <a:latin typeface="Verdana"/>
              <a:ea typeface="Verdana" panose="020B0604030504040204" pitchFamily="34" charset="0"/>
            </a:endParaRPr>
          </a:p>
          <a:p>
            <a:pPr lvl="0">
              <a:lnSpc>
                <a:spcPct val="90000"/>
              </a:lnSpc>
              <a:spcAft>
                <a:spcPts val="1600"/>
              </a:spcAft>
              <a:defRPr/>
            </a:pPr>
            <a:r>
              <a:rPr lang="fr-FR" sz="1200" dirty="0">
                <a:solidFill>
                  <a:schemeClr val="accent5"/>
                </a:solidFill>
                <a:latin typeface="Verdana"/>
                <a:ea typeface="Verdana" panose="020B0604030504040204" pitchFamily="34" charset="0"/>
              </a:rPr>
              <a:t>Siège: Amsterdam.</a:t>
            </a:r>
          </a:p>
          <a:p>
            <a:pPr lvl="0">
              <a:lnSpc>
                <a:spcPct val="90000"/>
              </a:lnSpc>
              <a:spcAft>
                <a:spcPts val="1600"/>
              </a:spcAft>
              <a:defRPr/>
            </a:pPr>
            <a:r>
              <a:rPr lang="fr-FR" sz="1200" noProof="0" dirty="0">
                <a:solidFill>
                  <a:schemeClr val="accent5"/>
                </a:solidFill>
                <a:latin typeface="Verdana"/>
                <a:ea typeface="Verdana" panose="020B0604030504040204" pitchFamily="34" charset="0"/>
              </a:rPr>
              <a:t>Employés : 150.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2F4EE71-6C57-D614-0547-7742088B6B8A}"/>
              </a:ext>
            </a:extLst>
          </p:cNvPr>
          <p:cNvCxnSpPr>
            <a:cxnSpLocks/>
          </p:cNvCxnSpPr>
          <p:nvPr/>
        </p:nvCxnSpPr>
        <p:spPr>
          <a:xfrm rot="5400000" flipH="1">
            <a:off x="325437" y="1197848"/>
            <a:ext cx="650875" cy="0"/>
          </a:xfrm>
          <a:prstGeom prst="line">
            <a:avLst/>
          </a:prstGeom>
          <a:grpFill/>
          <a:effectLst>
            <a:glow rad="177800">
              <a:schemeClr val="accent6">
                <a:satMod val="175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Afbeelding 7">
            <a:extLst>
              <a:ext uri="{FF2B5EF4-FFF2-40B4-BE49-F238E27FC236}">
                <a16:creationId xmlns:a16="http://schemas.microsoft.com/office/drawing/2014/main" id="{AB425816-3108-5336-F540-B819633A9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79" r="-2379"/>
          <a:stretch>
            <a:fillRect/>
          </a:stretch>
        </p:blipFill>
        <p:spPr>
          <a:xfrm>
            <a:off x="9581410" y="3362632"/>
            <a:ext cx="2223694" cy="452770"/>
          </a:xfrm>
          <a:prstGeom prst="rect">
            <a:avLst/>
          </a:prstGeom>
        </p:spPr>
      </p:pic>
      <p:pic>
        <p:nvPicPr>
          <p:cNvPr id="31" name="Picture 3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43F6AEF-7CED-035A-A445-2CADAF1A0E1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420" y="1484728"/>
            <a:ext cx="881481" cy="303511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81929FD-CEE7-1138-EE84-EF5945C1EFB1}"/>
              </a:ext>
            </a:extLst>
          </p:cNvPr>
          <p:cNvSpPr/>
          <p:nvPr/>
        </p:nvSpPr>
        <p:spPr>
          <a:xfrm>
            <a:off x="6515102" y="1165015"/>
            <a:ext cx="2366656" cy="942936"/>
          </a:xfrm>
          <a:prstGeom prst="roundRect">
            <a:avLst/>
          </a:prstGeom>
          <a:solidFill>
            <a:srgbClr val="D5E7DD"/>
          </a:solid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35" name="Picture 6">
            <a:extLst>
              <a:ext uri="{FF2B5EF4-FFF2-40B4-BE49-F238E27FC236}">
                <a16:creationId xmlns:a16="http://schemas.microsoft.com/office/drawing/2014/main" id="{E2C49683-99E2-A640-ECA9-2FAA8AE7F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3357" y="1279263"/>
            <a:ext cx="685168" cy="71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0" descr="Volvo Trucks - Wikipedia">
            <a:extLst>
              <a:ext uri="{FF2B5EF4-FFF2-40B4-BE49-F238E27FC236}">
                <a16:creationId xmlns:a16="http://schemas.microsoft.com/office/drawing/2014/main" id="{CED1F795-AB7B-5BDB-B239-963171EAF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74509" y="1329866"/>
            <a:ext cx="613238" cy="61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>
            <a:extLst>
              <a:ext uri="{FF2B5EF4-FFF2-40B4-BE49-F238E27FC236}">
                <a16:creationId xmlns:a16="http://schemas.microsoft.com/office/drawing/2014/main" id="{B6544395-E8C3-81EF-6556-AB49AB7FF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6490" y="3512220"/>
            <a:ext cx="1705411" cy="14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4FB3E47-BEE0-720C-14AA-210AD1D5BD89}"/>
              </a:ext>
            </a:extLst>
          </p:cNvPr>
          <p:cNvSpPr/>
          <p:nvPr/>
        </p:nvSpPr>
        <p:spPr>
          <a:xfrm>
            <a:off x="6540476" y="3112366"/>
            <a:ext cx="2366656" cy="942936"/>
          </a:xfrm>
          <a:prstGeom prst="roundRect">
            <a:avLst/>
          </a:prstGeom>
          <a:solidFill>
            <a:srgbClr val="D5E7DD"/>
          </a:solid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37" name="Picture 24" descr="Mercedes-Benz - Wikipedia">
            <a:extLst>
              <a:ext uri="{FF2B5EF4-FFF2-40B4-BE49-F238E27FC236}">
                <a16:creationId xmlns:a16="http://schemas.microsoft.com/office/drawing/2014/main" id="{52D28D16-27BB-0B1A-8813-1D0D0BABE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977" y="3282667"/>
            <a:ext cx="894800" cy="60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8" descr="Take a look at TRATON's logo | TRATON">
            <a:extLst>
              <a:ext uri="{FF2B5EF4-FFF2-40B4-BE49-F238E27FC236}">
                <a16:creationId xmlns:a16="http://schemas.microsoft.com/office/drawing/2014/main" id="{7DC03C96-103B-6B98-3014-ECD7C174DB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40179" y="5233088"/>
            <a:ext cx="941722" cy="35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AA56719-787D-7C49-7293-B0523162A62C}"/>
              </a:ext>
            </a:extLst>
          </p:cNvPr>
          <p:cNvSpPr/>
          <p:nvPr/>
        </p:nvSpPr>
        <p:spPr>
          <a:xfrm>
            <a:off x="6557660" y="4870791"/>
            <a:ext cx="2366656" cy="942936"/>
          </a:xfrm>
          <a:prstGeom prst="roundRect">
            <a:avLst/>
          </a:prstGeom>
          <a:solidFill>
            <a:srgbClr val="D5E7DD"/>
          </a:solidFill>
          <a:ln w="2857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41" name="Picture 30" descr="Scania Logo PNG Transparent &amp; SVG Vector - Freebie Supply">
            <a:extLst>
              <a:ext uri="{FF2B5EF4-FFF2-40B4-BE49-F238E27FC236}">
                <a16:creationId xmlns:a16="http://schemas.microsoft.com/office/drawing/2014/main" id="{2EC8005B-6F47-32B4-F0CC-2F323F1451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47807" y="5128517"/>
            <a:ext cx="756024" cy="564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A picture containing shape&#10;&#10;Description automatically generated">
            <a:extLst>
              <a:ext uri="{FF2B5EF4-FFF2-40B4-BE49-F238E27FC236}">
                <a16:creationId xmlns:a16="http://schemas.microsoft.com/office/drawing/2014/main" id="{35F83569-E2CD-F082-79AF-147926979F5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2495" y="5196458"/>
            <a:ext cx="716558" cy="428586"/>
          </a:xfrm>
          <a:prstGeom prst="rect">
            <a:avLst/>
          </a:prstGeom>
        </p:spPr>
      </p:pic>
      <p:cxnSp>
        <p:nvCxnSpPr>
          <p:cNvPr id="53" name="Straight Connector 46">
            <a:extLst>
              <a:ext uri="{FF2B5EF4-FFF2-40B4-BE49-F238E27FC236}">
                <a16:creationId xmlns:a16="http://schemas.microsoft.com/office/drawing/2014/main" id="{FF2F8749-B482-4C72-C329-AAA0A77D7A27}"/>
              </a:ext>
            </a:extLst>
          </p:cNvPr>
          <p:cNvCxnSpPr>
            <a:cxnSpLocks/>
            <a:stCxn id="27" idx="1"/>
            <a:endCxn id="33" idx="3"/>
          </p:cNvCxnSpPr>
          <p:nvPr/>
        </p:nvCxnSpPr>
        <p:spPr>
          <a:xfrm flipH="1" flipV="1">
            <a:off x="8907132" y="3583834"/>
            <a:ext cx="674278" cy="5183"/>
          </a:xfrm>
          <a:prstGeom prst="straightConnector1">
            <a:avLst/>
          </a:prstGeom>
          <a:grpFill/>
          <a:effectLst>
            <a:glow rad="177800">
              <a:schemeClr val="accent4">
                <a:lumMod val="90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25357C77-BDDA-66B8-FE48-47CABB2716EC}"/>
              </a:ext>
            </a:extLst>
          </p:cNvPr>
          <p:cNvCxnSpPr>
            <a:cxnSpLocks/>
            <a:stCxn id="34" idx="3"/>
            <a:endCxn id="32" idx="3"/>
          </p:cNvCxnSpPr>
          <p:nvPr/>
        </p:nvCxnSpPr>
        <p:spPr>
          <a:xfrm>
            <a:off x="8881758" y="1636483"/>
            <a:ext cx="42558" cy="3705776"/>
          </a:xfrm>
          <a:prstGeom prst="bentConnector3">
            <a:avLst>
              <a:gd name="adj1" fmla="val 637149"/>
            </a:avLst>
          </a:prstGeom>
          <a:grpFill/>
          <a:effectLst>
            <a:glow rad="177800">
              <a:schemeClr val="accent4">
                <a:lumMod val="90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A6207093-6037-B557-E3A9-8D02E629C74A}"/>
              </a:ext>
            </a:extLst>
          </p:cNvPr>
          <p:cNvSpPr/>
          <p:nvPr/>
        </p:nvSpPr>
        <p:spPr>
          <a:xfrm>
            <a:off x="10137058" y="6243484"/>
            <a:ext cx="1786781" cy="443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517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3">
                <a:lumMod val="50000"/>
              </a:schemeClr>
            </a:gs>
            <a:gs pos="45000">
              <a:schemeClr val="accent2"/>
            </a:gs>
            <a:gs pos="100000">
              <a:schemeClr val="accent3"/>
            </a:gs>
          </a:gsLst>
          <a:lin ang="189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AD8715-5579-6291-5E3C-3E1AFAC30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B3D724-2616-0B6B-DD26-888097B84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all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Milence Master Template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254E6C-DD19-7AE3-6656-561CA26A7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CB52B-DE19-4145-B24A-0F9E4486D4CD}" type="slidenum">
              <a:rPr kumimoji="0" lang="en-GB" sz="7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7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866520D0-88B6-D5E7-990F-9642A5C2FAD1}"/>
              </a:ext>
            </a:extLst>
          </p:cNvPr>
          <p:cNvSpPr/>
          <p:nvPr/>
        </p:nvSpPr>
        <p:spPr>
          <a:xfrm>
            <a:off x="0" y="-38100"/>
            <a:ext cx="5486400" cy="3467100"/>
          </a:xfrm>
          <a:custGeom>
            <a:avLst/>
            <a:gdLst>
              <a:gd name="connsiteX0" fmla="*/ 0 w 5486400"/>
              <a:gd name="connsiteY0" fmla="*/ 0 h 3467100"/>
              <a:gd name="connsiteX1" fmla="*/ 1128561 w 5486400"/>
              <a:gd name="connsiteY1" fmla="*/ 0 h 3467100"/>
              <a:gd name="connsiteX2" fmla="*/ 1128561 w 5486400"/>
              <a:gd name="connsiteY2" fmla="*/ 53288 h 3467100"/>
              <a:gd name="connsiteX3" fmla="*/ 1129061 w 5486400"/>
              <a:gd name="connsiteY3" fmla="*/ 53288 h 3467100"/>
              <a:gd name="connsiteX4" fmla="*/ 1144802 w 5486400"/>
              <a:gd name="connsiteY4" fmla="*/ 53288 h 3467100"/>
              <a:gd name="connsiteX5" fmla="*/ 1144802 w 5486400"/>
              <a:gd name="connsiteY5" fmla="*/ 53224 h 3467100"/>
              <a:gd name="connsiteX6" fmla="*/ 1129061 w 5486400"/>
              <a:gd name="connsiteY6" fmla="*/ 53288 h 3467100"/>
              <a:gd name="connsiteX7" fmla="*/ 1128561 w 5486400"/>
              <a:gd name="connsiteY7" fmla="*/ 0 h 3467100"/>
              <a:gd name="connsiteX8" fmla="*/ 1155491 w 5486400"/>
              <a:gd name="connsiteY8" fmla="*/ 39 h 3467100"/>
              <a:gd name="connsiteX9" fmla="*/ 4356358 w 5486400"/>
              <a:gd name="connsiteY9" fmla="*/ 4639 h 3467100"/>
              <a:gd name="connsiteX10" fmla="*/ 4458599 w 5486400"/>
              <a:gd name="connsiteY10" fmla="*/ 14168 h 3467100"/>
              <a:gd name="connsiteX11" fmla="*/ 5220092 w 5486400"/>
              <a:gd name="connsiteY11" fmla="*/ 525860 h 3467100"/>
              <a:gd name="connsiteX12" fmla="*/ 5411442 w 5486400"/>
              <a:gd name="connsiteY12" fmla="*/ 947652 h 3467100"/>
              <a:gd name="connsiteX13" fmla="*/ 5481508 w 5486400"/>
              <a:gd name="connsiteY13" fmla="*/ 1604033 h 3467100"/>
              <a:gd name="connsiteX14" fmla="*/ 5453041 w 5486400"/>
              <a:gd name="connsiteY14" fmla="*/ 1815179 h 3467100"/>
              <a:gd name="connsiteX15" fmla="*/ 5419562 w 5486400"/>
              <a:gd name="connsiteY15" fmla="*/ 1986453 h 3467100"/>
              <a:gd name="connsiteX16" fmla="*/ 5153879 w 5486400"/>
              <a:gd name="connsiteY16" fmla="*/ 3406045 h 3467100"/>
              <a:gd name="connsiteX17" fmla="*/ 5142622 w 5486400"/>
              <a:gd name="connsiteY17" fmla="*/ 3467100 h 3467100"/>
              <a:gd name="connsiteX18" fmla="*/ 0 w 5486400"/>
              <a:gd name="connsiteY18" fmla="*/ 3467100 h 3467100"/>
              <a:gd name="connsiteX19" fmla="*/ 0 w 5486400"/>
              <a:gd name="connsiteY19" fmla="*/ 0 h 346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86400" h="3467100">
                <a:moveTo>
                  <a:pt x="0" y="0"/>
                </a:moveTo>
                <a:lnTo>
                  <a:pt x="1128561" y="0"/>
                </a:lnTo>
                <a:lnTo>
                  <a:pt x="1128561" y="53288"/>
                </a:lnTo>
                <a:lnTo>
                  <a:pt x="1129061" y="53288"/>
                </a:lnTo>
                <a:lnTo>
                  <a:pt x="1144802" y="53288"/>
                </a:lnTo>
                <a:lnTo>
                  <a:pt x="1144802" y="53224"/>
                </a:lnTo>
                <a:lnTo>
                  <a:pt x="1129061" y="53288"/>
                </a:lnTo>
                <a:cubicBezTo>
                  <a:pt x="1128861" y="35484"/>
                  <a:pt x="1128761" y="17804"/>
                  <a:pt x="1128561" y="0"/>
                </a:cubicBezTo>
                <a:lnTo>
                  <a:pt x="1155491" y="39"/>
                </a:lnTo>
                <a:lnTo>
                  <a:pt x="4356358" y="4639"/>
                </a:lnTo>
                <a:cubicBezTo>
                  <a:pt x="4380515" y="5516"/>
                  <a:pt x="4415999" y="7774"/>
                  <a:pt x="4458599" y="14168"/>
                </a:cubicBezTo>
                <a:cubicBezTo>
                  <a:pt x="4541695" y="26707"/>
                  <a:pt x="4937427" y="98300"/>
                  <a:pt x="5220092" y="525860"/>
                </a:cubicBezTo>
                <a:cubicBezTo>
                  <a:pt x="5246353" y="565481"/>
                  <a:pt x="5342981" y="716317"/>
                  <a:pt x="5411442" y="947652"/>
                </a:cubicBezTo>
                <a:cubicBezTo>
                  <a:pt x="5499851" y="1246565"/>
                  <a:pt x="5489025" y="1503350"/>
                  <a:pt x="5481508" y="1604033"/>
                </a:cubicBezTo>
                <a:cubicBezTo>
                  <a:pt x="5479303" y="1633248"/>
                  <a:pt x="5469880" y="1714872"/>
                  <a:pt x="5453041" y="1815179"/>
                </a:cubicBezTo>
                <a:cubicBezTo>
                  <a:pt x="5437404" y="1908465"/>
                  <a:pt x="5421868" y="1976171"/>
                  <a:pt x="5419562" y="1986453"/>
                </a:cubicBezTo>
                <a:cubicBezTo>
                  <a:pt x="5405797" y="2048014"/>
                  <a:pt x="5326076" y="2472506"/>
                  <a:pt x="5153879" y="3406045"/>
                </a:cubicBezTo>
                <a:lnTo>
                  <a:pt x="5142622" y="3467100"/>
                </a:lnTo>
                <a:lnTo>
                  <a:pt x="0" y="34671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1D5B3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A1944163-B1CC-BC68-561D-B01A60F3E964}"/>
              </a:ext>
            </a:extLst>
          </p:cNvPr>
          <p:cNvSpPr/>
          <p:nvPr/>
        </p:nvSpPr>
        <p:spPr>
          <a:xfrm>
            <a:off x="0" y="3429000"/>
            <a:ext cx="5142622" cy="3429000"/>
          </a:xfrm>
          <a:custGeom>
            <a:avLst/>
            <a:gdLst>
              <a:gd name="connsiteX0" fmla="*/ 0 w 5142622"/>
              <a:gd name="connsiteY0" fmla="*/ 0 h 3429000"/>
              <a:gd name="connsiteX1" fmla="*/ 5142622 w 5142622"/>
              <a:gd name="connsiteY1" fmla="*/ 0 h 3429000"/>
              <a:gd name="connsiteX2" fmla="*/ 5124319 w 5142622"/>
              <a:gd name="connsiteY2" fmla="*/ 99273 h 3429000"/>
              <a:gd name="connsiteX3" fmla="*/ 4571783 w 5142622"/>
              <a:gd name="connsiteY3" fmla="*/ 3109778 h 3429000"/>
              <a:gd name="connsiteX4" fmla="*/ 4519512 w 5142622"/>
              <a:gd name="connsiteY4" fmla="*/ 3395315 h 3429000"/>
              <a:gd name="connsiteX5" fmla="*/ 4513529 w 5142622"/>
              <a:gd name="connsiteY5" fmla="*/ 3427998 h 3429000"/>
              <a:gd name="connsiteX6" fmla="*/ 4479448 w 5142622"/>
              <a:gd name="connsiteY6" fmla="*/ 3427998 h 3429000"/>
              <a:gd name="connsiteX7" fmla="*/ 4482302 w 5142622"/>
              <a:gd name="connsiteY7" fmla="*/ 3412299 h 3429000"/>
              <a:gd name="connsiteX8" fmla="*/ 4479448 w 5142622"/>
              <a:gd name="connsiteY8" fmla="*/ 3412299 h 3429000"/>
              <a:gd name="connsiteX9" fmla="*/ 4479448 w 5142622"/>
              <a:gd name="connsiteY9" fmla="*/ 3427998 h 3429000"/>
              <a:gd name="connsiteX10" fmla="*/ 4479448 w 5142622"/>
              <a:gd name="connsiteY10" fmla="*/ 3429000 h 3429000"/>
              <a:gd name="connsiteX11" fmla="*/ 1128561 w 5142622"/>
              <a:gd name="connsiteY11" fmla="*/ 3429000 h 3429000"/>
              <a:gd name="connsiteX12" fmla="*/ 0 w 5142622"/>
              <a:gd name="connsiteY12" fmla="*/ 3429000 h 3429000"/>
              <a:gd name="connsiteX13" fmla="*/ 0 w 5142622"/>
              <a:gd name="connsiteY13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42622" h="3429000">
                <a:moveTo>
                  <a:pt x="0" y="0"/>
                </a:moveTo>
                <a:lnTo>
                  <a:pt x="5142622" y="0"/>
                </a:lnTo>
                <a:lnTo>
                  <a:pt x="5124319" y="99273"/>
                </a:lnTo>
                <a:cubicBezTo>
                  <a:pt x="4992474" y="814672"/>
                  <a:pt x="4811626" y="1799825"/>
                  <a:pt x="4571783" y="3109778"/>
                </a:cubicBezTo>
                <a:lnTo>
                  <a:pt x="4519512" y="3395315"/>
                </a:lnTo>
                <a:lnTo>
                  <a:pt x="4513529" y="3427998"/>
                </a:lnTo>
                <a:lnTo>
                  <a:pt x="4479448" y="3427998"/>
                </a:lnTo>
                <a:lnTo>
                  <a:pt x="4482302" y="3412299"/>
                </a:lnTo>
                <a:lnTo>
                  <a:pt x="4479448" y="3412299"/>
                </a:lnTo>
                <a:lnTo>
                  <a:pt x="4479448" y="3427998"/>
                </a:lnTo>
                <a:lnTo>
                  <a:pt x="4479448" y="3429000"/>
                </a:lnTo>
                <a:lnTo>
                  <a:pt x="1128561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1D5B3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4B2E6752-E570-134C-DFCF-45D9CD2C0F07}"/>
              </a:ext>
            </a:extLst>
          </p:cNvPr>
          <p:cNvSpPr txBox="1">
            <a:spLocks/>
          </p:cNvSpPr>
          <p:nvPr/>
        </p:nvSpPr>
        <p:spPr>
          <a:xfrm>
            <a:off x="547869" y="1543337"/>
            <a:ext cx="4033955" cy="90369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b="1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75000"/>
              </a:lnSpc>
              <a:defRPr/>
            </a:pPr>
            <a:r>
              <a:rPr lang="fr-FR" sz="6000" b="0" dirty="0">
                <a:solidFill>
                  <a:srgbClr val="14332D"/>
                </a:solidFill>
              </a:rPr>
              <a:t>Notre </a:t>
            </a:r>
            <a:r>
              <a:rPr lang="fr-FR" sz="6000" b="0" dirty="0">
                <a:solidFill>
                  <a:srgbClr val="EB6113"/>
                </a:solidFill>
              </a:rPr>
              <a:t>mission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5DDC3E-EB0E-0472-587D-9B7680298E9A}"/>
              </a:ext>
            </a:extLst>
          </p:cNvPr>
          <p:cNvCxnSpPr>
            <a:cxnSpLocks/>
          </p:cNvCxnSpPr>
          <p:nvPr/>
        </p:nvCxnSpPr>
        <p:spPr>
          <a:xfrm>
            <a:off x="916580" y="0"/>
            <a:ext cx="0" cy="1001486"/>
          </a:xfrm>
          <a:prstGeom prst="line">
            <a:avLst/>
          </a:prstGeom>
          <a:effectLst>
            <a:glow rad="88900">
              <a:schemeClr val="accent1"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3B88D6A-0747-4701-0490-086EC187AACB}"/>
              </a:ext>
            </a:extLst>
          </p:cNvPr>
          <p:cNvSpPr txBox="1"/>
          <p:nvPr/>
        </p:nvSpPr>
        <p:spPr>
          <a:xfrm>
            <a:off x="5630174" y="3429000"/>
            <a:ext cx="6151993" cy="172354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b="0" i="0">
                <a:latin typeface="Milence TT Medium" panose="020B0003030202060203" pitchFamily="34" charset="0"/>
                <a:ea typeface="Verdana"/>
                <a:cs typeface="Verdana" panose="020B0604030504040204" pitchFamily="34" charset="0"/>
              </a:defRPr>
            </a:lvl1pPr>
            <a:lvl2pPr marL="230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b="0" i="0">
                <a:latin typeface="Milence TT" panose="020B0003030202060203" pitchFamily="34" charset="0"/>
              </a:defRPr>
            </a:lvl2pPr>
            <a:lvl3pPr marL="460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b="0" i="0">
                <a:latin typeface="Milence TT" panose="020B0003030202060203" pitchFamily="34" charset="0"/>
              </a:defRPr>
            </a:lvl3pPr>
            <a:lvl4pPr marL="691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b="0" i="0">
                <a:latin typeface="Milence TT" panose="020B0003030202060203" pitchFamily="34" charset="0"/>
              </a:defRPr>
            </a:lvl4pPr>
            <a:lvl5pPr marL="9216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b="0" i="0">
                <a:latin typeface="Milence TT" panose="020B0003030202060203" pitchFamily="34" charset="0"/>
              </a:defRPr>
            </a:lvl5pPr>
            <a:lvl6pPr marL="1152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b="0" i="0">
                <a:latin typeface="Milence TT" panose="020B0003030202060203" pitchFamily="34" charset="0"/>
              </a:defRPr>
            </a:lvl6pPr>
            <a:lvl7pPr marL="1382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b="0" i="0">
                <a:latin typeface="Milence TT" panose="020B0003030202060203" pitchFamily="34" charset="0"/>
              </a:defRPr>
            </a:lvl7pPr>
            <a:lvl8pPr marL="1612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b="0" i="0">
                <a:latin typeface="Milence TT" panose="020B0003030202060203" pitchFamily="34" charset="0"/>
              </a:defRPr>
            </a:lvl8pPr>
            <a:lvl9pPr marL="1843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b="0" i="0">
                <a:latin typeface="Milence TT" panose="020B0003030202060203" pitchFamily="34" charset="0"/>
              </a:defRPr>
            </a:lvl9pPr>
          </a:lstStyle>
          <a:p>
            <a:pPr lvl="0">
              <a:lnSpc>
                <a:spcPct val="100000"/>
              </a:lnSpc>
              <a:defRPr/>
            </a:pPr>
            <a:r>
              <a:rPr lang="fr-FR" sz="2800" dirty="0">
                <a:solidFill>
                  <a:schemeClr val="bg1"/>
                </a:solidFill>
                <a:latin typeface="Verdana"/>
              </a:rPr>
              <a:t>Accélérer la transition vers les </a:t>
            </a:r>
            <a:r>
              <a:rPr lang="fr-FR" sz="2800" dirty="0">
                <a:solidFill>
                  <a:srgbClr val="E97132"/>
                </a:solidFill>
                <a:latin typeface="Verdana"/>
              </a:rPr>
              <a:t>poids lourds électriques </a:t>
            </a:r>
            <a:r>
              <a:rPr lang="fr-FR" sz="2800" dirty="0">
                <a:solidFill>
                  <a:schemeClr val="bg1"/>
                </a:solidFill>
                <a:latin typeface="Verdana"/>
              </a:rPr>
              <a:t>à travers l’Europe &amp; le transport zéro émission.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91136C1-B37C-8CC1-EFD6-D0F2F2D748A2}"/>
              </a:ext>
            </a:extLst>
          </p:cNvPr>
          <p:cNvGrpSpPr/>
          <p:nvPr/>
        </p:nvGrpSpPr>
        <p:grpSpPr>
          <a:xfrm>
            <a:off x="8599120" y="769256"/>
            <a:ext cx="2676300" cy="1261535"/>
            <a:chOff x="5830681" y="2059306"/>
            <a:chExt cx="2830719" cy="133432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EE57F13-6299-1529-9FA2-BCB8CA98DED3}"/>
                </a:ext>
              </a:extLst>
            </p:cNvPr>
            <p:cNvGrpSpPr/>
            <p:nvPr/>
          </p:nvGrpSpPr>
          <p:grpSpPr>
            <a:xfrm>
              <a:off x="5830681" y="2059306"/>
              <a:ext cx="2830719" cy="1334324"/>
              <a:chOff x="534781" y="4912614"/>
              <a:chExt cx="1852547" cy="873240"/>
            </a:xfrm>
          </p:grpSpPr>
          <p:sp>
            <p:nvSpPr>
              <p:cNvPr id="22" name="Free-form: Shape 21">
                <a:extLst>
                  <a:ext uri="{FF2B5EF4-FFF2-40B4-BE49-F238E27FC236}">
                    <a16:creationId xmlns:a16="http://schemas.microsoft.com/office/drawing/2014/main" id="{AD0E356E-0A8F-C934-861C-57E982F5FB69}"/>
                  </a:ext>
                </a:extLst>
              </p:cNvPr>
              <p:cNvSpPr/>
              <p:nvPr/>
            </p:nvSpPr>
            <p:spPr>
              <a:xfrm>
                <a:off x="2028443" y="5057912"/>
                <a:ext cx="358885" cy="571020"/>
              </a:xfrm>
              <a:custGeom>
                <a:avLst/>
                <a:gdLst>
                  <a:gd name="connsiteX0" fmla="*/ 265895 w 358885"/>
                  <a:gd name="connsiteY0" fmla="*/ 571021 h 571020"/>
                  <a:gd name="connsiteX1" fmla="*/ 329826 w 358885"/>
                  <a:gd name="connsiteY1" fmla="*/ 571021 h 571020"/>
                  <a:gd name="connsiteX2" fmla="*/ 358886 w 358885"/>
                  <a:gd name="connsiteY2" fmla="*/ 541961 h 571020"/>
                  <a:gd name="connsiteX3" fmla="*/ 358886 w 358885"/>
                  <a:gd name="connsiteY3" fmla="*/ 329826 h 571020"/>
                  <a:gd name="connsiteX4" fmla="*/ 226665 w 358885"/>
                  <a:gd name="connsiteY4" fmla="*/ 0 h 571020"/>
                  <a:gd name="connsiteX5" fmla="*/ 0 w 358885"/>
                  <a:gd name="connsiteY5" fmla="*/ 0 h 571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8885" h="571020">
                    <a:moveTo>
                      <a:pt x="265895" y="571021"/>
                    </a:moveTo>
                    <a:lnTo>
                      <a:pt x="329826" y="571021"/>
                    </a:lnTo>
                    <a:cubicBezTo>
                      <a:pt x="345874" y="571021"/>
                      <a:pt x="358886" y="558009"/>
                      <a:pt x="358886" y="541961"/>
                    </a:cubicBezTo>
                    <a:lnTo>
                      <a:pt x="358886" y="329826"/>
                    </a:lnTo>
                    <a:lnTo>
                      <a:pt x="226665" y="0"/>
                    </a:lnTo>
                    <a:lnTo>
                      <a:pt x="0" y="0"/>
                    </a:lnTo>
                  </a:path>
                </a:pathLst>
              </a:custGeom>
              <a:noFill/>
              <a:ln w="72628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4332D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3" name="Free-form: Shape 22">
                <a:extLst>
                  <a:ext uri="{FF2B5EF4-FFF2-40B4-BE49-F238E27FC236}">
                    <a16:creationId xmlns:a16="http://schemas.microsoft.com/office/drawing/2014/main" id="{F1B14061-0A72-6788-6A06-B54AACD386B6}"/>
                  </a:ext>
                </a:extLst>
              </p:cNvPr>
              <p:cNvSpPr/>
              <p:nvPr/>
            </p:nvSpPr>
            <p:spPr>
              <a:xfrm>
                <a:off x="1949983" y="5522865"/>
                <a:ext cx="262989" cy="262989"/>
              </a:xfrm>
              <a:custGeom>
                <a:avLst/>
                <a:gdLst>
                  <a:gd name="connsiteX0" fmla="*/ 262989 w 262989"/>
                  <a:gd name="connsiteY0" fmla="*/ 131495 h 262989"/>
                  <a:gd name="connsiteX1" fmla="*/ 131495 w 262989"/>
                  <a:gd name="connsiteY1" fmla="*/ 262989 h 262989"/>
                  <a:gd name="connsiteX2" fmla="*/ 0 w 262989"/>
                  <a:gd name="connsiteY2" fmla="*/ 131495 h 262989"/>
                  <a:gd name="connsiteX3" fmla="*/ 131495 w 262989"/>
                  <a:gd name="connsiteY3" fmla="*/ 0 h 262989"/>
                  <a:gd name="connsiteX4" fmla="*/ 262989 w 262989"/>
                  <a:gd name="connsiteY4" fmla="*/ 131495 h 262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989" h="262989">
                    <a:moveTo>
                      <a:pt x="262989" y="131495"/>
                    </a:moveTo>
                    <a:cubicBezTo>
                      <a:pt x="262989" y="204117"/>
                      <a:pt x="204117" y="262989"/>
                      <a:pt x="131495" y="262989"/>
                    </a:cubicBezTo>
                    <a:cubicBezTo>
                      <a:pt x="58872" y="262989"/>
                      <a:pt x="0" y="204117"/>
                      <a:pt x="0" y="131495"/>
                    </a:cubicBezTo>
                    <a:cubicBezTo>
                      <a:pt x="0" y="58872"/>
                      <a:pt x="58872" y="0"/>
                      <a:pt x="131495" y="0"/>
                    </a:cubicBezTo>
                    <a:cubicBezTo>
                      <a:pt x="204117" y="0"/>
                      <a:pt x="262989" y="58872"/>
                      <a:pt x="262989" y="131495"/>
                    </a:cubicBezTo>
                    <a:close/>
                  </a:path>
                </a:pathLst>
              </a:custGeom>
              <a:noFill/>
              <a:ln w="72628" cap="flat">
                <a:solidFill>
                  <a:schemeClr val="accent3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4332D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4" name="Free-form: Shape 23">
                <a:extLst>
                  <a:ext uri="{FF2B5EF4-FFF2-40B4-BE49-F238E27FC236}">
                    <a16:creationId xmlns:a16="http://schemas.microsoft.com/office/drawing/2014/main" id="{A470F044-ED81-4832-0295-6936ECAE2AA0}"/>
                  </a:ext>
                </a:extLst>
              </p:cNvPr>
              <p:cNvSpPr/>
              <p:nvPr/>
            </p:nvSpPr>
            <p:spPr>
              <a:xfrm>
                <a:off x="980119" y="5522865"/>
                <a:ext cx="262989" cy="262989"/>
              </a:xfrm>
              <a:custGeom>
                <a:avLst/>
                <a:gdLst>
                  <a:gd name="connsiteX0" fmla="*/ 262989 w 262989"/>
                  <a:gd name="connsiteY0" fmla="*/ 131495 h 262989"/>
                  <a:gd name="connsiteX1" fmla="*/ 131495 w 262989"/>
                  <a:gd name="connsiteY1" fmla="*/ 262989 h 262989"/>
                  <a:gd name="connsiteX2" fmla="*/ 0 w 262989"/>
                  <a:gd name="connsiteY2" fmla="*/ 131495 h 262989"/>
                  <a:gd name="connsiteX3" fmla="*/ 131495 w 262989"/>
                  <a:gd name="connsiteY3" fmla="*/ 0 h 262989"/>
                  <a:gd name="connsiteX4" fmla="*/ 262989 w 262989"/>
                  <a:gd name="connsiteY4" fmla="*/ 131495 h 262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989" h="262989">
                    <a:moveTo>
                      <a:pt x="262989" y="131495"/>
                    </a:moveTo>
                    <a:cubicBezTo>
                      <a:pt x="262989" y="204117"/>
                      <a:pt x="204117" y="262989"/>
                      <a:pt x="131495" y="262989"/>
                    </a:cubicBezTo>
                    <a:cubicBezTo>
                      <a:pt x="58872" y="262989"/>
                      <a:pt x="0" y="204117"/>
                      <a:pt x="0" y="131495"/>
                    </a:cubicBezTo>
                    <a:cubicBezTo>
                      <a:pt x="0" y="58872"/>
                      <a:pt x="58872" y="0"/>
                      <a:pt x="131495" y="0"/>
                    </a:cubicBezTo>
                    <a:cubicBezTo>
                      <a:pt x="204117" y="0"/>
                      <a:pt x="262989" y="58872"/>
                      <a:pt x="262989" y="131495"/>
                    </a:cubicBezTo>
                    <a:close/>
                  </a:path>
                </a:pathLst>
              </a:custGeom>
              <a:noFill/>
              <a:ln w="72628" cap="flat">
                <a:solidFill>
                  <a:schemeClr val="accent3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4332D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5" name="Free-form: Shape 24">
                <a:extLst>
                  <a:ext uri="{FF2B5EF4-FFF2-40B4-BE49-F238E27FC236}">
                    <a16:creationId xmlns:a16="http://schemas.microsoft.com/office/drawing/2014/main" id="{5EF711C7-8758-DB54-B3AE-FDCEF6E6C6B7}"/>
                  </a:ext>
                </a:extLst>
              </p:cNvPr>
              <p:cNvSpPr/>
              <p:nvPr/>
            </p:nvSpPr>
            <p:spPr>
              <a:xfrm>
                <a:off x="1325928" y="5628932"/>
                <a:ext cx="541234" cy="72648"/>
              </a:xfrm>
              <a:custGeom>
                <a:avLst/>
                <a:gdLst>
                  <a:gd name="connsiteX0" fmla="*/ 541235 w 541234"/>
                  <a:gd name="connsiteY0" fmla="*/ 0 h 72648"/>
                  <a:gd name="connsiteX1" fmla="*/ 0 w 541234"/>
                  <a:gd name="connsiteY1" fmla="*/ 0 h 72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1234" h="72648">
                    <a:moveTo>
                      <a:pt x="541235" y="0"/>
                    </a:moveTo>
                    <a:lnTo>
                      <a:pt x="0" y="0"/>
                    </a:lnTo>
                  </a:path>
                </a:pathLst>
              </a:custGeom>
              <a:ln w="72628" cap="flat">
                <a:solidFill>
                  <a:schemeClr val="accent3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4332D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6" name="Free-form: Shape 25">
                <a:extLst>
                  <a:ext uri="{FF2B5EF4-FFF2-40B4-BE49-F238E27FC236}">
                    <a16:creationId xmlns:a16="http://schemas.microsoft.com/office/drawing/2014/main" id="{56E2615F-3954-BCD7-C134-8F2770065533}"/>
                  </a:ext>
                </a:extLst>
              </p:cNvPr>
              <p:cNvSpPr/>
              <p:nvPr/>
            </p:nvSpPr>
            <p:spPr>
              <a:xfrm>
                <a:off x="799223" y="5177782"/>
                <a:ext cx="72648" cy="181622"/>
              </a:xfrm>
              <a:custGeom>
                <a:avLst/>
                <a:gdLst>
                  <a:gd name="connsiteX0" fmla="*/ 0 w 72648"/>
                  <a:gd name="connsiteY0" fmla="*/ 181622 h 181622"/>
                  <a:gd name="connsiteX1" fmla="*/ 0 w 72648"/>
                  <a:gd name="connsiteY1" fmla="*/ 0 h 18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48" h="181622">
                    <a:moveTo>
                      <a:pt x="0" y="181622"/>
                    </a:moveTo>
                    <a:lnTo>
                      <a:pt x="0" y="0"/>
                    </a:lnTo>
                  </a:path>
                </a:pathLst>
              </a:custGeom>
              <a:ln w="72628" cap="flat">
                <a:solidFill>
                  <a:schemeClr val="accent3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4332D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7" name="Free-form: Shape 26">
                <a:extLst>
                  <a:ext uri="{FF2B5EF4-FFF2-40B4-BE49-F238E27FC236}">
                    <a16:creationId xmlns:a16="http://schemas.microsoft.com/office/drawing/2014/main" id="{14D2E72C-7B9A-53AB-B1A2-1FEC3D1AD352}"/>
                  </a:ext>
                </a:extLst>
              </p:cNvPr>
              <p:cNvSpPr/>
              <p:nvPr/>
            </p:nvSpPr>
            <p:spPr>
              <a:xfrm>
                <a:off x="796317" y="5514147"/>
                <a:ext cx="101708" cy="114785"/>
              </a:xfrm>
              <a:custGeom>
                <a:avLst/>
                <a:gdLst>
                  <a:gd name="connsiteX0" fmla="*/ 101709 w 101708"/>
                  <a:gd name="connsiteY0" fmla="*/ 114785 h 114785"/>
                  <a:gd name="connsiteX1" fmla="*/ 29060 w 101708"/>
                  <a:gd name="connsiteY1" fmla="*/ 114785 h 114785"/>
                  <a:gd name="connsiteX2" fmla="*/ 0 w 101708"/>
                  <a:gd name="connsiteY2" fmla="*/ 85726 h 114785"/>
                  <a:gd name="connsiteX3" fmla="*/ 0 w 101708"/>
                  <a:gd name="connsiteY3" fmla="*/ 0 h 114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708" h="114785">
                    <a:moveTo>
                      <a:pt x="101709" y="114785"/>
                    </a:moveTo>
                    <a:lnTo>
                      <a:pt x="29060" y="114785"/>
                    </a:lnTo>
                    <a:cubicBezTo>
                      <a:pt x="13011" y="114785"/>
                      <a:pt x="0" y="101774"/>
                      <a:pt x="0" y="85726"/>
                    </a:cubicBezTo>
                    <a:lnTo>
                      <a:pt x="0" y="0"/>
                    </a:lnTo>
                  </a:path>
                </a:pathLst>
              </a:custGeom>
              <a:noFill/>
              <a:ln w="72628" cap="flat">
                <a:solidFill>
                  <a:schemeClr val="accent3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4332D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8" name="Free-form: Shape 27">
                <a:extLst>
                  <a:ext uri="{FF2B5EF4-FFF2-40B4-BE49-F238E27FC236}">
                    <a16:creationId xmlns:a16="http://schemas.microsoft.com/office/drawing/2014/main" id="{24AF78A1-181E-CF2F-0465-2AF8F2D91D69}"/>
                  </a:ext>
                </a:extLst>
              </p:cNvPr>
              <p:cNvSpPr/>
              <p:nvPr/>
            </p:nvSpPr>
            <p:spPr>
              <a:xfrm>
                <a:off x="799223" y="4912614"/>
                <a:ext cx="1122433" cy="552131"/>
              </a:xfrm>
              <a:custGeom>
                <a:avLst/>
                <a:gdLst>
                  <a:gd name="connsiteX0" fmla="*/ 0 w 1122433"/>
                  <a:gd name="connsiteY0" fmla="*/ 111879 h 552131"/>
                  <a:gd name="connsiteX1" fmla="*/ 0 w 1122433"/>
                  <a:gd name="connsiteY1" fmla="*/ 27607 h 552131"/>
                  <a:gd name="connsiteX2" fmla="*/ 26154 w 1122433"/>
                  <a:gd name="connsiteY2" fmla="*/ 0 h 552131"/>
                  <a:gd name="connsiteX3" fmla="*/ 1094093 w 1122433"/>
                  <a:gd name="connsiteY3" fmla="*/ 0 h 552131"/>
                  <a:gd name="connsiteX4" fmla="*/ 1122433 w 1122433"/>
                  <a:gd name="connsiteY4" fmla="*/ 28326 h 552131"/>
                  <a:gd name="connsiteX5" fmla="*/ 1122426 w 1122433"/>
                  <a:gd name="connsiteY5" fmla="*/ 29060 h 552131"/>
                  <a:gd name="connsiteX6" fmla="*/ 1122426 w 1122433"/>
                  <a:gd name="connsiteY6" fmla="*/ 552132 h 552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2433" h="552131">
                    <a:moveTo>
                      <a:pt x="0" y="111879"/>
                    </a:moveTo>
                    <a:lnTo>
                      <a:pt x="0" y="27607"/>
                    </a:lnTo>
                    <a:cubicBezTo>
                      <a:pt x="651" y="13186"/>
                      <a:pt x="11789" y="1431"/>
                      <a:pt x="26154" y="0"/>
                    </a:cubicBezTo>
                    <a:lnTo>
                      <a:pt x="1094093" y="0"/>
                    </a:lnTo>
                    <a:cubicBezTo>
                      <a:pt x="1109742" y="-5"/>
                      <a:pt x="1122433" y="12677"/>
                      <a:pt x="1122433" y="28326"/>
                    </a:cubicBezTo>
                    <a:cubicBezTo>
                      <a:pt x="1122433" y="28566"/>
                      <a:pt x="1122433" y="28813"/>
                      <a:pt x="1122426" y="29060"/>
                    </a:cubicBezTo>
                    <a:lnTo>
                      <a:pt x="1122426" y="552132"/>
                    </a:lnTo>
                  </a:path>
                </a:pathLst>
              </a:custGeom>
              <a:noFill/>
              <a:ln w="72628" cap="flat">
                <a:solidFill>
                  <a:schemeClr val="accent3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4332D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29" name="Free-form: Shape 28">
                <a:extLst>
                  <a:ext uri="{FF2B5EF4-FFF2-40B4-BE49-F238E27FC236}">
                    <a16:creationId xmlns:a16="http://schemas.microsoft.com/office/drawing/2014/main" id="{F26BA7B2-CF9A-7485-AD5D-3CD844E665E4}"/>
                  </a:ext>
                </a:extLst>
              </p:cNvPr>
              <p:cNvSpPr/>
              <p:nvPr/>
            </p:nvSpPr>
            <p:spPr>
              <a:xfrm>
                <a:off x="2058956" y="5161800"/>
                <a:ext cx="289869" cy="128588"/>
              </a:xfrm>
              <a:custGeom>
                <a:avLst/>
                <a:gdLst>
                  <a:gd name="connsiteX0" fmla="*/ 289869 w 289869"/>
                  <a:gd name="connsiteY0" fmla="*/ 128589 h 128588"/>
                  <a:gd name="connsiteX1" fmla="*/ 0 w 289869"/>
                  <a:gd name="connsiteY1" fmla="*/ 128589 h 128588"/>
                  <a:gd name="connsiteX2" fmla="*/ 0 w 289869"/>
                  <a:gd name="connsiteY2" fmla="*/ 0 h 12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9869" h="128588">
                    <a:moveTo>
                      <a:pt x="289869" y="128589"/>
                    </a:moveTo>
                    <a:lnTo>
                      <a:pt x="0" y="128589"/>
                    </a:lnTo>
                    <a:lnTo>
                      <a:pt x="0" y="0"/>
                    </a:lnTo>
                  </a:path>
                </a:pathLst>
              </a:custGeom>
              <a:noFill/>
              <a:ln w="72628" cap="flat">
                <a:solidFill>
                  <a:schemeClr val="accent3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4332D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30" name="Free-form: Shape 29">
                <a:extLst>
                  <a:ext uri="{FF2B5EF4-FFF2-40B4-BE49-F238E27FC236}">
                    <a16:creationId xmlns:a16="http://schemas.microsoft.com/office/drawing/2014/main" id="{A84E0664-E6BF-E965-B966-60122D0DC464}"/>
                  </a:ext>
                </a:extLst>
              </p:cNvPr>
              <p:cNvSpPr/>
              <p:nvPr/>
            </p:nvSpPr>
            <p:spPr>
              <a:xfrm>
                <a:off x="584183" y="5098595"/>
                <a:ext cx="520166" cy="72648"/>
              </a:xfrm>
              <a:custGeom>
                <a:avLst/>
                <a:gdLst>
                  <a:gd name="connsiteX0" fmla="*/ 520166 w 520166"/>
                  <a:gd name="connsiteY0" fmla="*/ 0 h 72648"/>
                  <a:gd name="connsiteX1" fmla="*/ 0 w 520166"/>
                  <a:gd name="connsiteY1" fmla="*/ 0 h 72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0166" h="72648">
                    <a:moveTo>
                      <a:pt x="520166" y="0"/>
                    </a:moveTo>
                    <a:lnTo>
                      <a:pt x="0" y="0"/>
                    </a:lnTo>
                  </a:path>
                </a:pathLst>
              </a:custGeom>
              <a:ln w="72628" cap="flat">
                <a:solidFill>
                  <a:schemeClr val="accent3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4332D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31" name="Free-form: Shape 30">
                <a:extLst>
                  <a:ext uri="{FF2B5EF4-FFF2-40B4-BE49-F238E27FC236}">
                    <a16:creationId xmlns:a16="http://schemas.microsoft.com/office/drawing/2014/main" id="{A13134E8-5938-46E7-DBB8-E418E3178B0C}"/>
                  </a:ext>
                </a:extLst>
              </p:cNvPr>
              <p:cNvSpPr/>
              <p:nvPr/>
            </p:nvSpPr>
            <p:spPr>
              <a:xfrm>
                <a:off x="534781" y="5265688"/>
                <a:ext cx="148203" cy="72648"/>
              </a:xfrm>
              <a:custGeom>
                <a:avLst/>
                <a:gdLst>
                  <a:gd name="connsiteX0" fmla="*/ 148204 w 148203"/>
                  <a:gd name="connsiteY0" fmla="*/ 0 h 72648"/>
                  <a:gd name="connsiteX1" fmla="*/ 0 w 148203"/>
                  <a:gd name="connsiteY1" fmla="*/ 0 h 72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203" h="72648">
                    <a:moveTo>
                      <a:pt x="148204" y="0"/>
                    </a:moveTo>
                    <a:lnTo>
                      <a:pt x="0" y="0"/>
                    </a:lnTo>
                  </a:path>
                </a:pathLst>
              </a:custGeom>
              <a:ln w="72628" cap="flat">
                <a:solidFill>
                  <a:schemeClr val="accent3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4332D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sp>
            <p:nvSpPr>
              <p:cNvPr id="32" name="Free-form: Shape 31">
                <a:extLst>
                  <a:ext uri="{FF2B5EF4-FFF2-40B4-BE49-F238E27FC236}">
                    <a16:creationId xmlns:a16="http://schemas.microsoft.com/office/drawing/2014/main" id="{1F71AFCF-EA6D-55DA-9761-0CAE89CF2F7D}"/>
                  </a:ext>
                </a:extLst>
              </p:cNvPr>
              <p:cNvSpPr/>
              <p:nvPr/>
            </p:nvSpPr>
            <p:spPr>
              <a:xfrm>
                <a:off x="584183" y="5437866"/>
                <a:ext cx="328373" cy="72648"/>
              </a:xfrm>
              <a:custGeom>
                <a:avLst/>
                <a:gdLst>
                  <a:gd name="connsiteX0" fmla="*/ 328373 w 328373"/>
                  <a:gd name="connsiteY0" fmla="*/ 0 h 72648"/>
                  <a:gd name="connsiteX1" fmla="*/ 0 w 328373"/>
                  <a:gd name="connsiteY1" fmla="*/ 0 h 72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8373" h="72648">
                    <a:moveTo>
                      <a:pt x="328373" y="0"/>
                    </a:moveTo>
                    <a:lnTo>
                      <a:pt x="0" y="0"/>
                    </a:lnTo>
                  </a:path>
                </a:pathLst>
              </a:custGeom>
              <a:ln w="72628" cap="flat">
                <a:solidFill>
                  <a:schemeClr val="accent3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14332D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82B5E1B-19CA-986A-FBE9-B447470662A9}"/>
                </a:ext>
              </a:extLst>
            </p:cNvPr>
            <p:cNvGrpSpPr/>
            <p:nvPr/>
          </p:nvGrpSpPr>
          <p:grpSpPr>
            <a:xfrm>
              <a:off x="6838868" y="2447035"/>
              <a:ext cx="785549" cy="296111"/>
              <a:chOff x="6838868" y="2447035"/>
              <a:chExt cx="785549" cy="296111"/>
            </a:xfrm>
          </p:grpSpPr>
          <p:sp>
            <p:nvSpPr>
              <p:cNvPr id="18" name="Freeform: Shape 16">
                <a:extLst>
                  <a:ext uri="{FF2B5EF4-FFF2-40B4-BE49-F238E27FC236}">
                    <a16:creationId xmlns:a16="http://schemas.microsoft.com/office/drawing/2014/main" id="{2B9947C3-0AF7-4085-8FC5-0C12435F16DF}"/>
                  </a:ext>
                </a:extLst>
              </p:cNvPr>
              <p:cNvSpPr/>
              <p:nvPr/>
            </p:nvSpPr>
            <p:spPr>
              <a:xfrm>
                <a:off x="6838868" y="2447035"/>
                <a:ext cx="785549" cy="296111"/>
              </a:xfrm>
              <a:custGeom>
                <a:avLst/>
                <a:gdLst>
                  <a:gd name="connsiteX0" fmla="*/ 3807455 w 3810007"/>
                  <a:gd name="connsiteY0" fmla="*/ 479523 h 1436187"/>
                  <a:gd name="connsiteX1" fmla="*/ 3749414 w 3810007"/>
                  <a:gd name="connsiteY1" fmla="*/ 421333 h 1436187"/>
                  <a:gd name="connsiteX2" fmla="*/ 3746884 w 3810007"/>
                  <a:gd name="connsiteY2" fmla="*/ 418803 h 1436187"/>
                  <a:gd name="connsiteX3" fmla="*/ 3610707 w 3810007"/>
                  <a:gd name="connsiteY3" fmla="*/ 418803 h 1436187"/>
                  <a:gd name="connsiteX4" fmla="*/ 3610707 w 3810007"/>
                  <a:gd name="connsiteY4" fmla="*/ 139602 h 1436187"/>
                  <a:gd name="connsiteX5" fmla="*/ 3471105 w 3810007"/>
                  <a:gd name="connsiteY5" fmla="*/ 0 h 1436187"/>
                  <a:gd name="connsiteX6" fmla="*/ 139602 w 3810007"/>
                  <a:gd name="connsiteY6" fmla="*/ 0 h 1436187"/>
                  <a:gd name="connsiteX7" fmla="*/ 0 w 3810007"/>
                  <a:gd name="connsiteY7" fmla="*/ 139602 h 1436187"/>
                  <a:gd name="connsiteX8" fmla="*/ 0 w 3810007"/>
                  <a:gd name="connsiteY8" fmla="*/ 1296585 h 1436187"/>
                  <a:gd name="connsiteX9" fmla="*/ 139602 w 3810007"/>
                  <a:gd name="connsiteY9" fmla="*/ 1436187 h 1436187"/>
                  <a:gd name="connsiteX10" fmla="*/ 3470990 w 3810007"/>
                  <a:gd name="connsiteY10" fmla="*/ 1436187 h 1436187"/>
                  <a:gd name="connsiteX11" fmla="*/ 3610593 w 3810007"/>
                  <a:gd name="connsiteY11" fmla="*/ 1296585 h 1436187"/>
                  <a:gd name="connsiteX12" fmla="*/ 3610593 w 3810007"/>
                  <a:gd name="connsiteY12" fmla="*/ 1017384 h 1436187"/>
                  <a:gd name="connsiteX13" fmla="*/ 3746770 w 3810007"/>
                  <a:gd name="connsiteY13" fmla="*/ 1017384 h 1436187"/>
                  <a:gd name="connsiteX14" fmla="*/ 3749299 w 3810007"/>
                  <a:gd name="connsiteY14" fmla="*/ 1014855 h 1436187"/>
                  <a:gd name="connsiteX15" fmla="*/ 3807341 w 3810007"/>
                  <a:gd name="connsiteY15" fmla="*/ 956664 h 1436187"/>
                  <a:gd name="connsiteX16" fmla="*/ 3810008 w 3810007"/>
                  <a:gd name="connsiteY16" fmla="*/ 953986 h 1436187"/>
                  <a:gd name="connsiteX17" fmla="*/ 3810008 w 3810007"/>
                  <a:gd name="connsiteY17" fmla="*/ 482194 h 1436187"/>
                  <a:gd name="connsiteX18" fmla="*/ 3530785 w 3810007"/>
                  <a:gd name="connsiteY18" fmla="*/ 1296577 h 1436187"/>
                  <a:gd name="connsiteX19" fmla="*/ 3470956 w 3810007"/>
                  <a:gd name="connsiteY19" fmla="*/ 1356406 h 1436187"/>
                  <a:gd name="connsiteX20" fmla="*/ 139568 w 3810007"/>
                  <a:gd name="connsiteY20" fmla="*/ 1356406 h 1436187"/>
                  <a:gd name="connsiteX21" fmla="*/ 79740 w 3810007"/>
                  <a:gd name="connsiteY21" fmla="*/ 1296577 h 1436187"/>
                  <a:gd name="connsiteX22" fmla="*/ 79740 w 3810007"/>
                  <a:gd name="connsiteY22" fmla="*/ 139595 h 1436187"/>
                  <a:gd name="connsiteX23" fmla="*/ 139568 w 3810007"/>
                  <a:gd name="connsiteY23" fmla="*/ 79766 h 1436187"/>
                  <a:gd name="connsiteX24" fmla="*/ 3470956 w 3810007"/>
                  <a:gd name="connsiteY24" fmla="*/ 79766 h 1436187"/>
                  <a:gd name="connsiteX25" fmla="*/ 3530785 w 3810007"/>
                  <a:gd name="connsiteY25" fmla="*/ 139595 h 1436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810007" h="1436187">
                    <a:moveTo>
                      <a:pt x="3807455" y="479523"/>
                    </a:moveTo>
                    <a:cubicBezTo>
                      <a:pt x="3800311" y="450948"/>
                      <a:pt x="3777989" y="428476"/>
                      <a:pt x="3749414" y="421333"/>
                    </a:cubicBezTo>
                    <a:lnTo>
                      <a:pt x="3746884" y="418803"/>
                    </a:lnTo>
                    <a:lnTo>
                      <a:pt x="3610707" y="418803"/>
                    </a:lnTo>
                    <a:lnTo>
                      <a:pt x="3610707" y="139602"/>
                    </a:lnTo>
                    <a:cubicBezTo>
                      <a:pt x="3610707" y="62659"/>
                      <a:pt x="3548052" y="0"/>
                      <a:pt x="3471105" y="0"/>
                    </a:cubicBezTo>
                    <a:lnTo>
                      <a:pt x="139602" y="0"/>
                    </a:lnTo>
                    <a:cubicBezTo>
                      <a:pt x="62659" y="0"/>
                      <a:pt x="0" y="62655"/>
                      <a:pt x="0" y="139602"/>
                    </a:cubicBezTo>
                    <a:lnTo>
                      <a:pt x="0" y="1296585"/>
                    </a:lnTo>
                    <a:cubicBezTo>
                      <a:pt x="0" y="1373528"/>
                      <a:pt x="62655" y="1436187"/>
                      <a:pt x="139602" y="1436187"/>
                    </a:cubicBezTo>
                    <a:lnTo>
                      <a:pt x="3470990" y="1436187"/>
                    </a:lnTo>
                    <a:cubicBezTo>
                      <a:pt x="3547933" y="1436187"/>
                      <a:pt x="3610593" y="1373532"/>
                      <a:pt x="3610593" y="1296585"/>
                    </a:cubicBezTo>
                    <a:lnTo>
                      <a:pt x="3610593" y="1017384"/>
                    </a:lnTo>
                    <a:lnTo>
                      <a:pt x="3746770" y="1017384"/>
                    </a:lnTo>
                    <a:lnTo>
                      <a:pt x="3749299" y="1014855"/>
                    </a:lnTo>
                    <a:cubicBezTo>
                      <a:pt x="3777874" y="1007711"/>
                      <a:pt x="3800346" y="985384"/>
                      <a:pt x="3807341" y="956664"/>
                    </a:cubicBezTo>
                    <a:lnTo>
                      <a:pt x="3810008" y="953986"/>
                    </a:lnTo>
                    <a:lnTo>
                      <a:pt x="3810008" y="482194"/>
                    </a:lnTo>
                    <a:close/>
                    <a:moveTo>
                      <a:pt x="3530785" y="1296577"/>
                    </a:moveTo>
                    <a:cubicBezTo>
                      <a:pt x="3530785" y="1329618"/>
                      <a:pt x="3503996" y="1356406"/>
                      <a:pt x="3470956" y="1356406"/>
                    </a:cubicBezTo>
                    <a:lnTo>
                      <a:pt x="139568" y="1356406"/>
                    </a:lnTo>
                    <a:cubicBezTo>
                      <a:pt x="106528" y="1356406"/>
                      <a:pt x="79740" y="1329618"/>
                      <a:pt x="79740" y="1296577"/>
                    </a:cubicBezTo>
                    <a:lnTo>
                      <a:pt x="79740" y="139595"/>
                    </a:lnTo>
                    <a:cubicBezTo>
                      <a:pt x="79740" y="106554"/>
                      <a:pt x="106529" y="79766"/>
                      <a:pt x="139568" y="79766"/>
                    </a:cubicBezTo>
                    <a:lnTo>
                      <a:pt x="3470956" y="79766"/>
                    </a:lnTo>
                    <a:cubicBezTo>
                      <a:pt x="3503996" y="79766"/>
                      <a:pt x="3530785" y="106554"/>
                      <a:pt x="3530785" y="13959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810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14332D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5E3912B1-0DB3-A264-71E5-144B3E0BD698}"/>
                  </a:ext>
                </a:extLst>
              </p:cNvPr>
              <p:cNvCxnSpPr/>
              <p:nvPr/>
            </p:nvCxnSpPr>
            <p:spPr>
              <a:xfrm>
                <a:off x="6937249" y="2447035"/>
                <a:ext cx="0" cy="270552"/>
              </a:xfrm>
              <a:prstGeom prst="line">
                <a:avLst/>
              </a:prstGeom>
              <a:ln w="571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2A6D629A-D7C2-5871-A382-C6890CE8A6B6}"/>
                  </a:ext>
                </a:extLst>
              </p:cNvPr>
              <p:cNvCxnSpPr/>
              <p:nvPr/>
            </p:nvCxnSpPr>
            <p:spPr>
              <a:xfrm>
                <a:off x="7039565" y="2447035"/>
                <a:ext cx="0" cy="270552"/>
              </a:xfrm>
              <a:prstGeom prst="line">
                <a:avLst/>
              </a:prstGeom>
              <a:ln w="571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570C2239-F918-A595-A6CA-77B66C56723F}"/>
              </a:ext>
            </a:extLst>
          </p:cNvPr>
          <p:cNvSpPr txBox="1">
            <a:spLocks/>
          </p:cNvSpPr>
          <p:nvPr/>
        </p:nvSpPr>
        <p:spPr>
          <a:xfrm>
            <a:off x="10565838" y="6420188"/>
            <a:ext cx="1183249" cy="249848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1D5B3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40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16225-D0D1-9B63-6F2C-23D1B1D51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-form: Shape 22">
            <a:extLst>
              <a:ext uri="{FF2B5EF4-FFF2-40B4-BE49-F238E27FC236}">
                <a16:creationId xmlns:a16="http://schemas.microsoft.com/office/drawing/2014/main" id="{942C8567-7693-D22D-2AB6-027C6DC0F752}"/>
              </a:ext>
            </a:extLst>
          </p:cNvPr>
          <p:cNvSpPr/>
          <p:nvPr/>
        </p:nvSpPr>
        <p:spPr>
          <a:xfrm>
            <a:off x="1" y="3124200"/>
            <a:ext cx="4573089" cy="3733800"/>
          </a:xfrm>
          <a:custGeom>
            <a:avLst/>
            <a:gdLst>
              <a:gd name="connsiteX0" fmla="*/ 0 w 4573089"/>
              <a:gd name="connsiteY0" fmla="*/ 0 h 3733800"/>
              <a:gd name="connsiteX1" fmla="*/ 4573089 w 4573089"/>
              <a:gd name="connsiteY1" fmla="*/ 0 h 3733800"/>
              <a:gd name="connsiteX2" fmla="*/ 4560958 w 4573089"/>
              <a:gd name="connsiteY2" fmla="*/ 74636 h 3733800"/>
              <a:gd name="connsiteX3" fmla="*/ 4533505 w 4573089"/>
              <a:gd name="connsiteY3" fmla="*/ 243745 h 3733800"/>
              <a:gd name="connsiteX4" fmla="*/ 4523603 w 4573089"/>
              <a:gd name="connsiteY4" fmla="*/ 304800 h 3733800"/>
              <a:gd name="connsiteX5" fmla="*/ 4507503 w 4573089"/>
              <a:gd name="connsiteY5" fmla="*/ 404073 h 3733800"/>
              <a:gd name="connsiteX6" fmla="*/ 4021476 w 4573089"/>
              <a:gd name="connsiteY6" fmla="*/ 3414578 h 3733800"/>
              <a:gd name="connsiteX7" fmla="*/ 3975497 w 4573089"/>
              <a:gd name="connsiteY7" fmla="*/ 3700115 h 3733800"/>
              <a:gd name="connsiteX8" fmla="*/ 3970234 w 4573089"/>
              <a:gd name="connsiteY8" fmla="*/ 3732798 h 3733800"/>
              <a:gd name="connsiteX9" fmla="*/ 3940255 w 4573089"/>
              <a:gd name="connsiteY9" fmla="*/ 3732798 h 3733800"/>
              <a:gd name="connsiteX10" fmla="*/ 3942766 w 4573089"/>
              <a:gd name="connsiteY10" fmla="*/ 3717099 h 3733800"/>
              <a:gd name="connsiteX11" fmla="*/ 3940255 w 4573089"/>
              <a:gd name="connsiteY11" fmla="*/ 3717099 h 3733800"/>
              <a:gd name="connsiteX12" fmla="*/ 3940255 w 4573089"/>
              <a:gd name="connsiteY12" fmla="*/ 3732798 h 3733800"/>
              <a:gd name="connsiteX13" fmla="*/ 3940255 w 4573089"/>
              <a:gd name="connsiteY13" fmla="*/ 3733800 h 3733800"/>
              <a:gd name="connsiteX14" fmla="*/ 992716 w 4573089"/>
              <a:gd name="connsiteY14" fmla="*/ 3733800 h 3733800"/>
              <a:gd name="connsiteX15" fmla="*/ 0 w 4573089"/>
              <a:gd name="connsiteY15" fmla="*/ 3733800 h 3733800"/>
              <a:gd name="connsiteX16" fmla="*/ 0 w 4573089"/>
              <a:gd name="connsiteY16" fmla="*/ 304800 h 3733800"/>
              <a:gd name="connsiteX17" fmla="*/ 0 w 4573089"/>
              <a:gd name="connsiteY17" fmla="*/ 0 h 373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573089" h="3733800">
                <a:moveTo>
                  <a:pt x="0" y="0"/>
                </a:moveTo>
                <a:lnTo>
                  <a:pt x="4573089" y="0"/>
                </a:lnTo>
                <a:lnTo>
                  <a:pt x="4560958" y="74636"/>
                </a:lnTo>
                <a:cubicBezTo>
                  <a:pt x="4552121" y="129041"/>
                  <a:pt x="4542972" y="185399"/>
                  <a:pt x="4533505" y="243745"/>
                </a:cubicBezTo>
                <a:lnTo>
                  <a:pt x="4523603" y="304800"/>
                </a:lnTo>
                <a:lnTo>
                  <a:pt x="4507503" y="404073"/>
                </a:lnTo>
                <a:cubicBezTo>
                  <a:pt x="4391528" y="1119472"/>
                  <a:pt x="4232449" y="2104625"/>
                  <a:pt x="4021476" y="3414578"/>
                </a:cubicBezTo>
                <a:lnTo>
                  <a:pt x="3975497" y="3700115"/>
                </a:lnTo>
                <a:lnTo>
                  <a:pt x="3970234" y="3732798"/>
                </a:lnTo>
                <a:lnTo>
                  <a:pt x="3940255" y="3732798"/>
                </a:lnTo>
                <a:lnTo>
                  <a:pt x="3942766" y="3717099"/>
                </a:lnTo>
                <a:lnTo>
                  <a:pt x="3940255" y="3717099"/>
                </a:lnTo>
                <a:lnTo>
                  <a:pt x="3940255" y="3732798"/>
                </a:lnTo>
                <a:lnTo>
                  <a:pt x="3940255" y="3733800"/>
                </a:lnTo>
                <a:lnTo>
                  <a:pt x="992716" y="3733800"/>
                </a:lnTo>
                <a:lnTo>
                  <a:pt x="0" y="3733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D5E7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1D5B3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4" name="Free-form: Shape 23">
            <a:extLst>
              <a:ext uri="{FF2B5EF4-FFF2-40B4-BE49-F238E27FC236}">
                <a16:creationId xmlns:a16="http://schemas.microsoft.com/office/drawing/2014/main" id="{DF2AD0D4-711A-B34A-3693-97B982532564}"/>
              </a:ext>
            </a:extLst>
          </p:cNvPr>
          <p:cNvSpPr/>
          <p:nvPr/>
        </p:nvSpPr>
        <p:spPr>
          <a:xfrm>
            <a:off x="0" y="-38100"/>
            <a:ext cx="4826000" cy="3162300"/>
          </a:xfrm>
          <a:custGeom>
            <a:avLst/>
            <a:gdLst>
              <a:gd name="connsiteX0" fmla="*/ 0 w 4826000"/>
              <a:gd name="connsiteY0" fmla="*/ 0 h 3162300"/>
              <a:gd name="connsiteX1" fmla="*/ 992716 w 4826000"/>
              <a:gd name="connsiteY1" fmla="*/ 0 h 3162300"/>
              <a:gd name="connsiteX2" fmla="*/ 992716 w 4826000"/>
              <a:gd name="connsiteY2" fmla="*/ 53288 h 3162300"/>
              <a:gd name="connsiteX3" fmla="*/ 993156 w 4826000"/>
              <a:gd name="connsiteY3" fmla="*/ 53288 h 3162300"/>
              <a:gd name="connsiteX4" fmla="*/ 1007002 w 4826000"/>
              <a:gd name="connsiteY4" fmla="*/ 53288 h 3162300"/>
              <a:gd name="connsiteX5" fmla="*/ 1007002 w 4826000"/>
              <a:gd name="connsiteY5" fmla="*/ 53224 h 3162300"/>
              <a:gd name="connsiteX6" fmla="*/ 993156 w 4826000"/>
              <a:gd name="connsiteY6" fmla="*/ 53288 h 3162300"/>
              <a:gd name="connsiteX7" fmla="*/ 992716 w 4826000"/>
              <a:gd name="connsiteY7" fmla="*/ 0 h 3162300"/>
              <a:gd name="connsiteX8" fmla="*/ 1016404 w 4826000"/>
              <a:gd name="connsiteY8" fmla="*/ 39 h 3162300"/>
              <a:gd name="connsiteX9" fmla="*/ 3831982 w 4826000"/>
              <a:gd name="connsiteY9" fmla="*/ 4639 h 3162300"/>
              <a:gd name="connsiteX10" fmla="*/ 3921916 w 4826000"/>
              <a:gd name="connsiteY10" fmla="*/ 14168 h 3162300"/>
              <a:gd name="connsiteX11" fmla="*/ 4591748 w 4826000"/>
              <a:gd name="connsiteY11" fmla="*/ 525860 h 3162300"/>
              <a:gd name="connsiteX12" fmla="*/ 4760065 w 4826000"/>
              <a:gd name="connsiteY12" fmla="*/ 947652 h 3162300"/>
              <a:gd name="connsiteX13" fmla="*/ 4821697 w 4826000"/>
              <a:gd name="connsiteY13" fmla="*/ 1604033 h 3162300"/>
              <a:gd name="connsiteX14" fmla="*/ 4796657 w 4826000"/>
              <a:gd name="connsiteY14" fmla="*/ 1815179 h 3162300"/>
              <a:gd name="connsiteX15" fmla="*/ 4767208 w 4826000"/>
              <a:gd name="connsiteY15" fmla="*/ 1986453 h 3162300"/>
              <a:gd name="connsiteX16" fmla="*/ 4586539 w 4826000"/>
              <a:gd name="connsiteY16" fmla="*/ 3079544 h 3162300"/>
              <a:gd name="connsiteX17" fmla="*/ 4573089 w 4826000"/>
              <a:gd name="connsiteY17" fmla="*/ 3162300 h 3162300"/>
              <a:gd name="connsiteX18" fmla="*/ 0 w 4826000"/>
              <a:gd name="connsiteY18" fmla="*/ 3162300 h 3162300"/>
              <a:gd name="connsiteX19" fmla="*/ 0 w 4826000"/>
              <a:gd name="connsiteY19" fmla="*/ 0 h 316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826000" h="3162300">
                <a:moveTo>
                  <a:pt x="0" y="0"/>
                </a:moveTo>
                <a:lnTo>
                  <a:pt x="992716" y="0"/>
                </a:lnTo>
                <a:lnTo>
                  <a:pt x="992716" y="53288"/>
                </a:lnTo>
                <a:lnTo>
                  <a:pt x="993156" y="53288"/>
                </a:lnTo>
                <a:lnTo>
                  <a:pt x="1007002" y="53288"/>
                </a:lnTo>
                <a:lnTo>
                  <a:pt x="1007002" y="53224"/>
                </a:lnTo>
                <a:lnTo>
                  <a:pt x="993156" y="53288"/>
                </a:lnTo>
                <a:cubicBezTo>
                  <a:pt x="992980" y="35484"/>
                  <a:pt x="992892" y="17804"/>
                  <a:pt x="992716" y="0"/>
                </a:cubicBezTo>
                <a:lnTo>
                  <a:pt x="1016404" y="39"/>
                </a:lnTo>
                <a:lnTo>
                  <a:pt x="3831982" y="4639"/>
                </a:lnTo>
                <a:cubicBezTo>
                  <a:pt x="3853231" y="5516"/>
                  <a:pt x="3884444" y="7774"/>
                  <a:pt x="3921916" y="14168"/>
                </a:cubicBezTo>
                <a:cubicBezTo>
                  <a:pt x="3995010" y="26707"/>
                  <a:pt x="4343107" y="98300"/>
                  <a:pt x="4591748" y="525860"/>
                </a:cubicBezTo>
                <a:cubicBezTo>
                  <a:pt x="4614848" y="565481"/>
                  <a:pt x="4699845" y="716317"/>
                  <a:pt x="4760065" y="947652"/>
                </a:cubicBezTo>
                <a:cubicBezTo>
                  <a:pt x="4837832" y="1246565"/>
                  <a:pt x="4828309" y="1503350"/>
                  <a:pt x="4821697" y="1604033"/>
                </a:cubicBezTo>
                <a:cubicBezTo>
                  <a:pt x="4819758" y="1633248"/>
                  <a:pt x="4811469" y="1714872"/>
                  <a:pt x="4796657" y="1815179"/>
                </a:cubicBezTo>
                <a:cubicBezTo>
                  <a:pt x="4782902" y="1908465"/>
                  <a:pt x="4769236" y="1976171"/>
                  <a:pt x="4767208" y="1986453"/>
                </a:cubicBezTo>
                <a:cubicBezTo>
                  <a:pt x="4756613" y="2040319"/>
                  <a:pt x="4701600" y="2372054"/>
                  <a:pt x="4586539" y="3079544"/>
                </a:cubicBezTo>
                <a:lnTo>
                  <a:pt x="4573089" y="3162300"/>
                </a:lnTo>
                <a:lnTo>
                  <a:pt x="0" y="3162300"/>
                </a:lnTo>
                <a:lnTo>
                  <a:pt x="0" y="0"/>
                </a:lnTo>
                <a:close/>
              </a:path>
            </a:pathLst>
          </a:custGeom>
          <a:solidFill>
            <a:srgbClr val="E97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1D5B3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7" name="Content Placeholder 6">
            <a:extLst>
              <a:ext uri="{FF2B5EF4-FFF2-40B4-BE49-F238E27FC236}">
                <a16:creationId xmlns:a16="http://schemas.microsoft.com/office/drawing/2014/main" id="{44D8256B-E153-AC68-2877-3C05BD523A70}"/>
              </a:ext>
            </a:extLst>
          </p:cNvPr>
          <p:cNvSpPr txBox="1">
            <a:spLocks/>
          </p:cNvSpPr>
          <p:nvPr/>
        </p:nvSpPr>
        <p:spPr>
          <a:xfrm>
            <a:off x="189820" y="3366860"/>
            <a:ext cx="5353729" cy="14978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chemeClr val="accent3"/>
                </a:solidFill>
              </a:rPr>
              <a:t>Sécurisées</a:t>
            </a:r>
            <a:r>
              <a:rPr lang="fr-FR" sz="1600" dirty="0">
                <a:solidFill>
                  <a:schemeClr val="accent3"/>
                </a:solidFill>
              </a:rPr>
              <a:t>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chemeClr val="accent3"/>
                </a:solidFill>
              </a:rPr>
              <a:t>Adaptées au </a:t>
            </a:r>
            <a:r>
              <a:rPr lang="fr-FR" sz="1800" b="1" dirty="0">
                <a:solidFill>
                  <a:schemeClr val="accent3"/>
                </a:solidFill>
              </a:rPr>
              <a:t>chauffeur</a:t>
            </a:r>
            <a:r>
              <a:rPr lang="fr-FR" sz="1600" dirty="0">
                <a:solidFill>
                  <a:schemeClr val="accent3"/>
                </a:solidFill>
              </a:rPr>
              <a:t>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fr-FR" sz="1800" b="1" dirty="0">
                <a:solidFill>
                  <a:schemeClr val="accent3"/>
                </a:solidFill>
              </a:rPr>
              <a:t>Publiques</a:t>
            </a:r>
            <a:r>
              <a:rPr lang="fr-FR" sz="1600" dirty="0">
                <a:solidFill>
                  <a:schemeClr val="accent3"/>
                </a:solidFill>
              </a:rPr>
              <a:t> – ouvertes à tous les transporteurs.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chemeClr val="accent3"/>
                </a:solidFill>
              </a:rPr>
              <a:t>Axées sur la recharge </a:t>
            </a:r>
            <a:r>
              <a:rPr lang="fr-FR" sz="1800" b="1" dirty="0">
                <a:solidFill>
                  <a:schemeClr val="accent3"/>
                </a:solidFill>
              </a:rPr>
              <a:t>rapide</a:t>
            </a:r>
            <a:r>
              <a:rPr lang="fr-FR" sz="1600" dirty="0">
                <a:solidFill>
                  <a:schemeClr val="accent3"/>
                </a:solidFill>
              </a:rPr>
              <a:t>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chemeClr val="accent3"/>
                </a:solidFill>
              </a:rPr>
              <a:t>Modulaires/prêtes à des extensions.</a:t>
            </a:r>
          </a:p>
        </p:txBody>
      </p:sp>
      <p:sp>
        <p:nvSpPr>
          <p:cNvPr id="28" name="Content Placeholder 6">
            <a:extLst>
              <a:ext uri="{FF2B5EF4-FFF2-40B4-BE49-F238E27FC236}">
                <a16:creationId xmlns:a16="http://schemas.microsoft.com/office/drawing/2014/main" id="{9A0E17C5-BE18-91C6-05FE-5B34C15DB8C9}"/>
              </a:ext>
            </a:extLst>
          </p:cNvPr>
          <p:cNvSpPr txBox="1">
            <a:spLocks/>
          </p:cNvSpPr>
          <p:nvPr/>
        </p:nvSpPr>
        <p:spPr>
          <a:xfrm>
            <a:off x="344942" y="441324"/>
            <a:ext cx="4228148" cy="1348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  <a:defRPr lang="en-US"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lang="en-US"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lang="en-US"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lang="en-GB"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08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2800" dirty="0">
                <a:solidFill>
                  <a:schemeClr val="bg1"/>
                </a:solidFill>
              </a:rPr>
              <a:t>Nous </a:t>
            </a:r>
            <a:r>
              <a:rPr lang="fr-FR" sz="2800" b="1" dirty="0">
                <a:solidFill>
                  <a:schemeClr val="bg1"/>
                </a:solidFill>
              </a:rPr>
              <a:t>construisons</a:t>
            </a:r>
            <a:r>
              <a:rPr lang="fr-FR" sz="2800" dirty="0">
                <a:solidFill>
                  <a:schemeClr val="bg1"/>
                </a:solidFill>
              </a:rPr>
              <a:t> </a:t>
            </a:r>
          </a:p>
          <a:p>
            <a:pPr lvl="0">
              <a:defRPr/>
            </a:pPr>
            <a:r>
              <a:rPr lang="fr-FR" sz="2800" dirty="0">
                <a:solidFill>
                  <a:schemeClr val="bg1"/>
                </a:solidFill>
              </a:rPr>
              <a:t>et </a:t>
            </a:r>
            <a:r>
              <a:rPr lang="fr-FR" sz="2800" b="1" dirty="0">
                <a:solidFill>
                  <a:schemeClr val="bg1"/>
                </a:solidFill>
              </a:rPr>
              <a:t>exploitons</a:t>
            </a:r>
            <a:r>
              <a:rPr lang="fr-FR" sz="2800" dirty="0">
                <a:solidFill>
                  <a:schemeClr val="bg1"/>
                </a:solidFill>
              </a:rPr>
              <a:t> des </a:t>
            </a:r>
            <a:br>
              <a:rPr lang="fr-FR" sz="2800" dirty="0">
                <a:solidFill>
                  <a:schemeClr val="bg1"/>
                </a:solidFill>
              </a:rPr>
            </a:br>
            <a:r>
              <a:rPr lang="fr-FR" sz="2800" dirty="0" err="1">
                <a:solidFill>
                  <a:schemeClr val="bg1"/>
                </a:solidFill>
              </a:rPr>
              <a:t>des</a:t>
            </a:r>
            <a:r>
              <a:rPr lang="fr-FR" sz="2800" dirty="0">
                <a:solidFill>
                  <a:schemeClr val="bg1"/>
                </a:solidFill>
              </a:rPr>
              <a:t> stations de recharge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501B1A-1212-B1FB-3FBA-02EC6B5FEBBE}"/>
              </a:ext>
            </a:extLst>
          </p:cNvPr>
          <p:cNvSpPr txBox="1">
            <a:spLocks/>
          </p:cNvSpPr>
          <p:nvPr/>
        </p:nvSpPr>
        <p:spPr>
          <a:xfrm>
            <a:off x="10565606" y="441324"/>
            <a:ext cx="1183482" cy="249897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0"/>
              <a:t> 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ABFABF7F-5CE1-3CEF-12A6-42EC24626F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8" b="14858"/>
          <a:stretch>
            <a:fillRect/>
          </a:stretch>
        </p:blipFill>
        <p:spPr>
          <a:prstGeom prst="roundRect">
            <a:avLst>
              <a:gd name="adj" fmla="val 3803"/>
            </a:avLst>
          </a:prstGeom>
        </p:spPr>
      </p:pic>
    </p:spTree>
    <p:extLst>
      <p:ext uri="{BB962C8B-B14F-4D97-AF65-F5344CB8AC3E}">
        <p14:creationId xmlns:p14="http://schemas.microsoft.com/office/powerpoint/2010/main" val="2513489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11D58-3FCC-AB6E-DC46-2DA89539C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8AB8D35-FFDE-C569-FEC5-017F1305EB8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36FB77-4629-3712-28AD-6D383C0BC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CBEEB-72B8-CA7B-D4D3-0D54CD53D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1AA18B-4973-73AD-DAF9-2114E31B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B52B-DE19-4145-B24A-0F9E4486D4CD}" type="slidenum">
              <a:rPr lang="fr-FR" noProof="0" smtClean="0"/>
              <a:t>8</a:t>
            </a:fld>
            <a:endParaRPr lang="fr-FR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C9A4167-787C-C541-2735-D7026A5408B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4648AE89-A82C-3BAB-8F29-BC990D703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7451" y="3256009"/>
            <a:ext cx="136257" cy="1285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Free-form: Shape 9">
            <a:extLst>
              <a:ext uri="{FF2B5EF4-FFF2-40B4-BE49-F238E27FC236}">
                <a16:creationId xmlns:a16="http://schemas.microsoft.com/office/drawing/2014/main" id="{CD3D6FEF-F32C-6D78-A9AC-6C5947409FE4}"/>
              </a:ext>
            </a:extLst>
          </p:cNvPr>
          <p:cNvSpPr/>
          <p:nvPr/>
        </p:nvSpPr>
        <p:spPr>
          <a:xfrm>
            <a:off x="-94334" y="-194987"/>
            <a:ext cx="5316279" cy="8059274"/>
          </a:xfrm>
          <a:custGeom>
            <a:avLst/>
            <a:gdLst>
              <a:gd name="connsiteX0" fmla="*/ 0 w 4470401"/>
              <a:gd name="connsiteY0" fmla="*/ 0 h 6858000"/>
              <a:gd name="connsiteX1" fmla="*/ 919568 w 4470401"/>
              <a:gd name="connsiteY1" fmla="*/ 0 h 6858000"/>
              <a:gd name="connsiteX2" fmla="*/ 919568 w 4470401"/>
              <a:gd name="connsiteY2" fmla="*/ 52994 h 6858000"/>
              <a:gd name="connsiteX3" fmla="*/ 919976 w 4470401"/>
              <a:gd name="connsiteY3" fmla="*/ 52994 h 6858000"/>
              <a:gd name="connsiteX4" fmla="*/ 932802 w 4470401"/>
              <a:gd name="connsiteY4" fmla="*/ 52994 h 6858000"/>
              <a:gd name="connsiteX5" fmla="*/ 932802 w 4470401"/>
              <a:gd name="connsiteY5" fmla="*/ 52930 h 6858000"/>
              <a:gd name="connsiteX6" fmla="*/ 919976 w 4470401"/>
              <a:gd name="connsiteY6" fmla="*/ 52994 h 6858000"/>
              <a:gd name="connsiteX7" fmla="*/ 919568 w 4470401"/>
              <a:gd name="connsiteY7" fmla="*/ 0 h 6858000"/>
              <a:gd name="connsiteX8" fmla="*/ 941511 w 4470401"/>
              <a:gd name="connsiteY8" fmla="*/ 39 h 6858000"/>
              <a:gd name="connsiteX9" fmla="*/ 3549626 w 4470401"/>
              <a:gd name="connsiteY9" fmla="*/ 4613 h 6858000"/>
              <a:gd name="connsiteX10" fmla="*/ 3632933 w 4470401"/>
              <a:gd name="connsiteY10" fmla="*/ 14090 h 6858000"/>
              <a:gd name="connsiteX11" fmla="*/ 4253409 w 4470401"/>
              <a:gd name="connsiteY11" fmla="*/ 522955 h 6858000"/>
              <a:gd name="connsiteX12" fmla="*/ 4409324 w 4470401"/>
              <a:gd name="connsiteY12" fmla="*/ 942416 h 6858000"/>
              <a:gd name="connsiteX13" fmla="*/ 4466415 w 4470401"/>
              <a:gd name="connsiteY13" fmla="*/ 1595171 h 6858000"/>
              <a:gd name="connsiteX14" fmla="*/ 4443219 w 4470401"/>
              <a:gd name="connsiteY14" fmla="*/ 1805150 h 6858000"/>
              <a:gd name="connsiteX15" fmla="*/ 4415940 w 4470401"/>
              <a:gd name="connsiteY15" fmla="*/ 1975478 h 6858000"/>
              <a:gd name="connsiteX16" fmla="*/ 3725157 w 4470401"/>
              <a:gd name="connsiteY16" fmla="*/ 6540541 h 6858000"/>
              <a:gd name="connsiteX17" fmla="*/ 3682566 w 4470401"/>
              <a:gd name="connsiteY17" fmla="*/ 6824501 h 6858000"/>
              <a:gd name="connsiteX18" fmla="*/ 3677691 w 4470401"/>
              <a:gd name="connsiteY18" fmla="*/ 6857003 h 6858000"/>
              <a:gd name="connsiteX19" fmla="*/ 3649921 w 4470401"/>
              <a:gd name="connsiteY19" fmla="*/ 6857003 h 6858000"/>
              <a:gd name="connsiteX20" fmla="*/ 3652247 w 4470401"/>
              <a:gd name="connsiteY20" fmla="*/ 6841391 h 6858000"/>
              <a:gd name="connsiteX21" fmla="*/ 3649921 w 4470401"/>
              <a:gd name="connsiteY21" fmla="*/ 6841391 h 6858000"/>
              <a:gd name="connsiteX22" fmla="*/ 3649921 w 4470401"/>
              <a:gd name="connsiteY22" fmla="*/ 6857003 h 6858000"/>
              <a:gd name="connsiteX23" fmla="*/ 3649921 w 4470401"/>
              <a:gd name="connsiteY23" fmla="*/ 6858000 h 6858000"/>
              <a:gd name="connsiteX24" fmla="*/ 919568 w 4470401"/>
              <a:gd name="connsiteY24" fmla="*/ 6858000 h 6858000"/>
              <a:gd name="connsiteX25" fmla="*/ 0 w 4470401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70401" h="6858000">
                <a:moveTo>
                  <a:pt x="0" y="0"/>
                </a:moveTo>
                <a:lnTo>
                  <a:pt x="919568" y="0"/>
                </a:lnTo>
                <a:lnTo>
                  <a:pt x="919568" y="52994"/>
                </a:lnTo>
                <a:lnTo>
                  <a:pt x="919976" y="52994"/>
                </a:lnTo>
                <a:lnTo>
                  <a:pt x="932802" y="52994"/>
                </a:lnTo>
                <a:lnTo>
                  <a:pt x="932802" y="52930"/>
                </a:lnTo>
                <a:lnTo>
                  <a:pt x="919976" y="52994"/>
                </a:lnTo>
                <a:cubicBezTo>
                  <a:pt x="919813" y="35288"/>
                  <a:pt x="919731" y="17706"/>
                  <a:pt x="919568" y="0"/>
                </a:cubicBezTo>
                <a:lnTo>
                  <a:pt x="941511" y="39"/>
                </a:lnTo>
                <a:lnTo>
                  <a:pt x="3549626" y="4613"/>
                </a:lnTo>
                <a:cubicBezTo>
                  <a:pt x="3569309" y="5486"/>
                  <a:pt x="3598222" y="7731"/>
                  <a:pt x="3632933" y="14090"/>
                </a:cubicBezTo>
                <a:cubicBezTo>
                  <a:pt x="3700641" y="26559"/>
                  <a:pt x="4023089" y="97757"/>
                  <a:pt x="4253409" y="522955"/>
                </a:cubicBezTo>
                <a:cubicBezTo>
                  <a:pt x="4274807" y="562357"/>
                  <a:pt x="4353541" y="712359"/>
                  <a:pt x="4409324" y="942416"/>
                </a:cubicBezTo>
                <a:cubicBezTo>
                  <a:pt x="4481361" y="1239678"/>
                  <a:pt x="4472540" y="1495044"/>
                  <a:pt x="4466415" y="1595171"/>
                </a:cubicBezTo>
                <a:cubicBezTo>
                  <a:pt x="4464618" y="1624224"/>
                  <a:pt x="4456940" y="1705398"/>
                  <a:pt x="4443219" y="1805150"/>
                </a:cubicBezTo>
                <a:cubicBezTo>
                  <a:pt x="4430478" y="1897921"/>
                  <a:pt x="4417819" y="1965253"/>
                  <a:pt x="4415940" y="1975478"/>
                </a:cubicBezTo>
                <a:cubicBezTo>
                  <a:pt x="4396001" y="2084314"/>
                  <a:pt x="4206209" y="3333856"/>
                  <a:pt x="3725157" y="6540541"/>
                </a:cubicBezTo>
                <a:lnTo>
                  <a:pt x="3682566" y="6824501"/>
                </a:lnTo>
                <a:lnTo>
                  <a:pt x="3677691" y="6857003"/>
                </a:lnTo>
                <a:lnTo>
                  <a:pt x="3649921" y="6857003"/>
                </a:lnTo>
                <a:lnTo>
                  <a:pt x="3652247" y="6841391"/>
                </a:lnTo>
                <a:lnTo>
                  <a:pt x="3649921" y="6841391"/>
                </a:lnTo>
                <a:lnTo>
                  <a:pt x="3649921" y="6857003"/>
                </a:lnTo>
                <a:lnTo>
                  <a:pt x="3649921" y="6858000"/>
                </a:lnTo>
                <a:lnTo>
                  <a:pt x="9195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433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</a:pPr>
            <a:endParaRPr lang="fr-FR" b="0" noProof="0"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94972AE7-7EBB-7517-2550-4F7099B7FCFF}"/>
              </a:ext>
            </a:extLst>
          </p:cNvPr>
          <p:cNvSpPr txBox="1"/>
          <p:nvPr/>
        </p:nvSpPr>
        <p:spPr>
          <a:xfrm>
            <a:off x="442915" y="803260"/>
            <a:ext cx="3494086" cy="2474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kumimoji="0" lang="fr-FR" sz="2800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La carte </a:t>
            </a:r>
          </a:p>
          <a:p>
            <a:pPr>
              <a:lnSpc>
                <a:spcPct val="90000"/>
              </a:lnSpc>
            </a:pPr>
            <a:r>
              <a:rPr kumimoji="0" lang="fr-FR" sz="2800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du réseau</a:t>
            </a:r>
          </a:p>
          <a:p>
            <a:pPr>
              <a:lnSpc>
                <a:spcPct val="90000"/>
              </a:lnSpc>
            </a:pPr>
            <a:r>
              <a:rPr lang="fr-FR" sz="2800" spc="-150" noProof="0" dirty="0">
                <a:solidFill>
                  <a:schemeClr val="bg1"/>
                </a:solidFill>
              </a:rPr>
              <a:t>Europe:</a:t>
            </a:r>
          </a:p>
          <a:p>
            <a:pPr>
              <a:lnSpc>
                <a:spcPct val="90000"/>
              </a:lnSpc>
            </a:pPr>
            <a:endParaRPr lang="fr-FR" sz="2800" spc="-150" noProof="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fr-FR" sz="1600" spc="-150" dirty="0">
                <a:solidFill>
                  <a:schemeClr val="bg1"/>
                </a:solidFill>
              </a:rPr>
              <a:t>40 stations ouvertes</a:t>
            </a:r>
          </a:p>
          <a:p>
            <a:pPr>
              <a:lnSpc>
                <a:spcPct val="90000"/>
              </a:lnSpc>
            </a:pPr>
            <a:r>
              <a:rPr lang="fr-FR" sz="1600" spc="-150" dirty="0">
                <a:solidFill>
                  <a:schemeClr val="bg1"/>
                </a:solidFill>
              </a:rPr>
              <a:t>4</a:t>
            </a:r>
            <a:r>
              <a:rPr lang="fr-FR" sz="1600" spc="-150" noProof="0" dirty="0">
                <a:solidFill>
                  <a:schemeClr val="bg1"/>
                </a:solidFill>
              </a:rPr>
              <a:t>0 autres en projet</a:t>
            </a:r>
          </a:p>
          <a:p>
            <a:pPr>
              <a:lnSpc>
                <a:spcPct val="90000"/>
              </a:lnSpc>
            </a:pPr>
            <a:endParaRPr lang="fr-FR" sz="2800" spc="-150" noProof="0" dirty="0">
              <a:solidFill>
                <a:schemeClr val="bg1"/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4AAD3BE5-4ECE-3D6F-4DFD-5C3B11C436C9}"/>
              </a:ext>
            </a:extLst>
          </p:cNvPr>
          <p:cNvSpPr txBox="1"/>
          <p:nvPr/>
        </p:nvSpPr>
        <p:spPr>
          <a:xfrm>
            <a:off x="442912" y="4410439"/>
            <a:ext cx="4329809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GB" sz="1600" spc="-15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http://Milence.com/network</a:t>
            </a:r>
            <a:endParaRPr lang="fr-FR" sz="1600" spc="-150" noProof="0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53EE3644-828D-8D64-3210-9310F10CB9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0" b="646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79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/>
      <p:bldP spid="2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937BB-71A5-137C-5BEC-36ED5DF12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415E72-969D-DC1D-17D5-A31FB5AA604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C4A13B-66DE-28E3-B192-FA21FB834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8D789-5617-1E80-1F14-9817E27B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6382A7-D8E8-0A97-F5C4-15A24B200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B52B-DE19-4145-B24A-0F9E4486D4CD}" type="slidenum">
              <a:rPr lang="fr-FR" noProof="0" smtClean="0"/>
              <a:t>9</a:t>
            </a:fld>
            <a:endParaRPr lang="fr-FR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C1C000-035A-CB3E-5009-31DE12182F0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97679BBF-E3AF-5305-1C03-B24CA3E59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7451" y="3256009"/>
            <a:ext cx="136257" cy="1285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Free-form: Shape 9">
            <a:extLst>
              <a:ext uri="{FF2B5EF4-FFF2-40B4-BE49-F238E27FC236}">
                <a16:creationId xmlns:a16="http://schemas.microsoft.com/office/drawing/2014/main" id="{052CAA84-B513-D637-ADDB-52C36C9EC5AD}"/>
              </a:ext>
            </a:extLst>
          </p:cNvPr>
          <p:cNvSpPr/>
          <p:nvPr/>
        </p:nvSpPr>
        <p:spPr>
          <a:xfrm>
            <a:off x="-94334" y="-194987"/>
            <a:ext cx="5316279" cy="8059274"/>
          </a:xfrm>
          <a:custGeom>
            <a:avLst/>
            <a:gdLst>
              <a:gd name="connsiteX0" fmla="*/ 0 w 4470401"/>
              <a:gd name="connsiteY0" fmla="*/ 0 h 6858000"/>
              <a:gd name="connsiteX1" fmla="*/ 919568 w 4470401"/>
              <a:gd name="connsiteY1" fmla="*/ 0 h 6858000"/>
              <a:gd name="connsiteX2" fmla="*/ 919568 w 4470401"/>
              <a:gd name="connsiteY2" fmla="*/ 52994 h 6858000"/>
              <a:gd name="connsiteX3" fmla="*/ 919976 w 4470401"/>
              <a:gd name="connsiteY3" fmla="*/ 52994 h 6858000"/>
              <a:gd name="connsiteX4" fmla="*/ 932802 w 4470401"/>
              <a:gd name="connsiteY4" fmla="*/ 52994 h 6858000"/>
              <a:gd name="connsiteX5" fmla="*/ 932802 w 4470401"/>
              <a:gd name="connsiteY5" fmla="*/ 52930 h 6858000"/>
              <a:gd name="connsiteX6" fmla="*/ 919976 w 4470401"/>
              <a:gd name="connsiteY6" fmla="*/ 52994 h 6858000"/>
              <a:gd name="connsiteX7" fmla="*/ 919568 w 4470401"/>
              <a:gd name="connsiteY7" fmla="*/ 0 h 6858000"/>
              <a:gd name="connsiteX8" fmla="*/ 941511 w 4470401"/>
              <a:gd name="connsiteY8" fmla="*/ 39 h 6858000"/>
              <a:gd name="connsiteX9" fmla="*/ 3549626 w 4470401"/>
              <a:gd name="connsiteY9" fmla="*/ 4613 h 6858000"/>
              <a:gd name="connsiteX10" fmla="*/ 3632933 w 4470401"/>
              <a:gd name="connsiteY10" fmla="*/ 14090 h 6858000"/>
              <a:gd name="connsiteX11" fmla="*/ 4253409 w 4470401"/>
              <a:gd name="connsiteY11" fmla="*/ 522955 h 6858000"/>
              <a:gd name="connsiteX12" fmla="*/ 4409324 w 4470401"/>
              <a:gd name="connsiteY12" fmla="*/ 942416 h 6858000"/>
              <a:gd name="connsiteX13" fmla="*/ 4466415 w 4470401"/>
              <a:gd name="connsiteY13" fmla="*/ 1595171 h 6858000"/>
              <a:gd name="connsiteX14" fmla="*/ 4443219 w 4470401"/>
              <a:gd name="connsiteY14" fmla="*/ 1805150 h 6858000"/>
              <a:gd name="connsiteX15" fmla="*/ 4415940 w 4470401"/>
              <a:gd name="connsiteY15" fmla="*/ 1975478 h 6858000"/>
              <a:gd name="connsiteX16" fmla="*/ 3725157 w 4470401"/>
              <a:gd name="connsiteY16" fmla="*/ 6540541 h 6858000"/>
              <a:gd name="connsiteX17" fmla="*/ 3682566 w 4470401"/>
              <a:gd name="connsiteY17" fmla="*/ 6824501 h 6858000"/>
              <a:gd name="connsiteX18" fmla="*/ 3677691 w 4470401"/>
              <a:gd name="connsiteY18" fmla="*/ 6857003 h 6858000"/>
              <a:gd name="connsiteX19" fmla="*/ 3649921 w 4470401"/>
              <a:gd name="connsiteY19" fmla="*/ 6857003 h 6858000"/>
              <a:gd name="connsiteX20" fmla="*/ 3652247 w 4470401"/>
              <a:gd name="connsiteY20" fmla="*/ 6841391 h 6858000"/>
              <a:gd name="connsiteX21" fmla="*/ 3649921 w 4470401"/>
              <a:gd name="connsiteY21" fmla="*/ 6841391 h 6858000"/>
              <a:gd name="connsiteX22" fmla="*/ 3649921 w 4470401"/>
              <a:gd name="connsiteY22" fmla="*/ 6857003 h 6858000"/>
              <a:gd name="connsiteX23" fmla="*/ 3649921 w 4470401"/>
              <a:gd name="connsiteY23" fmla="*/ 6858000 h 6858000"/>
              <a:gd name="connsiteX24" fmla="*/ 919568 w 4470401"/>
              <a:gd name="connsiteY24" fmla="*/ 6858000 h 6858000"/>
              <a:gd name="connsiteX25" fmla="*/ 0 w 4470401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70401" h="6858000">
                <a:moveTo>
                  <a:pt x="0" y="0"/>
                </a:moveTo>
                <a:lnTo>
                  <a:pt x="919568" y="0"/>
                </a:lnTo>
                <a:lnTo>
                  <a:pt x="919568" y="52994"/>
                </a:lnTo>
                <a:lnTo>
                  <a:pt x="919976" y="52994"/>
                </a:lnTo>
                <a:lnTo>
                  <a:pt x="932802" y="52994"/>
                </a:lnTo>
                <a:lnTo>
                  <a:pt x="932802" y="52930"/>
                </a:lnTo>
                <a:lnTo>
                  <a:pt x="919976" y="52994"/>
                </a:lnTo>
                <a:cubicBezTo>
                  <a:pt x="919813" y="35288"/>
                  <a:pt x="919731" y="17706"/>
                  <a:pt x="919568" y="0"/>
                </a:cubicBezTo>
                <a:lnTo>
                  <a:pt x="941511" y="39"/>
                </a:lnTo>
                <a:lnTo>
                  <a:pt x="3549626" y="4613"/>
                </a:lnTo>
                <a:cubicBezTo>
                  <a:pt x="3569309" y="5486"/>
                  <a:pt x="3598222" y="7731"/>
                  <a:pt x="3632933" y="14090"/>
                </a:cubicBezTo>
                <a:cubicBezTo>
                  <a:pt x="3700641" y="26559"/>
                  <a:pt x="4023089" y="97757"/>
                  <a:pt x="4253409" y="522955"/>
                </a:cubicBezTo>
                <a:cubicBezTo>
                  <a:pt x="4274807" y="562357"/>
                  <a:pt x="4353541" y="712359"/>
                  <a:pt x="4409324" y="942416"/>
                </a:cubicBezTo>
                <a:cubicBezTo>
                  <a:pt x="4481361" y="1239678"/>
                  <a:pt x="4472540" y="1495044"/>
                  <a:pt x="4466415" y="1595171"/>
                </a:cubicBezTo>
                <a:cubicBezTo>
                  <a:pt x="4464618" y="1624224"/>
                  <a:pt x="4456940" y="1705398"/>
                  <a:pt x="4443219" y="1805150"/>
                </a:cubicBezTo>
                <a:cubicBezTo>
                  <a:pt x="4430478" y="1897921"/>
                  <a:pt x="4417819" y="1965253"/>
                  <a:pt x="4415940" y="1975478"/>
                </a:cubicBezTo>
                <a:cubicBezTo>
                  <a:pt x="4396001" y="2084314"/>
                  <a:pt x="4206209" y="3333856"/>
                  <a:pt x="3725157" y="6540541"/>
                </a:cubicBezTo>
                <a:lnTo>
                  <a:pt x="3682566" y="6824501"/>
                </a:lnTo>
                <a:lnTo>
                  <a:pt x="3677691" y="6857003"/>
                </a:lnTo>
                <a:lnTo>
                  <a:pt x="3649921" y="6857003"/>
                </a:lnTo>
                <a:lnTo>
                  <a:pt x="3652247" y="6841391"/>
                </a:lnTo>
                <a:lnTo>
                  <a:pt x="3649921" y="6841391"/>
                </a:lnTo>
                <a:lnTo>
                  <a:pt x="3649921" y="6857003"/>
                </a:lnTo>
                <a:lnTo>
                  <a:pt x="3649921" y="6858000"/>
                </a:lnTo>
                <a:lnTo>
                  <a:pt x="9195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433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</a:pPr>
            <a:endParaRPr lang="fr-FR" b="0" noProof="0"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6514C7BD-58B7-A668-94BE-9465F7161E82}"/>
              </a:ext>
            </a:extLst>
          </p:cNvPr>
          <p:cNvSpPr txBox="1"/>
          <p:nvPr/>
        </p:nvSpPr>
        <p:spPr>
          <a:xfrm>
            <a:off x="442915" y="803260"/>
            <a:ext cx="3494086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fr-FR" sz="2800" spc="-150" dirty="0">
                <a:solidFill>
                  <a:schemeClr val="bg1"/>
                </a:solidFill>
              </a:rPr>
              <a:t>Implantation</a:t>
            </a:r>
          </a:p>
          <a:p>
            <a:pPr>
              <a:lnSpc>
                <a:spcPct val="90000"/>
              </a:lnSpc>
            </a:pPr>
            <a:r>
              <a:rPr lang="fr-FR" sz="2800" spc="-150" dirty="0">
                <a:solidFill>
                  <a:schemeClr val="bg1"/>
                </a:solidFill>
              </a:rPr>
              <a:t>l</a:t>
            </a:r>
            <a:r>
              <a:rPr kumimoji="0" lang="fr-FR" sz="2800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e</a:t>
            </a:r>
            <a:r>
              <a:rPr kumimoji="0" lang="fr-FR" sz="2800" i="0" u="none" strike="noStrike" kern="1200" cap="none" spc="-15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long des</a:t>
            </a:r>
            <a:r>
              <a:rPr kumimoji="0" lang="fr-FR" sz="2800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fr-FR" sz="2800" spc="-150" dirty="0">
                <a:solidFill>
                  <a:schemeClr val="bg1"/>
                </a:solidFill>
              </a:rPr>
              <a:t>Corridors TEN-T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BBAC783-8CFF-DEB9-C680-F2A95C9E34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5" b="733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7B92CA-A039-BE93-43F8-9571C20CA2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843" y="2909486"/>
            <a:ext cx="2441121" cy="80542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2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30BB14-AC23-5A68-7764-16AB024CF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B52B-DE19-4145-B24A-0F9E4486D4CD}" type="slidenum">
              <a:rPr lang="fr-FR" noProof="0" smtClean="0"/>
              <a:t>10</a:t>
            </a:fld>
            <a:endParaRPr lang="fr-FR" noProof="0"/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C99E8B46-5B04-27EF-CC7C-562E4D27E4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2" r="9732"/>
          <a:stretch>
            <a:fillRect/>
          </a:stretch>
        </p:blipFill>
        <p:spPr>
          <a:prstGeom prst="roundRect">
            <a:avLst>
              <a:gd name="adj" fmla="val 3803"/>
            </a:avLst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92D17983-1535-CB9F-BEC0-775ECDEDE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37451" y="3256009"/>
            <a:ext cx="136257" cy="1285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D844A2FA-20BC-C00A-7559-19F2E5E55B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5840" y="6417653"/>
            <a:ext cx="1183248" cy="252383"/>
          </a:xfrm>
          <a:prstGeom prst="rect">
            <a:avLst/>
          </a:prstGeom>
        </p:spPr>
      </p:pic>
      <p:sp>
        <p:nvSpPr>
          <p:cNvPr id="10" name="Free-form: Shape 9">
            <a:extLst>
              <a:ext uri="{FF2B5EF4-FFF2-40B4-BE49-F238E27FC236}">
                <a16:creationId xmlns:a16="http://schemas.microsoft.com/office/drawing/2014/main" id="{2B71BE9D-5565-7CDB-A63B-06E71C542B0E}"/>
              </a:ext>
            </a:extLst>
          </p:cNvPr>
          <p:cNvSpPr/>
          <p:nvPr/>
        </p:nvSpPr>
        <p:spPr>
          <a:xfrm>
            <a:off x="-94334" y="-194987"/>
            <a:ext cx="5316279" cy="8059274"/>
          </a:xfrm>
          <a:custGeom>
            <a:avLst/>
            <a:gdLst>
              <a:gd name="connsiteX0" fmla="*/ 0 w 4470401"/>
              <a:gd name="connsiteY0" fmla="*/ 0 h 6858000"/>
              <a:gd name="connsiteX1" fmla="*/ 919568 w 4470401"/>
              <a:gd name="connsiteY1" fmla="*/ 0 h 6858000"/>
              <a:gd name="connsiteX2" fmla="*/ 919568 w 4470401"/>
              <a:gd name="connsiteY2" fmla="*/ 52994 h 6858000"/>
              <a:gd name="connsiteX3" fmla="*/ 919976 w 4470401"/>
              <a:gd name="connsiteY3" fmla="*/ 52994 h 6858000"/>
              <a:gd name="connsiteX4" fmla="*/ 932802 w 4470401"/>
              <a:gd name="connsiteY4" fmla="*/ 52994 h 6858000"/>
              <a:gd name="connsiteX5" fmla="*/ 932802 w 4470401"/>
              <a:gd name="connsiteY5" fmla="*/ 52930 h 6858000"/>
              <a:gd name="connsiteX6" fmla="*/ 919976 w 4470401"/>
              <a:gd name="connsiteY6" fmla="*/ 52994 h 6858000"/>
              <a:gd name="connsiteX7" fmla="*/ 919568 w 4470401"/>
              <a:gd name="connsiteY7" fmla="*/ 0 h 6858000"/>
              <a:gd name="connsiteX8" fmla="*/ 941511 w 4470401"/>
              <a:gd name="connsiteY8" fmla="*/ 39 h 6858000"/>
              <a:gd name="connsiteX9" fmla="*/ 3549626 w 4470401"/>
              <a:gd name="connsiteY9" fmla="*/ 4613 h 6858000"/>
              <a:gd name="connsiteX10" fmla="*/ 3632933 w 4470401"/>
              <a:gd name="connsiteY10" fmla="*/ 14090 h 6858000"/>
              <a:gd name="connsiteX11" fmla="*/ 4253409 w 4470401"/>
              <a:gd name="connsiteY11" fmla="*/ 522955 h 6858000"/>
              <a:gd name="connsiteX12" fmla="*/ 4409324 w 4470401"/>
              <a:gd name="connsiteY12" fmla="*/ 942416 h 6858000"/>
              <a:gd name="connsiteX13" fmla="*/ 4466415 w 4470401"/>
              <a:gd name="connsiteY13" fmla="*/ 1595171 h 6858000"/>
              <a:gd name="connsiteX14" fmla="*/ 4443219 w 4470401"/>
              <a:gd name="connsiteY14" fmla="*/ 1805150 h 6858000"/>
              <a:gd name="connsiteX15" fmla="*/ 4415940 w 4470401"/>
              <a:gd name="connsiteY15" fmla="*/ 1975478 h 6858000"/>
              <a:gd name="connsiteX16" fmla="*/ 3725157 w 4470401"/>
              <a:gd name="connsiteY16" fmla="*/ 6540541 h 6858000"/>
              <a:gd name="connsiteX17" fmla="*/ 3682566 w 4470401"/>
              <a:gd name="connsiteY17" fmla="*/ 6824501 h 6858000"/>
              <a:gd name="connsiteX18" fmla="*/ 3677691 w 4470401"/>
              <a:gd name="connsiteY18" fmla="*/ 6857003 h 6858000"/>
              <a:gd name="connsiteX19" fmla="*/ 3649921 w 4470401"/>
              <a:gd name="connsiteY19" fmla="*/ 6857003 h 6858000"/>
              <a:gd name="connsiteX20" fmla="*/ 3652247 w 4470401"/>
              <a:gd name="connsiteY20" fmla="*/ 6841391 h 6858000"/>
              <a:gd name="connsiteX21" fmla="*/ 3649921 w 4470401"/>
              <a:gd name="connsiteY21" fmla="*/ 6841391 h 6858000"/>
              <a:gd name="connsiteX22" fmla="*/ 3649921 w 4470401"/>
              <a:gd name="connsiteY22" fmla="*/ 6857003 h 6858000"/>
              <a:gd name="connsiteX23" fmla="*/ 3649921 w 4470401"/>
              <a:gd name="connsiteY23" fmla="*/ 6858000 h 6858000"/>
              <a:gd name="connsiteX24" fmla="*/ 919568 w 4470401"/>
              <a:gd name="connsiteY24" fmla="*/ 6858000 h 6858000"/>
              <a:gd name="connsiteX25" fmla="*/ 0 w 4470401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70401" h="6858000">
                <a:moveTo>
                  <a:pt x="0" y="0"/>
                </a:moveTo>
                <a:lnTo>
                  <a:pt x="919568" y="0"/>
                </a:lnTo>
                <a:lnTo>
                  <a:pt x="919568" y="52994"/>
                </a:lnTo>
                <a:lnTo>
                  <a:pt x="919976" y="52994"/>
                </a:lnTo>
                <a:lnTo>
                  <a:pt x="932802" y="52994"/>
                </a:lnTo>
                <a:lnTo>
                  <a:pt x="932802" y="52930"/>
                </a:lnTo>
                <a:lnTo>
                  <a:pt x="919976" y="52994"/>
                </a:lnTo>
                <a:cubicBezTo>
                  <a:pt x="919813" y="35288"/>
                  <a:pt x="919731" y="17706"/>
                  <a:pt x="919568" y="0"/>
                </a:cubicBezTo>
                <a:lnTo>
                  <a:pt x="941511" y="39"/>
                </a:lnTo>
                <a:lnTo>
                  <a:pt x="3549626" y="4613"/>
                </a:lnTo>
                <a:cubicBezTo>
                  <a:pt x="3569309" y="5486"/>
                  <a:pt x="3598222" y="7731"/>
                  <a:pt x="3632933" y="14090"/>
                </a:cubicBezTo>
                <a:cubicBezTo>
                  <a:pt x="3700641" y="26559"/>
                  <a:pt x="4023089" y="97757"/>
                  <a:pt x="4253409" y="522955"/>
                </a:cubicBezTo>
                <a:cubicBezTo>
                  <a:pt x="4274807" y="562357"/>
                  <a:pt x="4353541" y="712359"/>
                  <a:pt x="4409324" y="942416"/>
                </a:cubicBezTo>
                <a:cubicBezTo>
                  <a:pt x="4481361" y="1239678"/>
                  <a:pt x="4472540" y="1495044"/>
                  <a:pt x="4466415" y="1595171"/>
                </a:cubicBezTo>
                <a:cubicBezTo>
                  <a:pt x="4464618" y="1624224"/>
                  <a:pt x="4456940" y="1705398"/>
                  <a:pt x="4443219" y="1805150"/>
                </a:cubicBezTo>
                <a:cubicBezTo>
                  <a:pt x="4430478" y="1897921"/>
                  <a:pt x="4417819" y="1965253"/>
                  <a:pt x="4415940" y="1975478"/>
                </a:cubicBezTo>
                <a:cubicBezTo>
                  <a:pt x="4396001" y="2084314"/>
                  <a:pt x="4206209" y="3333856"/>
                  <a:pt x="3725157" y="6540541"/>
                </a:cubicBezTo>
                <a:lnTo>
                  <a:pt x="3682566" y="6824501"/>
                </a:lnTo>
                <a:lnTo>
                  <a:pt x="3677691" y="6857003"/>
                </a:lnTo>
                <a:lnTo>
                  <a:pt x="3649921" y="6857003"/>
                </a:lnTo>
                <a:lnTo>
                  <a:pt x="3652247" y="6841391"/>
                </a:lnTo>
                <a:lnTo>
                  <a:pt x="3649921" y="6841391"/>
                </a:lnTo>
                <a:lnTo>
                  <a:pt x="3649921" y="6857003"/>
                </a:lnTo>
                <a:lnTo>
                  <a:pt x="3649921" y="6858000"/>
                </a:lnTo>
                <a:lnTo>
                  <a:pt x="9195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433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</a:pPr>
            <a:endParaRPr lang="fr-FR" b="0" noProof="0" dirty="0"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DAE15B25-3F08-A03D-3142-FDB353A74770}"/>
              </a:ext>
            </a:extLst>
          </p:cNvPr>
          <p:cNvSpPr txBox="1"/>
          <p:nvPr/>
        </p:nvSpPr>
        <p:spPr>
          <a:xfrm>
            <a:off x="442915" y="803260"/>
            <a:ext cx="349408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kumimoji="0" lang="fr-FR" sz="2800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5 stations en              </a:t>
            </a:r>
            <a:r>
              <a:rPr kumimoji="0" lang="fr-FR" sz="2800" i="0" u="none" strike="noStrike" kern="1200" cap="none" spc="-15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Belgique</a:t>
            </a:r>
            <a:r>
              <a:rPr kumimoji="0" lang="fr-FR" sz="2800" i="0" u="none" strike="noStrike" kern="1200" cap="none" spc="-15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stratégiquement positionnées pour le trafic routier.</a:t>
            </a:r>
            <a:endParaRPr lang="fr-FR" sz="2800" spc="-150" noProof="0" dirty="0">
              <a:solidFill>
                <a:schemeClr val="bg1"/>
              </a:solidFill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63348F27-60A6-F1C3-3E18-3E73CC3770BC}"/>
              </a:ext>
            </a:extLst>
          </p:cNvPr>
          <p:cNvSpPr txBox="1"/>
          <p:nvPr/>
        </p:nvSpPr>
        <p:spPr>
          <a:xfrm>
            <a:off x="229567" y="3222873"/>
            <a:ext cx="432980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accent5"/>
                </a:solidFill>
              </a:rPr>
              <a:t>Antwerp</a:t>
            </a:r>
            <a:r>
              <a:rPr lang="fr-FR" dirty="0">
                <a:solidFill>
                  <a:schemeClr val="accent5"/>
                </a:solidFill>
              </a:rPr>
              <a:t> </a:t>
            </a:r>
            <a:r>
              <a:rPr lang="fr-FR" dirty="0" err="1">
                <a:solidFill>
                  <a:schemeClr val="accent5"/>
                </a:solidFill>
              </a:rPr>
              <a:t>Ketenis</a:t>
            </a:r>
            <a:endParaRPr lang="fr-FR" dirty="0">
              <a:solidFill>
                <a:schemeClr val="accent5"/>
              </a:solidFill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accent5"/>
                </a:solidFill>
              </a:rPr>
              <a:t>Antwerp</a:t>
            </a:r>
            <a:r>
              <a:rPr lang="fr-FR" dirty="0">
                <a:solidFill>
                  <a:schemeClr val="accent5"/>
                </a:solidFill>
              </a:rPr>
              <a:t> </a:t>
            </a:r>
            <a:r>
              <a:rPr lang="fr-FR" dirty="0" err="1">
                <a:solidFill>
                  <a:schemeClr val="accent5"/>
                </a:solidFill>
              </a:rPr>
              <a:t>Goordijk</a:t>
            </a:r>
            <a:endParaRPr lang="fr-FR" dirty="0">
              <a:solidFill>
                <a:schemeClr val="accent5"/>
              </a:solidFill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5"/>
                </a:solidFill>
              </a:rPr>
              <a:t>Maasmechelen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5"/>
                </a:solidFill>
              </a:rPr>
              <a:t>Ghent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5"/>
                </a:solidFill>
              </a:rPr>
              <a:t>Temse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fr-FR" dirty="0">
              <a:solidFill>
                <a:schemeClr val="accent5"/>
              </a:solidFill>
            </a:endParaRPr>
          </a:p>
          <a:p>
            <a:pPr>
              <a:lnSpc>
                <a:spcPct val="90000"/>
              </a:lnSpc>
            </a:pPr>
            <a:r>
              <a:rPr lang="fr-FR" sz="1600" i="1" dirty="0">
                <a:solidFill>
                  <a:schemeClr val="bg1"/>
                </a:solidFill>
              </a:rPr>
              <a:t>+ autres projets à venir </a:t>
            </a:r>
          </a:p>
          <a:p>
            <a:pPr>
              <a:lnSpc>
                <a:spcPct val="90000"/>
              </a:lnSpc>
            </a:pPr>
            <a:r>
              <a:rPr lang="fr-FR" sz="1600" i="1" dirty="0">
                <a:solidFill>
                  <a:schemeClr val="bg1"/>
                </a:solidFill>
              </a:rPr>
              <a:t>notamment en Wallonie</a:t>
            </a:r>
            <a:endParaRPr lang="fr-FR" sz="2800" spc="-150" noProof="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EB0F69-9A8A-DBB7-A162-67AEDD030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161437" y="1264058"/>
            <a:ext cx="355040" cy="307701"/>
          </a:xfrm>
          <a:prstGeom prst="ellipse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53106F1-885B-6203-0917-39104B30D266}"/>
              </a:ext>
            </a:extLst>
          </p:cNvPr>
          <p:cNvSpPr txBox="1"/>
          <p:nvPr/>
        </p:nvSpPr>
        <p:spPr>
          <a:xfrm>
            <a:off x="2139461" y="-27778458"/>
            <a:ext cx="65428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7" tooltip="https://fi.wikipedia.org/wiki/Belgia"/>
              </a:rPr>
              <a:t>This Photo</a:t>
            </a:r>
            <a:r>
              <a:rPr lang="fr-FR" sz="900"/>
              <a:t> by Unknown Author is licensed under </a:t>
            </a:r>
            <a:r>
              <a:rPr lang="fr-FR" sz="900">
                <a:hlinkClick r:id="rId8" tooltip="https://creativecommons.org/licenses/by-sa/3.0/"/>
              </a:rPr>
              <a:t>CC BY-SA</a:t>
            </a:r>
            <a:endParaRPr lang="fr-FR" sz="900"/>
          </a:p>
        </p:txBody>
      </p:sp>
    </p:spTree>
    <p:extLst>
      <p:ext uri="{BB962C8B-B14F-4D97-AF65-F5344CB8AC3E}">
        <p14:creationId xmlns:p14="http://schemas.microsoft.com/office/powerpoint/2010/main" val="255278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/>
      <p:bldP spid="2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hand holding a plug&#10;&#10;AI-generated content may be incorrect.">
            <a:extLst>
              <a:ext uri="{FF2B5EF4-FFF2-40B4-BE49-F238E27FC236}">
                <a16:creationId xmlns:a16="http://schemas.microsoft.com/office/drawing/2014/main" id="{E81FB443-64FE-70FC-B5AF-3F80C5E31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76"/>
          <a:stretch>
            <a:fillRect/>
          </a:stretch>
        </p:blipFill>
        <p:spPr>
          <a:xfrm>
            <a:off x="8643304" y="1299596"/>
            <a:ext cx="2661698" cy="3993934"/>
          </a:xfrm>
          <a:prstGeom prst="round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2AAE5874-52A1-3452-25F2-00388C0AA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350" y="1299596"/>
            <a:ext cx="2661698" cy="399393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4C5A8DE-1A19-CCD8-2897-CCD126DBC91D}"/>
              </a:ext>
            </a:extLst>
          </p:cNvPr>
          <p:cNvSpPr txBox="1"/>
          <p:nvPr/>
        </p:nvSpPr>
        <p:spPr>
          <a:xfrm>
            <a:off x="5777133" y="5529815"/>
            <a:ext cx="61887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accent1"/>
                </a:solidFill>
              </a:rPr>
              <a:t>CCS 400 kWh                    MCS 1000 kWh </a:t>
            </a:r>
          </a:p>
          <a:p>
            <a:r>
              <a:rPr lang="fr-FR" sz="14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~55 mn : 20 à 80%.              ~30 mn : 20 à 80%.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09B3E03-524C-6370-C604-8F21EF757937}"/>
              </a:ext>
            </a:extLst>
          </p:cNvPr>
          <p:cNvSpPr/>
          <p:nvPr/>
        </p:nvSpPr>
        <p:spPr>
          <a:xfrm>
            <a:off x="315669" y="1299596"/>
            <a:ext cx="4991267" cy="4678218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>
                <a:solidFill>
                  <a:schemeClr val="accent1"/>
                </a:solidFill>
              </a:rPr>
              <a:t>Une nouvelle Recharge ultra-rapide pour le poids-lourds.</a:t>
            </a:r>
          </a:p>
          <a:p>
            <a:endParaRPr lang="fr-FR" sz="3200" b="1" dirty="0">
              <a:solidFill>
                <a:schemeClr val="accent1"/>
              </a:solidFill>
            </a:endParaRPr>
          </a:p>
          <a:p>
            <a:r>
              <a:rPr lang="fr-FR" sz="1400" b="1" dirty="0">
                <a:solidFill>
                  <a:schemeClr val="bg1"/>
                </a:solidFill>
              </a:rPr>
              <a:t>La technologie Mega Charging System arrive.</a:t>
            </a:r>
          </a:p>
          <a:p>
            <a:endParaRPr lang="fr-FR" sz="1400" b="1" dirty="0">
              <a:solidFill>
                <a:schemeClr val="bg1"/>
              </a:solidFill>
            </a:endParaRPr>
          </a:p>
          <a:p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704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0A023D-CD57-AC5D-6D65-D56F66397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A1C6F26-233E-6D65-8F3A-9BFFFB5B924A}"/>
              </a:ext>
            </a:extLst>
          </p:cNvPr>
          <p:cNvSpPr txBox="1">
            <a:spLocks/>
          </p:cNvSpPr>
          <p:nvPr/>
        </p:nvSpPr>
        <p:spPr>
          <a:xfrm>
            <a:off x="25400" y="-39600"/>
            <a:ext cx="5524500" cy="6897600"/>
          </a:xfrm>
          <a:custGeom>
            <a:avLst/>
            <a:gdLst>
              <a:gd name="connsiteX0" fmla="*/ 0 w 4470401"/>
              <a:gd name="connsiteY0" fmla="*/ 0 h 6858000"/>
              <a:gd name="connsiteX1" fmla="*/ 919568 w 4470401"/>
              <a:gd name="connsiteY1" fmla="*/ 0 h 6858000"/>
              <a:gd name="connsiteX2" fmla="*/ 919568 w 4470401"/>
              <a:gd name="connsiteY2" fmla="*/ 52994 h 6858000"/>
              <a:gd name="connsiteX3" fmla="*/ 919976 w 4470401"/>
              <a:gd name="connsiteY3" fmla="*/ 52994 h 6858000"/>
              <a:gd name="connsiteX4" fmla="*/ 932802 w 4470401"/>
              <a:gd name="connsiteY4" fmla="*/ 52994 h 6858000"/>
              <a:gd name="connsiteX5" fmla="*/ 932802 w 4470401"/>
              <a:gd name="connsiteY5" fmla="*/ 52930 h 6858000"/>
              <a:gd name="connsiteX6" fmla="*/ 919976 w 4470401"/>
              <a:gd name="connsiteY6" fmla="*/ 52994 h 6858000"/>
              <a:gd name="connsiteX7" fmla="*/ 919568 w 4470401"/>
              <a:gd name="connsiteY7" fmla="*/ 0 h 6858000"/>
              <a:gd name="connsiteX8" fmla="*/ 941511 w 4470401"/>
              <a:gd name="connsiteY8" fmla="*/ 39 h 6858000"/>
              <a:gd name="connsiteX9" fmla="*/ 3549626 w 4470401"/>
              <a:gd name="connsiteY9" fmla="*/ 4613 h 6858000"/>
              <a:gd name="connsiteX10" fmla="*/ 3632933 w 4470401"/>
              <a:gd name="connsiteY10" fmla="*/ 14090 h 6858000"/>
              <a:gd name="connsiteX11" fmla="*/ 4253409 w 4470401"/>
              <a:gd name="connsiteY11" fmla="*/ 522955 h 6858000"/>
              <a:gd name="connsiteX12" fmla="*/ 4409324 w 4470401"/>
              <a:gd name="connsiteY12" fmla="*/ 942416 h 6858000"/>
              <a:gd name="connsiteX13" fmla="*/ 4466415 w 4470401"/>
              <a:gd name="connsiteY13" fmla="*/ 1595171 h 6858000"/>
              <a:gd name="connsiteX14" fmla="*/ 4443219 w 4470401"/>
              <a:gd name="connsiteY14" fmla="*/ 1805150 h 6858000"/>
              <a:gd name="connsiteX15" fmla="*/ 4415940 w 4470401"/>
              <a:gd name="connsiteY15" fmla="*/ 1975478 h 6858000"/>
              <a:gd name="connsiteX16" fmla="*/ 3725157 w 4470401"/>
              <a:gd name="connsiteY16" fmla="*/ 6540541 h 6858000"/>
              <a:gd name="connsiteX17" fmla="*/ 3682566 w 4470401"/>
              <a:gd name="connsiteY17" fmla="*/ 6824501 h 6858000"/>
              <a:gd name="connsiteX18" fmla="*/ 3677691 w 4470401"/>
              <a:gd name="connsiteY18" fmla="*/ 6857003 h 6858000"/>
              <a:gd name="connsiteX19" fmla="*/ 3649921 w 4470401"/>
              <a:gd name="connsiteY19" fmla="*/ 6857003 h 6858000"/>
              <a:gd name="connsiteX20" fmla="*/ 3652247 w 4470401"/>
              <a:gd name="connsiteY20" fmla="*/ 6841391 h 6858000"/>
              <a:gd name="connsiteX21" fmla="*/ 3649921 w 4470401"/>
              <a:gd name="connsiteY21" fmla="*/ 6841391 h 6858000"/>
              <a:gd name="connsiteX22" fmla="*/ 3649921 w 4470401"/>
              <a:gd name="connsiteY22" fmla="*/ 6857003 h 6858000"/>
              <a:gd name="connsiteX23" fmla="*/ 3649921 w 4470401"/>
              <a:gd name="connsiteY23" fmla="*/ 6858000 h 6858000"/>
              <a:gd name="connsiteX24" fmla="*/ 919568 w 4470401"/>
              <a:gd name="connsiteY24" fmla="*/ 6858000 h 6858000"/>
              <a:gd name="connsiteX25" fmla="*/ 0 w 4470401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70401" h="6858000">
                <a:moveTo>
                  <a:pt x="0" y="0"/>
                </a:moveTo>
                <a:lnTo>
                  <a:pt x="919568" y="0"/>
                </a:lnTo>
                <a:lnTo>
                  <a:pt x="919568" y="52994"/>
                </a:lnTo>
                <a:lnTo>
                  <a:pt x="919976" y="52994"/>
                </a:lnTo>
                <a:lnTo>
                  <a:pt x="932802" y="52994"/>
                </a:lnTo>
                <a:lnTo>
                  <a:pt x="932802" y="52930"/>
                </a:lnTo>
                <a:lnTo>
                  <a:pt x="919976" y="52994"/>
                </a:lnTo>
                <a:cubicBezTo>
                  <a:pt x="919813" y="35288"/>
                  <a:pt x="919731" y="17706"/>
                  <a:pt x="919568" y="0"/>
                </a:cubicBezTo>
                <a:lnTo>
                  <a:pt x="941511" y="39"/>
                </a:lnTo>
                <a:lnTo>
                  <a:pt x="3549626" y="4613"/>
                </a:lnTo>
                <a:cubicBezTo>
                  <a:pt x="3569309" y="5486"/>
                  <a:pt x="3598222" y="7731"/>
                  <a:pt x="3632933" y="14090"/>
                </a:cubicBezTo>
                <a:cubicBezTo>
                  <a:pt x="3700641" y="26559"/>
                  <a:pt x="4023089" y="97757"/>
                  <a:pt x="4253409" y="522955"/>
                </a:cubicBezTo>
                <a:cubicBezTo>
                  <a:pt x="4274807" y="562357"/>
                  <a:pt x="4353541" y="712359"/>
                  <a:pt x="4409324" y="942416"/>
                </a:cubicBezTo>
                <a:cubicBezTo>
                  <a:pt x="4481361" y="1239678"/>
                  <a:pt x="4472540" y="1495044"/>
                  <a:pt x="4466415" y="1595171"/>
                </a:cubicBezTo>
                <a:cubicBezTo>
                  <a:pt x="4464618" y="1624224"/>
                  <a:pt x="4456940" y="1705398"/>
                  <a:pt x="4443219" y="1805150"/>
                </a:cubicBezTo>
                <a:cubicBezTo>
                  <a:pt x="4430478" y="1897921"/>
                  <a:pt x="4417819" y="1965253"/>
                  <a:pt x="4415940" y="1975478"/>
                </a:cubicBezTo>
                <a:cubicBezTo>
                  <a:pt x="4396001" y="2084314"/>
                  <a:pt x="4206209" y="3333856"/>
                  <a:pt x="3725157" y="6540541"/>
                </a:cubicBezTo>
                <a:lnTo>
                  <a:pt x="3682566" y="6824501"/>
                </a:lnTo>
                <a:lnTo>
                  <a:pt x="3677691" y="6857003"/>
                </a:lnTo>
                <a:lnTo>
                  <a:pt x="3649921" y="6857003"/>
                </a:lnTo>
                <a:lnTo>
                  <a:pt x="3652247" y="6841391"/>
                </a:lnTo>
                <a:lnTo>
                  <a:pt x="3649921" y="6841391"/>
                </a:lnTo>
                <a:lnTo>
                  <a:pt x="3649921" y="6857003"/>
                </a:lnTo>
                <a:lnTo>
                  <a:pt x="3649921" y="6858000"/>
                </a:lnTo>
                <a:lnTo>
                  <a:pt x="91956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  <a:defRPr lang="en-GB" sz="1800" b="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800" b="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800" b="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800" b="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1D5B3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03CE7242-8807-E0BE-8EBE-2A1B9B568F0F}"/>
              </a:ext>
            </a:extLst>
          </p:cNvPr>
          <p:cNvSpPr txBox="1">
            <a:spLocks/>
          </p:cNvSpPr>
          <p:nvPr/>
        </p:nvSpPr>
        <p:spPr>
          <a:xfrm>
            <a:off x="0" y="-39600"/>
            <a:ext cx="5524500" cy="6897600"/>
          </a:xfrm>
          <a:custGeom>
            <a:avLst/>
            <a:gdLst>
              <a:gd name="connsiteX0" fmla="*/ 0 w 4470401"/>
              <a:gd name="connsiteY0" fmla="*/ 0 h 6858000"/>
              <a:gd name="connsiteX1" fmla="*/ 919568 w 4470401"/>
              <a:gd name="connsiteY1" fmla="*/ 0 h 6858000"/>
              <a:gd name="connsiteX2" fmla="*/ 919568 w 4470401"/>
              <a:gd name="connsiteY2" fmla="*/ 52994 h 6858000"/>
              <a:gd name="connsiteX3" fmla="*/ 919976 w 4470401"/>
              <a:gd name="connsiteY3" fmla="*/ 52994 h 6858000"/>
              <a:gd name="connsiteX4" fmla="*/ 932802 w 4470401"/>
              <a:gd name="connsiteY4" fmla="*/ 52994 h 6858000"/>
              <a:gd name="connsiteX5" fmla="*/ 932802 w 4470401"/>
              <a:gd name="connsiteY5" fmla="*/ 52930 h 6858000"/>
              <a:gd name="connsiteX6" fmla="*/ 919976 w 4470401"/>
              <a:gd name="connsiteY6" fmla="*/ 52994 h 6858000"/>
              <a:gd name="connsiteX7" fmla="*/ 919568 w 4470401"/>
              <a:gd name="connsiteY7" fmla="*/ 0 h 6858000"/>
              <a:gd name="connsiteX8" fmla="*/ 941511 w 4470401"/>
              <a:gd name="connsiteY8" fmla="*/ 39 h 6858000"/>
              <a:gd name="connsiteX9" fmla="*/ 3549626 w 4470401"/>
              <a:gd name="connsiteY9" fmla="*/ 4613 h 6858000"/>
              <a:gd name="connsiteX10" fmla="*/ 3632933 w 4470401"/>
              <a:gd name="connsiteY10" fmla="*/ 14090 h 6858000"/>
              <a:gd name="connsiteX11" fmla="*/ 4253409 w 4470401"/>
              <a:gd name="connsiteY11" fmla="*/ 522955 h 6858000"/>
              <a:gd name="connsiteX12" fmla="*/ 4409324 w 4470401"/>
              <a:gd name="connsiteY12" fmla="*/ 942416 h 6858000"/>
              <a:gd name="connsiteX13" fmla="*/ 4466415 w 4470401"/>
              <a:gd name="connsiteY13" fmla="*/ 1595171 h 6858000"/>
              <a:gd name="connsiteX14" fmla="*/ 4443219 w 4470401"/>
              <a:gd name="connsiteY14" fmla="*/ 1805150 h 6858000"/>
              <a:gd name="connsiteX15" fmla="*/ 4415940 w 4470401"/>
              <a:gd name="connsiteY15" fmla="*/ 1975478 h 6858000"/>
              <a:gd name="connsiteX16" fmla="*/ 3725157 w 4470401"/>
              <a:gd name="connsiteY16" fmla="*/ 6540541 h 6858000"/>
              <a:gd name="connsiteX17" fmla="*/ 3682566 w 4470401"/>
              <a:gd name="connsiteY17" fmla="*/ 6824501 h 6858000"/>
              <a:gd name="connsiteX18" fmla="*/ 3677691 w 4470401"/>
              <a:gd name="connsiteY18" fmla="*/ 6857003 h 6858000"/>
              <a:gd name="connsiteX19" fmla="*/ 3649921 w 4470401"/>
              <a:gd name="connsiteY19" fmla="*/ 6857003 h 6858000"/>
              <a:gd name="connsiteX20" fmla="*/ 3652247 w 4470401"/>
              <a:gd name="connsiteY20" fmla="*/ 6841391 h 6858000"/>
              <a:gd name="connsiteX21" fmla="*/ 3649921 w 4470401"/>
              <a:gd name="connsiteY21" fmla="*/ 6841391 h 6858000"/>
              <a:gd name="connsiteX22" fmla="*/ 3649921 w 4470401"/>
              <a:gd name="connsiteY22" fmla="*/ 6857003 h 6858000"/>
              <a:gd name="connsiteX23" fmla="*/ 3649921 w 4470401"/>
              <a:gd name="connsiteY23" fmla="*/ 6858000 h 6858000"/>
              <a:gd name="connsiteX24" fmla="*/ 919568 w 4470401"/>
              <a:gd name="connsiteY24" fmla="*/ 6858000 h 6858000"/>
              <a:gd name="connsiteX25" fmla="*/ 0 w 4470401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70401" h="6858000">
                <a:moveTo>
                  <a:pt x="0" y="0"/>
                </a:moveTo>
                <a:lnTo>
                  <a:pt x="919568" y="0"/>
                </a:lnTo>
                <a:lnTo>
                  <a:pt x="919568" y="52994"/>
                </a:lnTo>
                <a:lnTo>
                  <a:pt x="919976" y="52994"/>
                </a:lnTo>
                <a:lnTo>
                  <a:pt x="932802" y="52994"/>
                </a:lnTo>
                <a:lnTo>
                  <a:pt x="932802" y="52930"/>
                </a:lnTo>
                <a:lnTo>
                  <a:pt x="919976" y="52994"/>
                </a:lnTo>
                <a:cubicBezTo>
                  <a:pt x="919813" y="35288"/>
                  <a:pt x="919731" y="17706"/>
                  <a:pt x="919568" y="0"/>
                </a:cubicBezTo>
                <a:lnTo>
                  <a:pt x="941511" y="39"/>
                </a:lnTo>
                <a:lnTo>
                  <a:pt x="3549626" y="4613"/>
                </a:lnTo>
                <a:cubicBezTo>
                  <a:pt x="3569309" y="5486"/>
                  <a:pt x="3598222" y="7731"/>
                  <a:pt x="3632933" y="14090"/>
                </a:cubicBezTo>
                <a:cubicBezTo>
                  <a:pt x="3700641" y="26559"/>
                  <a:pt x="4023089" y="97757"/>
                  <a:pt x="4253409" y="522955"/>
                </a:cubicBezTo>
                <a:cubicBezTo>
                  <a:pt x="4274807" y="562357"/>
                  <a:pt x="4353541" y="712359"/>
                  <a:pt x="4409324" y="942416"/>
                </a:cubicBezTo>
                <a:cubicBezTo>
                  <a:pt x="4481361" y="1239678"/>
                  <a:pt x="4472540" y="1495044"/>
                  <a:pt x="4466415" y="1595171"/>
                </a:cubicBezTo>
                <a:cubicBezTo>
                  <a:pt x="4464618" y="1624224"/>
                  <a:pt x="4456940" y="1705398"/>
                  <a:pt x="4443219" y="1805150"/>
                </a:cubicBezTo>
                <a:cubicBezTo>
                  <a:pt x="4430478" y="1897921"/>
                  <a:pt x="4417819" y="1965253"/>
                  <a:pt x="4415940" y="1975478"/>
                </a:cubicBezTo>
                <a:cubicBezTo>
                  <a:pt x="4396001" y="2084314"/>
                  <a:pt x="4206209" y="3333856"/>
                  <a:pt x="3725157" y="6540541"/>
                </a:cubicBezTo>
                <a:lnTo>
                  <a:pt x="3682566" y="6824501"/>
                </a:lnTo>
                <a:lnTo>
                  <a:pt x="3677691" y="6857003"/>
                </a:lnTo>
                <a:lnTo>
                  <a:pt x="3649921" y="6857003"/>
                </a:lnTo>
                <a:lnTo>
                  <a:pt x="3652247" y="6841391"/>
                </a:lnTo>
                <a:lnTo>
                  <a:pt x="3649921" y="6841391"/>
                </a:lnTo>
                <a:lnTo>
                  <a:pt x="3649921" y="6857003"/>
                </a:lnTo>
                <a:lnTo>
                  <a:pt x="3649921" y="6858000"/>
                </a:lnTo>
                <a:lnTo>
                  <a:pt x="919568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45000">
                <a:schemeClr val="accent2"/>
              </a:gs>
              <a:gs pos="100000">
                <a:schemeClr val="accent3"/>
              </a:gs>
            </a:gsLst>
            <a:lin ang="18900000" scaled="1"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  <a:defRPr lang="en-GB" sz="1800" b="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800" b="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800" b="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800" b="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1D5B3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</a:p>
        </p:txBody>
      </p:sp>
      <p:sp>
        <p:nvSpPr>
          <p:cNvPr id="17" name="Free-form: Shape 16">
            <a:extLst>
              <a:ext uri="{FF2B5EF4-FFF2-40B4-BE49-F238E27FC236}">
                <a16:creationId xmlns:a16="http://schemas.microsoft.com/office/drawing/2014/main" id="{0084BEB9-30F8-D593-4F91-604948531882}"/>
              </a:ext>
            </a:extLst>
          </p:cNvPr>
          <p:cNvSpPr/>
          <p:nvPr/>
        </p:nvSpPr>
        <p:spPr>
          <a:xfrm>
            <a:off x="0" y="1526878"/>
            <a:ext cx="5521934" cy="3235919"/>
          </a:xfrm>
          <a:custGeom>
            <a:avLst/>
            <a:gdLst>
              <a:gd name="connsiteX0" fmla="*/ 0 w 5521934"/>
              <a:gd name="connsiteY0" fmla="*/ 0 h 3235919"/>
              <a:gd name="connsiteX1" fmla="*/ 5521934 w 5521934"/>
              <a:gd name="connsiteY1" fmla="*/ 0 h 3235919"/>
              <a:gd name="connsiteX2" fmla="*/ 5519574 w 5521934"/>
              <a:gd name="connsiteY2" fmla="*/ 37904 h 3235919"/>
              <a:gd name="connsiteX3" fmla="*/ 5490908 w 5521934"/>
              <a:gd name="connsiteY3" fmla="*/ 249096 h 3235919"/>
              <a:gd name="connsiteX4" fmla="*/ 5457198 w 5521934"/>
              <a:gd name="connsiteY4" fmla="*/ 420407 h 3235919"/>
              <a:gd name="connsiteX5" fmla="*/ 4943560 w 5521934"/>
              <a:gd name="connsiteY5" fmla="*/ 3169276 h 3235919"/>
              <a:gd name="connsiteX6" fmla="*/ 4931246 w 5521934"/>
              <a:gd name="connsiteY6" fmla="*/ 3235919 h 3235919"/>
              <a:gd name="connsiteX7" fmla="*/ 0 w 5521934"/>
              <a:gd name="connsiteY7" fmla="*/ 3235919 h 3235919"/>
              <a:gd name="connsiteX8" fmla="*/ 0 w 5521934"/>
              <a:gd name="connsiteY8" fmla="*/ 0 h 3235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1934" h="3235919">
                <a:moveTo>
                  <a:pt x="0" y="0"/>
                </a:moveTo>
                <a:lnTo>
                  <a:pt x="5521934" y="0"/>
                </a:lnTo>
                <a:lnTo>
                  <a:pt x="5519574" y="37904"/>
                </a:lnTo>
                <a:cubicBezTo>
                  <a:pt x="5517354" y="67125"/>
                  <a:pt x="5507865" y="148768"/>
                  <a:pt x="5490908" y="249096"/>
                </a:cubicBezTo>
                <a:cubicBezTo>
                  <a:pt x="5475164" y="342402"/>
                  <a:pt x="5459520" y="410123"/>
                  <a:pt x="5457198" y="420407"/>
                </a:cubicBezTo>
                <a:cubicBezTo>
                  <a:pt x="5437947" y="505926"/>
                  <a:pt x="5290582" y="1291697"/>
                  <a:pt x="4943560" y="3169276"/>
                </a:cubicBezTo>
                <a:lnTo>
                  <a:pt x="4931246" y="3235919"/>
                </a:lnTo>
                <a:lnTo>
                  <a:pt x="0" y="323591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1658F869-C0B6-0D0E-1505-566B3431038F}"/>
              </a:ext>
            </a:extLst>
          </p:cNvPr>
          <p:cNvSpPr txBox="1">
            <a:spLocks/>
          </p:cNvSpPr>
          <p:nvPr/>
        </p:nvSpPr>
        <p:spPr>
          <a:xfrm>
            <a:off x="5575299" y="1526878"/>
            <a:ext cx="6393543" cy="24199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fr-BE" sz="3200" dirty="0">
                <a:solidFill>
                  <a:schemeClr val="accent1"/>
                </a:solidFill>
              </a:rPr>
              <a:t>Aller plus loin ensemble  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fr-BE" sz="1800" i="1" noProof="0" dirty="0">
                <a:solidFill>
                  <a:schemeClr val="accent5">
                    <a:lumMod val="90000"/>
                  </a:schemeClr>
                </a:solidFill>
              </a:rPr>
              <a:t>Propriétaires de camions, transporteurs ou donneurs d’ordre : 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GB" sz="1800" i="1" dirty="0">
                <a:solidFill>
                  <a:schemeClr val="accent1"/>
                </a:solidFill>
              </a:rPr>
              <a:t>✅ </a:t>
            </a:r>
            <a:r>
              <a:rPr lang="fr-BE" sz="1800" b="1" i="1" dirty="0">
                <a:solidFill>
                  <a:schemeClr val="accent1"/>
                </a:solidFill>
              </a:rPr>
              <a:t>Discutons</a:t>
            </a:r>
            <a:r>
              <a:rPr lang="fr-BE" sz="1800" i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 de vos </a:t>
            </a:r>
            <a:r>
              <a:rPr lang="fr-BE" sz="1800" b="1" i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itinéraires 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GB" sz="1800" i="1" dirty="0">
                <a:solidFill>
                  <a:schemeClr val="accent1"/>
                </a:solidFill>
              </a:rPr>
              <a:t>✅ </a:t>
            </a:r>
            <a:r>
              <a:rPr lang="fr-BE" sz="1800" b="1" i="1" dirty="0">
                <a:solidFill>
                  <a:schemeClr val="accent1"/>
                </a:solidFill>
              </a:rPr>
              <a:t>Planifions</a:t>
            </a:r>
            <a:r>
              <a:rPr lang="fr-BE" sz="1800" i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 besoins en </a:t>
            </a:r>
            <a:r>
              <a:rPr lang="fr-BE" sz="1800" i="1" dirty="0" err="1">
                <a:solidFill>
                  <a:schemeClr val="tx1">
                    <a:lumMod val="10000"/>
                    <a:lumOff val="90000"/>
                  </a:schemeClr>
                </a:solidFill>
              </a:rPr>
              <a:t>energie</a:t>
            </a:r>
            <a:r>
              <a:rPr lang="fr-BE" sz="1800" i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 et à quel </a:t>
            </a:r>
            <a:r>
              <a:rPr lang="fr-BE" sz="1800" i="1" dirty="0">
                <a:solidFill>
                  <a:schemeClr val="accent5">
                    <a:lumMod val="90000"/>
                  </a:schemeClr>
                </a:solidFill>
              </a:rPr>
              <a:t>tarif</a:t>
            </a:r>
            <a:endParaRPr lang="fr-BE" sz="1800" i="1" dirty="0">
              <a:solidFill>
                <a:schemeClr val="tx1">
                  <a:lumMod val="10000"/>
                  <a:lumOff val="90000"/>
                </a:schemeClr>
              </a:solidFill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GB" sz="1800" b="1" i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✅ </a:t>
            </a:r>
            <a:r>
              <a:rPr lang="fr-BE" sz="1800" b="1" i="1" dirty="0">
                <a:solidFill>
                  <a:schemeClr val="accent1"/>
                </a:solidFill>
              </a:rPr>
              <a:t>Construisons le réseau </a:t>
            </a:r>
            <a:r>
              <a:rPr lang="fr-BE" sz="1800" b="1" i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Milence </a:t>
            </a:r>
            <a:r>
              <a:rPr lang="fr-BE" sz="1800" i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: </a:t>
            </a:r>
          </a:p>
          <a:p>
            <a:pPr marL="1003500" lvl="2" indent="-571500">
              <a:buFont typeface="Arial" panose="020B0604020202020204" pitchFamily="34" charset="0"/>
              <a:buChar char="•"/>
              <a:defRPr/>
            </a:pPr>
            <a:r>
              <a:rPr lang="fr-BE" sz="1800" i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- vos localisations « idéales »?</a:t>
            </a:r>
          </a:p>
          <a:p>
            <a:pPr marL="1003500" lvl="2" indent="-571500">
              <a:buFont typeface="Arial" panose="020B0604020202020204" pitchFamily="34" charset="0"/>
              <a:buChar char="•"/>
              <a:defRPr/>
            </a:pPr>
            <a:r>
              <a:rPr lang="fr-BE" sz="1800" i="1" dirty="0">
                <a:solidFill>
                  <a:schemeClr val="tx1">
                    <a:lumMod val="10000"/>
                    <a:lumOff val="90000"/>
                  </a:schemeClr>
                </a:solidFill>
              </a:rPr>
              <a:t>- projets partagés pour de nouveaux hubs?</a:t>
            </a:r>
            <a:endParaRPr lang="fr-FR" sz="1800" i="1" noProof="0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EC8C20A-EC08-27CA-6A83-BBE426249129}"/>
              </a:ext>
            </a:extLst>
          </p:cNvPr>
          <p:cNvSpPr txBox="1">
            <a:spLocks/>
          </p:cNvSpPr>
          <p:nvPr/>
        </p:nvSpPr>
        <p:spPr>
          <a:xfrm>
            <a:off x="10565606" y="441324"/>
            <a:ext cx="1183482" cy="249897"/>
          </a:xfrm>
          <a:custGeom>
            <a:avLst/>
            <a:gdLst>
              <a:gd name="connsiteX0" fmla="*/ 2897246 w 3938588"/>
              <a:gd name="connsiteY0" fmla="*/ 554433 h 831650"/>
              <a:gd name="connsiteX1" fmla="*/ 3564754 w 3938588"/>
              <a:gd name="connsiteY1" fmla="*/ 554433 h 831650"/>
              <a:gd name="connsiteX2" fmla="*/ 3499098 w 3938588"/>
              <a:gd name="connsiteY2" fmla="*/ 831650 h 831650"/>
              <a:gd name="connsiteX3" fmla="*/ 2835236 w 3938588"/>
              <a:gd name="connsiteY3" fmla="*/ 831650 h 831650"/>
              <a:gd name="connsiteX4" fmla="*/ 2454829 w 3938588"/>
              <a:gd name="connsiteY4" fmla="*/ 331273 h 831650"/>
              <a:gd name="connsiteX5" fmla="*/ 2352696 w 3938588"/>
              <a:gd name="connsiteY5" fmla="*/ 385986 h 831650"/>
              <a:gd name="connsiteX6" fmla="*/ 2531428 w 3938588"/>
              <a:gd name="connsiteY6" fmla="*/ 385986 h 831650"/>
              <a:gd name="connsiteX7" fmla="*/ 2454829 w 3938588"/>
              <a:gd name="connsiteY7" fmla="*/ 331273 h 831650"/>
              <a:gd name="connsiteX8" fmla="*/ 1240181 w 3938588"/>
              <a:gd name="connsiteY8" fmla="*/ 331273 h 831650"/>
              <a:gd name="connsiteX9" fmla="*/ 1138049 w 3938588"/>
              <a:gd name="connsiteY9" fmla="*/ 385986 h 831650"/>
              <a:gd name="connsiteX10" fmla="*/ 1316780 w 3938588"/>
              <a:gd name="connsiteY10" fmla="*/ 385986 h 831650"/>
              <a:gd name="connsiteX11" fmla="*/ 1240181 w 3938588"/>
              <a:gd name="connsiteY11" fmla="*/ 331273 h 831650"/>
              <a:gd name="connsiteX12" fmla="*/ 741518 w 3938588"/>
              <a:gd name="connsiteY12" fmla="*/ 277217 h 831650"/>
              <a:gd name="connsiteX13" fmla="*/ 821765 w 3938588"/>
              <a:gd name="connsiteY13" fmla="*/ 277217 h 831650"/>
              <a:gd name="connsiteX14" fmla="*/ 759755 w 3938588"/>
              <a:gd name="connsiteY14" fmla="*/ 554433 h 831650"/>
              <a:gd name="connsiteX15" fmla="*/ 675861 w 3938588"/>
              <a:gd name="connsiteY15" fmla="*/ 554433 h 831650"/>
              <a:gd name="connsiteX16" fmla="*/ 2017116 w 3938588"/>
              <a:gd name="connsiteY16" fmla="*/ 276560 h 831650"/>
              <a:gd name="connsiteX17" fmla="*/ 2232326 w 3938588"/>
              <a:gd name="connsiteY17" fmla="*/ 276560 h 831650"/>
              <a:gd name="connsiteX18" fmla="*/ 2214087 w 3938588"/>
              <a:gd name="connsiteY18" fmla="*/ 356806 h 831650"/>
              <a:gd name="connsiteX19" fmla="*/ 1984288 w 3938588"/>
              <a:gd name="connsiteY19" fmla="*/ 356806 h 831650"/>
              <a:gd name="connsiteX20" fmla="*/ 1955108 w 3938588"/>
              <a:gd name="connsiteY20" fmla="*/ 477177 h 831650"/>
              <a:gd name="connsiteX21" fmla="*/ 2184906 w 3938588"/>
              <a:gd name="connsiteY21" fmla="*/ 477177 h 831650"/>
              <a:gd name="connsiteX22" fmla="*/ 2166668 w 3938588"/>
              <a:gd name="connsiteY22" fmla="*/ 553776 h 831650"/>
              <a:gd name="connsiteX23" fmla="*/ 1955108 w 3938588"/>
              <a:gd name="connsiteY23" fmla="*/ 553776 h 831650"/>
              <a:gd name="connsiteX24" fmla="*/ 1937089 w 3938588"/>
              <a:gd name="connsiteY24" fmla="*/ 551524 h 831650"/>
              <a:gd name="connsiteX25" fmla="*/ 1878508 w 3938588"/>
              <a:gd name="connsiteY25" fmla="*/ 455291 h 831650"/>
              <a:gd name="connsiteX26" fmla="*/ 1896747 w 3938588"/>
              <a:gd name="connsiteY26" fmla="*/ 371397 h 831650"/>
              <a:gd name="connsiteX27" fmla="*/ 2017116 w 3938588"/>
              <a:gd name="connsiteY27" fmla="*/ 276560 h 831650"/>
              <a:gd name="connsiteX28" fmla="*/ 1502807 w 3938588"/>
              <a:gd name="connsiteY28" fmla="*/ 276560 h 831650"/>
              <a:gd name="connsiteX29" fmla="*/ 1732606 w 3938588"/>
              <a:gd name="connsiteY29" fmla="*/ 276560 h 831650"/>
              <a:gd name="connsiteX30" fmla="*/ 1750851 w 3938588"/>
              <a:gd name="connsiteY30" fmla="*/ 278749 h 831650"/>
              <a:gd name="connsiteX31" fmla="*/ 1812852 w 3938588"/>
              <a:gd name="connsiteY31" fmla="*/ 378692 h 831650"/>
              <a:gd name="connsiteX32" fmla="*/ 1772729 w 3938588"/>
              <a:gd name="connsiteY32" fmla="*/ 553776 h 831650"/>
              <a:gd name="connsiteX33" fmla="*/ 1688834 w 3938588"/>
              <a:gd name="connsiteY33" fmla="*/ 553776 h 831650"/>
              <a:gd name="connsiteX34" fmla="*/ 1736253 w 3938588"/>
              <a:gd name="connsiteY34" fmla="*/ 356806 h 831650"/>
              <a:gd name="connsiteX35" fmla="*/ 1568464 w 3938588"/>
              <a:gd name="connsiteY35" fmla="*/ 356806 h 831650"/>
              <a:gd name="connsiteX36" fmla="*/ 1521044 w 3938588"/>
              <a:gd name="connsiteY36" fmla="*/ 553776 h 831650"/>
              <a:gd name="connsiteX37" fmla="*/ 1437150 w 3938588"/>
              <a:gd name="connsiteY37" fmla="*/ 553776 h 831650"/>
              <a:gd name="connsiteX38" fmla="*/ 65657 w 3938588"/>
              <a:gd name="connsiteY38" fmla="*/ 276560 h 831650"/>
              <a:gd name="connsiteX39" fmla="*/ 547139 w 3938588"/>
              <a:gd name="connsiteY39" fmla="*/ 276560 h 831650"/>
              <a:gd name="connsiteX40" fmla="*/ 561193 w 3938588"/>
              <a:gd name="connsiteY40" fmla="*/ 278246 h 831650"/>
              <a:gd name="connsiteX41" fmla="*/ 627386 w 3938588"/>
              <a:gd name="connsiteY41" fmla="*/ 378692 h 831650"/>
              <a:gd name="connsiteX42" fmla="*/ 583615 w 3938588"/>
              <a:gd name="connsiteY42" fmla="*/ 553776 h 831650"/>
              <a:gd name="connsiteX43" fmla="*/ 499720 w 3938588"/>
              <a:gd name="connsiteY43" fmla="*/ 553776 h 831650"/>
              <a:gd name="connsiteX44" fmla="*/ 547139 w 3938588"/>
              <a:gd name="connsiteY44" fmla="*/ 356806 h 831650"/>
              <a:gd name="connsiteX45" fmla="*/ 379350 w 3938588"/>
              <a:gd name="connsiteY45" fmla="*/ 356806 h 831650"/>
              <a:gd name="connsiteX46" fmla="*/ 335579 w 3938588"/>
              <a:gd name="connsiteY46" fmla="*/ 553776 h 831650"/>
              <a:gd name="connsiteX47" fmla="*/ 251684 w 3938588"/>
              <a:gd name="connsiteY47" fmla="*/ 553776 h 831650"/>
              <a:gd name="connsiteX48" fmla="*/ 299103 w 3938588"/>
              <a:gd name="connsiteY48" fmla="*/ 356806 h 831650"/>
              <a:gd name="connsiteX49" fmla="*/ 131314 w 3938588"/>
              <a:gd name="connsiteY49" fmla="*/ 356806 h 831650"/>
              <a:gd name="connsiteX50" fmla="*/ 83894 w 3938588"/>
              <a:gd name="connsiteY50" fmla="*/ 553776 h 831650"/>
              <a:gd name="connsiteX51" fmla="*/ 0 w 3938588"/>
              <a:gd name="connsiteY51" fmla="*/ 553776 h 831650"/>
              <a:gd name="connsiteX52" fmla="*/ 2458477 w 3938588"/>
              <a:gd name="connsiteY52" fmla="*/ 272911 h 831650"/>
              <a:gd name="connsiteX53" fmla="*/ 2600732 w 3938588"/>
              <a:gd name="connsiteY53" fmla="*/ 444348 h 831650"/>
              <a:gd name="connsiteX54" fmla="*/ 2341753 w 3938588"/>
              <a:gd name="connsiteY54" fmla="*/ 444348 h 831650"/>
              <a:gd name="connsiteX55" fmla="*/ 2436591 w 3938588"/>
              <a:gd name="connsiteY55" fmla="*/ 499062 h 831650"/>
              <a:gd name="connsiteX56" fmla="*/ 2513190 w 3938588"/>
              <a:gd name="connsiteY56" fmla="*/ 469881 h 831650"/>
              <a:gd name="connsiteX57" fmla="*/ 2582494 w 3938588"/>
              <a:gd name="connsiteY57" fmla="*/ 502709 h 831650"/>
              <a:gd name="connsiteX58" fmla="*/ 2429296 w 3938588"/>
              <a:gd name="connsiteY58" fmla="*/ 561070 h 831650"/>
              <a:gd name="connsiteX59" fmla="*/ 2261506 w 3938588"/>
              <a:gd name="connsiteY59" fmla="*/ 437053 h 831650"/>
              <a:gd name="connsiteX60" fmla="*/ 2458477 w 3938588"/>
              <a:gd name="connsiteY60" fmla="*/ 272911 h 831650"/>
              <a:gd name="connsiteX61" fmla="*/ 1243829 w 3938588"/>
              <a:gd name="connsiteY61" fmla="*/ 272911 h 831650"/>
              <a:gd name="connsiteX62" fmla="*/ 1386085 w 3938588"/>
              <a:gd name="connsiteY62" fmla="*/ 444348 h 831650"/>
              <a:gd name="connsiteX63" fmla="*/ 1127105 w 3938588"/>
              <a:gd name="connsiteY63" fmla="*/ 444348 h 831650"/>
              <a:gd name="connsiteX64" fmla="*/ 1221943 w 3938588"/>
              <a:gd name="connsiteY64" fmla="*/ 499062 h 831650"/>
              <a:gd name="connsiteX65" fmla="*/ 1298542 w 3938588"/>
              <a:gd name="connsiteY65" fmla="*/ 469881 h 831650"/>
              <a:gd name="connsiteX66" fmla="*/ 1367846 w 3938588"/>
              <a:gd name="connsiteY66" fmla="*/ 502709 h 831650"/>
              <a:gd name="connsiteX67" fmla="*/ 1214648 w 3938588"/>
              <a:gd name="connsiteY67" fmla="*/ 561070 h 831650"/>
              <a:gd name="connsiteX68" fmla="*/ 1046858 w 3938588"/>
              <a:gd name="connsiteY68" fmla="*/ 437053 h 831650"/>
              <a:gd name="connsiteX69" fmla="*/ 1243829 w 3938588"/>
              <a:gd name="connsiteY69" fmla="*/ 272911 h 831650"/>
              <a:gd name="connsiteX70" fmla="*/ 949431 w 3938588"/>
              <a:gd name="connsiteY70" fmla="*/ 149551 h 831650"/>
              <a:gd name="connsiteX71" fmla="*/ 1033325 w 3938588"/>
              <a:gd name="connsiteY71" fmla="*/ 149551 h 831650"/>
              <a:gd name="connsiteX72" fmla="*/ 938487 w 3938588"/>
              <a:gd name="connsiteY72" fmla="*/ 554433 h 831650"/>
              <a:gd name="connsiteX73" fmla="*/ 854593 w 3938588"/>
              <a:gd name="connsiteY73" fmla="*/ 554433 h 831650"/>
              <a:gd name="connsiteX74" fmla="*/ 809765 w 3938588"/>
              <a:gd name="connsiteY74" fmla="*/ 141599 h 831650"/>
              <a:gd name="connsiteX75" fmla="*/ 849888 w 3938588"/>
              <a:gd name="connsiteY75" fmla="*/ 189017 h 831650"/>
              <a:gd name="connsiteX76" fmla="*/ 787880 w 3938588"/>
              <a:gd name="connsiteY76" fmla="*/ 240084 h 831650"/>
              <a:gd name="connsiteX77" fmla="*/ 747756 w 3938588"/>
              <a:gd name="connsiteY77" fmla="*/ 189017 h 831650"/>
              <a:gd name="connsiteX78" fmla="*/ 809765 w 3938588"/>
              <a:gd name="connsiteY78" fmla="*/ 141599 h 831650"/>
              <a:gd name="connsiteX79" fmla="*/ 3024910 w 3938588"/>
              <a:gd name="connsiteY79" fmla="*/ 0 h 831650"/>
              <a:gd name="connsiteX80" fmla="*/ 3692419 w 3938588"/>
              <a:gd name="connsiteY80" fmla="*/ 0 h 831650"/>
              <a:gd name="connsiteX81" fmla="*/ 3626918 w 3938588"/>
              <a:gd name="connsiteY81" fmla="*/ 276560 h 831650"/>
              <a:gd name="connsiteX82" fmla="*/ 3859152 w 3938588"/>
              <a:gd name="connsiteY82" fmla="*/ 276560 h 831650"/>
              <a:gd name="connsiteX83" fmla="*/ 3878763 w 3938588"/>
              <a:gd name="connsiteY83" fmla="*/ 279361 h 831650"/>
              <a:gd name="connsiteX84" fmla="*/ 3935752 w 3938588"/>
              <a:gd name="connsiteY84" fmla="*/ 378692 h 831650"/>
              <a:gd name="connsiteX85" fmla="*/ 3895628 w 3938588"/>
              <a:gd name="connsiteY85" fmla="*/ 553776 h 831650"/>
              <a:gd name="connsiteX86" fmla="*/ 3563697 w 3938588"/>
              <a:gd name="connsiteY86" fmla="*/ 553776 h 831650"/>
              <a:gd name="connsiteX87" fmla="*/ 3625559 w 3938588"/>
              <a:gd name="connsiteY87" fmla="*/ 277217 h 831650"/>
              <a:gd name="connsiteX88" fmla="*/ 2962901 w 3938588"/>
              <a:gd name="connsiteY88" fmla="*/ 277217 h 83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938588" h="831650">
                <a:moveTo>
                  <a:pt x="2897246" y="554433"/>
                </a:moveTo>
                <a:lnTo>
                  <a:pt x="3564754" y="554433"/>
                </a:lnTo>
                <a:lnTo>
                  <a:pt x="3499098" y="831650"/>
                </a:lnTo>
                <a:lnTo>
                  <a:pt x="2835236" y="831650"/>
                </a:lnTo>
                <a:close/>
                <a:moveTo>
                  <a:pt x="2454829" y="331273"/>
                </a:moveTo>
                <a:cubicBezTo>
                  <a:pt x="2403762" y="331273"/>
                  <a:pt x="2370934" y="349510"/>
                  <a:pt x="2352696" y="385986"/>
                </a:cubicBezTo>
                <a:lnTo>
                  <a:pt x="2531428" y="385986"/>
                </a:lnTo>
                <a:cubicBezTo>
                  <a:pt x="2531428" y="338568"/>
                  <a:pt x="2487658" y="331273"/>
                  <a:pt x="2454829" y="331273"/>
                </a:cubicBezTo>
                <a:close/>
                <a:moveTo>
                  <a:pt x="1240181" y="331273"/>
                </a:moveTo>
                <a:cubicBezTo>
                  <a:pt x="1189114" y="331273"/>
                  <a:pt x="1156286" y="349510"/>
                  <a:pt x="1138049" y="385986"/>
                </a:cubicBezTo>
                <a:lnTo>
                  <a:pt x="1316780" y="385986"/>
                </a:lnTo>
                <a:cubicBezTo>
                  <a:pt x="1316780" y="338568"/>
                  <a:pt x="1273010" y="331273"/>
                  <a:pt x="1240181" y="331273"/>
                </a:cubicBezTo>
                <a:close/>
                <a:moveTo>
                  <a:pt x="741518" y="277217"/>
                </a:moveTo>
                <a:lnTo>
                  <a:pt x="821765" y="277217"/>
                </a:lnTo>
                <a:lnTo>
                  <a:pt x="759755" y="554433"/>
                </a:lnTo>
                <a:lnTo>
                  <a:pt x="675861" y="554433"/>
                </a:lnTo>
                <a:close/>
                <a:moveTo>
                  <a:pt x="2017116" y="276560"/>
                </a:moveTo>
                <a:lnTo>
                  <a:pt x="2232326" y="276560"/>
                </a:lnTo>
                <a:lnTo>
                  <a:pt x="2214087" y="356806"/>
                </a:lnTo>
                <a:lnTo>
                  <a:pt x="1984288" y="356806"/>
                </a:lnTo>
                <a:lnTo>
                  <a:pt x="1955108" y="477177"/>
                </a:lnTo>
                <a:lnTo>
                  <a:pt x="2184906" y="477177"/>
                </a:lnTo>
                <a:lnTo>
                  <a:pt x="2166668" y="553776"/>
                </a:lnTo>
                <a:lnTo>
                  <a:pt x="1955108" y="553776"/>
                </a:lnTo>
                <a:cubicBezTo>
                  <a:pt x="1949035" y="553715"/>
                  <a:pt x="1942990" y="552959"/>
                  <a:pt x="1937089" y="551524"/>
                </a:cubicBezTo>
                <a:cubicBezTo>
                  <a:pt x="1894339" y="541127"/>
                  <a:pt x="1868111" y="498042"/>
                  <a:pt x="1878508" y="455291"/>
                </a:cubicBezTo>
                <a:lnTo>
                  <a:pt x="1896747" y="371397"/>
                </a:lnTo>
                <a:cubicBezTo>
                  <a:pt x="1910483" y="315991"/>
                  <a:pt x="1960036" y="276950"/>
                  <a:pt x="2017116" y="276560"/>
                </a:cubicBezTo>
                <a:close/>
                <a:moveTo>
                  <a:pt x="1502807" y="276560"/>
                </a:moveTo>
                <a:lnTo>
                  <a:pt x="1732606" y="276560"/>
                </a:lnTo>
                <a:cubicBezTo>
                  <a:pt x="1738750" y="276614"/>
                  <a:pt x="1744868" y="277348"/>
                  <a:pt x="1750851" y="278749"/>
                </a:cubicBezTo>
                <a:cubicBezTo>
                  <a:pt x="1795570" y="289227"/>
                  <a:pt x="1823329" y="333973"/>
                  <a:pt x="1812852" y="378692"/>
                </a:cubicBezTo>
                <a:lnTo>
                  <a:pt x="1772729" y="553776"/>
                </a:lnTo>
                <a:lnTo>
                  <a:pt x="1688834" y="553776"/>
                </a:lnTo>
                <a:lnTo>
                  <a:pt x="1736253" y="356806"/>
                </a:lnTo>
                <a:lnTo>
                  <a:pt x="1568464" y="356806"/>
                </a:lnTo>
                <a:lnTo>
                  <a:pt x="1521044" y="553776"/>
                </a:lnTo>
                <a:lnTo>
                  <a:pt x="1437150" y="553776"/>
                </a:lnTo>
                <a:close/>
                <a:moveTo>
                  <a:pt x="65657" y="276560"/>
                </a:moveTo>
                <a:lnTo>
                  <a:pt x="547139" y="276560"/>
                </a:lnTo>
                <a:cubicBezTo>
                  <a:pt x="551862" y="276730"/>
                  <a:pt x="556562" y="277294"/>
                  <a:pt x="561193" y="278246"/>
                </a:cubicBezTo>
                <a:cubicBezTo>
                  <a:pt x="607208" y="287705"/>
                  <a:pt x="636844" y="332675"/>
                  <a:pt x="627386" y="378692"/>
                </a:cubicBezTo>
                <a:lnTo>
                  <a:pt x="583615" y="553776"/>
                </a:lnTo>
                <a:lnTo>
                  <a:pt x="499720" y="553776"/>
                </a:lnTo>
                <a:lnTo>
                  <a:pt x="547139" y="356806"/>
                </a:lnTo>
                <a:lnTo>
                  <a:pt x="379350" y="356806"/>
                </a:lnTo>
                <a:lnTo>
                  <a:pt x="335579" y="553776"/>
                </a:lnTo>
                <a:lnTo>
                  <a:pt x="251684" y="553776"/>
                </a:lnTo>
                <a:lnTo>
                  <a:pt x="299103" y="356806"/>
                </a:lnTo>
                <a:lnTo>
                  <a:pt x="131314" y="356806"/>
                </a:lnTo>
                <a:lnTo>
                  <a:pt x="83894" y="553776"/>
                </a:lnTo>
                <a:lnTo>
                  <a:pt x="0" y="553776"/>
                </a:lnTo>
                <a:close/>
                <a:moveTo>
                  <a:pt x="2458477" y="272911"/>
                </a:moveTo>
                <a:cubicBezTo>
                  <a:pt x="2516837" y="272911"/>
                  <a:pt x="2644503" y="298444"/>
                  <a:pt x="2600732" y="444348"/>
                </a:cubicBezTo>
                <a:lnTo>
                  <a:pt x="2341753" y="444348"/>
                </a:lnTo>
                <a:cubicBezTo>
                  <a:pt x="2341753" y="473528"/>
                  <a:pt x="2352696" y="499062"/>
                  <a:pt x="2436591" y="499062"/>
                </a:cubicBezTo>
                <a:cubicBezTo>
                  <a:pt x="2473066" y="499062"/>
                  <a:pt x="2494952" y="491766"/>
                  <a:pt x="2513190" y="469881"/>
                </a:cubicBezTo>
                <a:lnTo>
                  <a:pt x="2582494" y="502709"/>
                </a:lnTo>
                <a:cubicBezTo>
                  <a:pt x="2553313" y="542833"/>
                  <a:pt x="2498600" y="561070"/>
                  <a:pt x="2429296" y="561070"/>
                </a:cubicBezTo>
                <a:cubicBezTo>
                  <a:pt x="2323516" y="561070"/>
                  <a:pt x="2261506" y="513652"/>
                  <a:pt x="2261506" y="437053"/>
                </a:cubicBezTo>
                <a:cubicBezTo>
                  <a:pt x="2261506" y="338568"/>
                  <a:pt x="2341753" y="272911"/>
                  <a:pt x="2458477" y="272911"/>
                </a:cubicBezTo>
                <a:close/>
                <a:moveTo>
                  <a:pt x="1243829" y="272911"/>
                </a:moveTo>
                <a:cubicBezTo>
                  <a:pt x="1302189" y="272911"/>
                  <a:pt x="1433503" y="298444"/>
                  <a:pt x="1386085" y="444348"/>
                </a:cubicBezTo>
                <a:lnTo>
                  <a:pt x="1127105" y="444348"/>
                </a:lnTo>
                <a:cubicBezTo>
                  <a:pt x="1127105" y="473528"/>
                  <a:pt x="1138049" y="499062"/>
                  <a:pt x="1221943" y="499062"/>
                </a:cubicBezTo>
                <a:cubicBezTo>
                  <a:pt x="1258419" y="499062"/>
                  <a:pt x="1280305" y="491766"/>
                  <a:pt x="1298542" y="469881"/>
                </a:cubicBezTo>
                <a:lnTo>
                  <a:pt x="1367846" y="502709"/>
                </a:lnTo>
                <a:cubicBezTo>
                  <a:pt x="1338665" y="542833"/>
                  <a:pt x="1287600" y="561070"/>
                  <a:pt x="1214648" y="561070"/>
                </a:cubicBezTo>
                <a:cubicBezTo>
                  <a:pt x="1108868" y="561070"/>
                  <a:pt x="1046858" y="513652"/>
                  <a:pt x="1046858" y="437053"/>
                </a:cubicBezTo>
                <a:cubicBezTo>
                  <a:pt x="1046858" y="338568"/>
                  <a:pt x="1127105" y="272911"/>
                  <a:pt x="1243829" y="272911"/>
                </a:cubicBezTo>
                <a:close/>
                <a:moveTo>
                  <a:pt x="949431" y="149551"/>
                </a:moveTo>
                <a:lnTo>
                  <a:pt x="1033325" y="149551"/>
                </a:lnTo>
                <a:lnTo>
                  <a:pt x="938487" y="554433"/>
                </a:lnTo>
                <a:lnTo>
                  <a:pt x="854593" y="554433"/>
                </a:lnTo>
                <a:close/>
                <a:moveTo>
                  <a:pt x="809765" y="141599"/>
                </a:moveTo>
                <a:cubicBezTo>
                  <a:pt x="842593" y="141599"/>
                  <a:pt x="857184" y="159836"/>
                  <a:pt x="849888" y="189017"/>
                </a:cubicBezTo>
                <a:cubicBezTo>
                  <a:pt x="845550" y="219522"/>
                  <a:pt x="818650" y="241674"/>
                  <a:pt x="787880" y="240084"/>
                </a:cubicBezTo>
                <a:cubicBezTo>
                  <a:pt x="755052" y="240084"/>
                  <a:pt x="740461" y="221845"/>
                  <a:pt x="747756" y="189017"/>
                </a:cubicBezTo>
                <a:cubicBezTo>
                  <a:pt x="753788" y="160009"/>
                  <a:pt x="780190" y="139820"/>
                  <a:pt x="809765" y="141599"/>
                </a:cubicBezTo>
                <a:close/>
                <a:moveTo>
                  <a:pt x="3024910" y="0"/>
                </a:moveTo>
                <a:lnTo>
                  <a:pt x="3692419" y="0"/>
                </a:lnTo>
                <a:lnTo>
                  <a:pt x="3626918" y="276560"/>
                </a:lnTo>
                <a:lnTo>
                  <a:pt x="3859152" y="276560"/>
                </a:lnTo>
                <a:cubicBezTo>
                  <a:pt x="3865779" y="276688"/>
                  <a:pt x="3872365" y="277629"/>
                  <a:pt x="3878763" y="279361"/>
                </a:cubicBezTo>
                <a:cubicBezTo>
                  <a:pt x="3921928" y="291053"/>
                  <a:pt x="3947444" y="335526"/>
                  <a:pt x="3935752" y="378692"/>
                </a:cubicBezTo>
                <a:lnTo>
                  <a:pt x="3895628" y="553776"/>
                </a:lnTo>
                <a:lnTo>
                  <a:pt x="3563697" y="553776"/>
                </a:lnTo>
                <a:lnTo>
                  <a:pt x="3625559" y="277217"/>
                </a:lnTo>
                <a:lnTo>
                  <a:pt x="2962901" y="2772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None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US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lang="en-GB" sz="14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216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1D5B3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327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truck filling station with a green roof&#10;&#10;Description automatically generated with medium confidence">
            <a:extLst>
              <a:ext uri="{FF2B5EF4-FFF2-40B4-BE49-F238E27FC236}">
                <a16:creationId xmlns:a16="http://schemas.microsoft.com/office/drawing/2014/main" id="{DE39D235-8B33-708B-D1B0-815222397C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197599" cy="685800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2A264D1-CBD7-873E-F2E0-6FD237B88416}"/>
              </a:ext>
            </a:extLst>
          </p:cNvPr>
          <p:cNvSpPr/>
          <p:nvPr/>
        </p:nvSpPr>
        <p:spPr>
          <a:xfrm rot="5400000">
            <a:off x="9708054" y="5627268"/>
            <a:ext cx="2321797" cy="139674"/>
          </a:xfrm>
          <a:custGeom>
            <a:avLst/>
            <a:gdLst>
              <a:gd name="connsiteX0" fmla="*/ 0 w 6286500"/>
              <a:gd name="connsiteY0" fmla="*/ 38363 h 229893"/>
              <a:gd name="connsiteX1" fmla="*/ 1000125 w 6286500"/>
              <a:gd name="connsiteY1" fmla="*/ 228863 h 229893"/>
              <a:gd name="connsiteX2" fmla="*/ 1343025 w 6286500"/>
              <a:gd name="connsiteY2" fmla="*/ 124088 h 229893"/>
              <a:gd name="connsiteX3" fmla="*/ 1743075 w 6286500"/>
              <a:gd name="connsiteY3" fmla="*/ 152663 h 229893"/>
              <a:gd name="connsiteX4" fmla="*/ 1866900 w 6286500"/>
              <a:gd name="connsiteY4" fmla="*/ 200288 h 229893"/>
              <a:gd name="connsiteX5" fmla="*/ 1962150 w 6286500"/>
              <a:gd name="connsiteY5" fmla="*/ 219338 h 229893"/>
              <a:gd name="connsiteX6" fmla="*/ 2124075 w 6286500"/>
              <a:gd name="connsiteY6" fmla="*/ 200288 h 229893"/>
              <a:gd name="connsiteX7" fmla="*/ 2438400 w 6286500"/>
              <a:gd name="connsiteY7" fmla="*/ 76463 h 229893"/>
              <a:gd name="connsiteX8" fmla="*/ 2543175 w 6286500"/>
              <a:gd name="connsiteY8" fmla="*/ 47888 h 229893"/>
              <a:gd name="connsiteX9" fmla="*/ 2771775 w 6286500"/>
              <a:gd name="connsiteY9" fmla="*/ 95513 h 229893"/>
              <a:gd name="connsiteX10" fmla="*/ 2876550 w 6286500"/>
              <a:gd name="connsiteY10" fmla="*/ 133613 h 229893"/>
              <a:gd name="connsiteX11" fmla="*/ 3009900 w 6286500"/>
              <a:gd name="connsiteY11" fmla="*/ 171713 h 229893"/>
              <a:gd name="connsiteX12" fmla="*/ 3505200 w 6286500"/>
              <a:gd name="connsiteY12" fmla="*/ 143138 h 229893"/>
              <a:gd name="connsiteX13" fmla="*/ 3600450 w 6286500"/>
              <a:gd name="connsiteY13" fmla="*/ 95513 h 229893"/>
              <a:gd name="connsiteX14" fmla="*/ 3781425 w 6286500"/>
              <a:gd name="connsiteY14" fmla="*/ 57413 h 229893"/>
              <a:gd name="connsiteX15" fmla="*/ 4010025 w 6286500"/>
              <a:gd name="connsiteY15" fmla="*/ 114563 h 229893"/>
              <a:gd name="connsiteX16" fmla="*/ 4152900 w 6286500"/>
              <a:gd name="connsiteY16" fmla="*/ 162188 h 229893"/>
              <a:gd name="connsiteX17" fmla="*/ 4391025 w 6286500"/>
              <a:gd name="connsiteY17" fmla="*/ 181238 h 229893"/>
              <a:gd name="connsiteX18" fmla="*/ 4562475 w 6286500"/>
              <a:gd name="connsiteY18" fmla="*/ 162188 h 229893"/>
              <a:gd name="connsiteX19" fmla="*/ 4619625 w 6286500"/>
              <a:gd name="connsiteY19" fmla="*/ 114563 h 229893"/>
              <a:gd name="connsiteX20" fmla="*/ 4705350 w 6286500"/>
              <a:gd name="connsiteY20" fmla="*/ 47888 h 229893"/>
              <a:gd name="connsiteX21" fmla="*/ 5181600 w 6286500"/>
              <a:gd name="connsiteY21" fmla="*/ 143138 h 229893"/>
              <a:gd name="connsiteX22" fmla="*/ 5581650 w 6286500"/>
              <a:gd name="connsiteY22" fmla="*/ 190763 h 229893"/>
              <a:gd name="connsiteX23" fmla="*/ 5762625 w 6286500"/>
              <a:gd name="connsiteY23" fmla="*/ 162188 h 229893"/>
              <a:gd name="connsiteX24" fmla="*/ 5800725 w 6286500"/>
              <a:gd name="connsiteY24" fmla="*/ 124088 h 229893"/>
              <a:gd name="connsiteX25" fmla="*/ 5953125 w 6286500"/>
              <a:gd name="connsiteY25" fmla="*/ 85988 h 229893"/>
              <a:gd name="connsiteX26" fmla="*/ 6286500 w 6286500"/>
              <a:gd name="connsiteY26" fmla="*/ 95513 h 229893"/>
              <a:gd name="connsiteX0" fmla="*/ 0 w 6286500"/>
              <a:gd name="connsiteY0" fmla="*/ 6620 h 198150"/>
              <a:gd name="connsiteX1" fmla="*/ 1000125 w 6286500"/>
              <a:gd name="connsiteY1" fmla="*/ 197120 h 198150"/>
              <a:gd name="connsiteX2" fmla="*/ 1343025 w 6286500"/>
              <a:gd name="connsiteY2" fmla="*/ 92345 h 198150"/>
              <a:gd name="connsiteX3" fmla="*/ 1743075 w 6286500"/>
              <a:gd name="connsiteY3" fmla="*/ 120920 h 198150"/>
              <a:gd name="connsiteX4" fmla="*/ 1866900 w 6286500"/>
              <a:gd name="connsiteY4" fmla="*/ 168545 h 198150"/>
              <a:gd name="connsiteX5" fmla="*/ 1962150 w 6286500"/>
              <a:gd name="connsiteY5" fmla="*/ 187595 h 198150"/>
              <a:gd name="connsiteX6" fmla="*/ 2124075 w 6286500"/>
              <a:gd name="connsiteY6" fmla="*/ 168545 h 198150"/>
              <a:gd name="connsiteX7" fmla="*/ 2438400 w 6286500"/>
              <a:gd name="connsiteY7" fmla="*/ 44720 h 198150"/>
              <a:gd name="connsiteX8" fmla="*/ 2543175 w 6286500"/>
              <a:gd name="connsiteY8" fmla="*/ 16145 h 198150"/>
              <a:gd name="connsiteX9" fmla="*/ 2771775 w 6286500"/>
              <a:gd name="connsiteY9" fmla="*/ 63770 h 198150"/>
              <a:gd name="connsiteX10" fmla="*/ 2876550 w 6286500"/>
              <a:gd name="connsiteY10" fmla="*/ 101870 h 198150"/>
              <a:gd name="connsiteX11" fmla="*/ 3009900 w 6286500"/>
              <a:gd name="connsiteY11" fmla="*/ 139970 h 198150"/>
              <a:gd name="connsiteX12" fmla="*/ 3505200 w 6286500"/>
              <a:gd name="connsiteY12" fmla="*/ 111395 h 198150"/>
              <a:gd name="connsiteX13" fmla="*/ 3600450 w 6286500"/>
              <a:gd name="connsiteY13" fmla="*/ 63770 h 198150"/>
              <a:gd name="connsiteX14" fmla="*/ 3781425 w 6286500"/>
              <a:gd name="connsiteY14" fmla="*/ 25670 h 198150"/>
              <a:gd name="connsiteX15" fmla="*/ 4010025 w 6286500"/>
              <a:gd name="connsiteY15" fmla="*/ 82820 h 198150"/>
              <a:gd name="connsiteX16" fmla="*/ 4152900 w 6286500"/>
              <a:gd name="connsiteY16" fmla="*/ 130445 h 198150"/>
              <a:gd name="connsiteX17" fmla="*/ 4391025 w 6286500"/>
              <a:gd name="connsiteY17" fmla="*/ 149495 h 198150"/>
              <a:gd name="connsiteX18" fmla="*/ 4562475 w 6286500"/>
              <a:gd name="connsiteY18" fmla="*/ 130445 h 198150"/>
              <a:gd name="connsiteX19" fmla="*/ 4619625 w 6286500"/>
              <a:gd name="connsiteY19" fmla="*/ 82820 h 198150"/>
              <a:gd name="connsiteX20" fmla="*/ 4705350 w 6286500"/>
              <a:gd name="connsiteY20" fmla="*/ 16145 h 198150"/>
              <a:gd name="connsiteX21" fmla="*/ 5181600 w 6286500"/>
              <a:gd name="connsiteY21" fmla="*/ 111395 h 198150"/>
              <a:gd name="connsiteX22" fmla="*/ 5581650 w 6286500"/>
              <a:gd name="connsiteY22" fmla="*/ 159020 h 198150"/>
              <a:gd name="connsiteX23" fmla="*/ 5762625 w 6286500"/>
              <a:gd name="connsiteY23" fmla="*/ 130445 h 198150"/>
              <a:gd name="connsiteX24" fmla="*/ 5800725 w 6286500"/>
              <a:gd name="connsiteY24" fmla="*/ 92345 h 198150"/>
              <a:gd name="connsiteX25" fmla="*/ 5953125 w 6286500"/>
              <a:gd name="connsiteY25" fmla="*/ 54245 h 198150"/>
              <a:gd name="connsiteX26" fmla="*/ 6286500 w 6286500"/>
              <a:gd name="connsiteY26" fmla="*/ 63770 h 198150"/>
              <a:gd name="connsiteX0" fmla="*/ 0 w 6286500"/>
              <a:gd name="connsiteY0" fmla="*/ 6620 h 198150"/>
              <a:gd name="connsiteX1" fmla="*/ 1000125 w 6286500"/>
              <a:gd name="connsiteY1" fmla="*/ 197120 h 198150"/>
              <a:gd name="connsiteX2" fmla="*/ 1343025 w 6286500"/>
              <a:gd name="connsiteY2" fmla="*/ 92345 h 198150"/>
              <a:gd name="connsiteX3" fmla="*/ 1743075 w 6286500"/>
              <a:gd name="connsiteY3" fmla="*/ 120920 h 198150"/>
              <a:gd name="connsiteX4" fmla="*/ 1866900 w 6286500"/>
              <a:gd name="connsiteY4" fmla="*/ 168545 h 198150"/>
              <a:gd name="connsiteX5" fmla="*/ 1962150 w 6286500"/>
              <a:gd name="connsiteY5" fmla="*/ 187595 h 198150"/>
              <a:gd name="connsiteX6" fmla="*/ 2124075 w 6286500"/>
              <a:gd name="connsiteY6" fmla="*/ 168545 h 198150"/>
              <a:gd name="connsiteX7" fmla="*/ 2438400 w 6286500"/>
              <a:gd name="connsiteY7" fmla="*/ 44720 h 198150"/>
              <a:gd name="connsiteX8" fmla="*/ 2543175 w 6286500"/>
              <a:gd name="connsiteY8" fmla="*/ 16145 h 198150"/>
              <a:gd name="connsiteX9" fmla="*/ 2771775 w 6286500"/>
              <a:gd name="connsiteY9" fmla="*/ 63770 h 198150"/>
              <a:gd name="connsiteX10" fmla="*/ 2876550 w 6286500"/>
              <a:gd name="connsiteY10" fmla="*/ 101870 h 198150"/>
              <a:gd name="connsiteX11" fmla="*/ 3009900 w 6286500"/>
              <a:gd name="connsiteY11" fmla="*/ 139970 h 198150"/>
              <a:gd name="connsiteX12" fmla="*/ 3505200 w 6286500"/>
              <a:gd name="connsiteY12" fmla="*/ 111395 h 198150"/>
              <a:gd name="connsiteX13" fmla="*/ 3600450 w 6286500"/>
              <a:gd name="connsiteY13" fmla="*/ 63770 h 198150"/>
              <a:gd name="connsiteX14" fmla="*/ 3781425 w 6286500"/>
              <a:gd name="connsiteY14" fmla="*/ 25670 h 198150"/>
              <a:gd name="connsiteX15" fmla="*/ 4010025 w 6286500"/>
              <a:gd name="connsiteY15" fmla="*/ 82820 h 198150"/>
              <a:gd name="connsiteX16" fmla="*/ 4152900 w 6286500"/>
              <a:gd name="connsiteY16" fmla="*/ 130445 h 198150"/>
              <a:gd name="connsiteX17" fmla="*/ 4391025 w 6286500"/>
              <a:gd name="connsiteY17" fmla="*/ 149495 h 198150"/>
              <a:gd name="connsiteX18" fmla="*/ 4562475 w 6286500"/>
              <a:gd name="connsiteY18" fmla="*/ 130445 h 198150"/>
              <a:gd name="connsiteX19" fmla="*/ 4619625 w 6286500"/>
              <a:gd name="connsiteY19" fmla="*/ 82820 h 198150"/>
              <a:gd name="connsiteX20" fmla="*/ 4705350 w 6286500"/>
              <a:gd name="connsiteY20" fmla="*/ 16145 h 198150"/>
              <a:gd name="connsiteX21" fmla="*/ 5181600 w 6286500"/>
              <a:gd name="connsiteY21" fmla="*/ 111395 h 198150"/>
              <a:gd name="connsiteX22" fmla="*/ 5581650 w 6286500"/>
              <a:gd name="connsiteY22" fmla="*/ 159020 h 198150"/>
              <a:gd name="connsiteX23" fmla="*/ 5762625 w 6286500"/>
              <a:gd name="connsiteY23" fmla="*/ 130445 h 198150"/>
              <a:gd name="connsiteX24" fmla="*/ 5800725 w 6286500"/>
              <a:gd name="connsiteY24" fmla="*/ 92345 h 198150"/>
              <a:gd name="connsiteX25" fmla="*/ 5953125 w 6286500"/>
              <a:gd name="connsiteY25" fmla="*/ 54245 h 198150"/>
              <a:gd name="connsiteX26" fmla="*/ 6286500 w 6286500"/>
              <a:gd name="connsiteY26" fmla="*/ 63770 h 198150"/>
              <a:gd name="connsiteX0" fmla="*/ 0 w 6286500"/>
              <a:gd name="connsiteY0" fmla="*/ 33722 h 214697"/>
              <a:gd name="connsiteX1" fmla="*/ 1057275 w 6286500"/>
              <a:gd name="connsiteY1" fmla="*/ 105160 h 214697"/>
              <a:gd name="connsiteX2" fmla="*/ 1343025 w 6286500"/>
              <a:gd name="connsiteY2" fmla="*/ 119447 h 214697"/>
              <a:gd name="connsiteX3" fmla="*/ 1743075 w 6286500"/>
              <a:gd name="connsiteY3" fmla="*/ 148022 h 214697"/>
              <a:gd name="connsiteX4" fmla="*/ 1866900 w 6286500"/>
              <a:gd name="connsiteY4" fmla="*/ 195647 h 214697"/>
              <a:gd name="connsiteX5" fmla="*/ 1962150 w 6286500"/>
              <a:gd name="connsiteY5" fmla="*/ 214697 h 214697"/>
              <a:gd name="connsiteX6" fmla="*/ 2124075 w 6286500"/>
              <a:gd name="connsiteY6" fmla="*/ 195647 h 214697"/>
              <a:gd name="connsiteX7" fmla="*/ 2438400 w 6286500"/>
              <a:gd name="connsiteY7" fmla="*/ 71822 h 214697"/>
              <a:gd name="connsiteX8" fmla="*/ 2543175 w 6286500"/>
              <a:gd name="connsiteY8" fmla="*/ 43247 h 214697"/>
              <a:gd name="connsiteX9" fmla="*/ 2771775 w 6286500"/>
              <a:gd name="connsiteY9" fmla="*/ 90872 h 214697"/>
              <a:gd name="connsiteX10" fmla="*/ 2876550 w 6286500"/>
              <a:gd name="connsiteY10" fmla="*/ 128972 h 214697"/>
              <a:gd name="connsiteX11" fmla="*/ 3009900 w 6286500"/>
              <a:gd name="connsiteY11" fmla="*/ 167072 h 214697"/>
              <a:gd name="connsiteX12" fmla="*/ 3505200 w 6286500"/>
              <a:gd name="connsiteY12" fmla="*/ 138497 h 214697"/>
              <a:gd name="connsiteX13" fmla="*/ 3600450 w 6286500"/>
              <a:gd name="connsiteY13" fmla="*/ 90872 h 214697"/>
              <a:gd name="connsiteX14" fmla="*/ 3781425 w 6286500"/>
              <a:gd name="connsiteY14" fmla="*/ 52772 h 214697"/>
              <a:gd name="connsiteX15" fmla="*/ 4010025 w 6286500"/>
              <a:gd name="connsiteY15" fmla="*/ 109922 h 214697"/>
              <a:gd name="connsiteX16" fmla="*/ 4152900 w 6286500"/>
              <a:gd name="connsiteY16" fmla="*/ 157547 h 214697"/>
              <a:gd name="connsiteX17" fmla="*/ 4391025 w 6286500"/>
              <a:gd name="connsiteY17" fmla="*/ 176597 h 214697"/>
              <a:gd name="connsiteX18" fmla="*/ 4562475 w 6286500"/>
              <a:gd name="connsiteY18" fmla="*/ 157547 h 214697"/>
              <a:gd name="connsiteX19" fmla="*/ 4619625 w 6286500"/>
              <a:gd name="connsiteY19" fmla="*/ 109922 h 214697"/>
              <a:gd name="connsiteX20" fmla="*/ 4705350 w 6286500"/>
              <a:gd name="connsiteY20" fmla="*/ 43247 h 214697"/>
              <a:gd name="connsiteX21" fmla="*/ 5181600 w 6286500"/>
              <a:gd name="connsiteY21" fmla="*/ 138497 h 214697"/>
              <a:gd name="connsiteX22" fmla="*/ 5581650 w 6286500"/>
              <a:gd name="connsiteY22" fmla="*/ 186122 h 214697"/>
              <a:gd name="connsiteX23" fmla="*/ 5762625 w 6286500"/>
              <a:gd name="connsiteY23" fmla="*/ 157547 h 214697"/>
              <a:gd name="connsiteX24" fmla="*/ 5800725 w 6286500"/>
              <a:gd name="connsiteY24" fmla="*/ 119447 h 214697"/>
              <a:gd name="connsiteX25" fmla="*/ 5953125 w 6286500"/>
              <a:gd name="connsiteY25" fmla="*/ 81347 h 214697"/>
              <a:gd name="connsiteX26" fmla="*/ 6286500 w 6286500"/>
              <a:gd name="connsiteY26" fmla="*/ 90872 h 214697"/>
              <a:gd name="connsiteX0" fmla="*/ 0 w 6286500"/>
              <a:gd name="connsiteY0" fmla="*/ 3030 h 184005"/>
              <a:gd name="connsiteX1" fmla="*/ 1057275 w 6286500"/>
              <a:gd name="connsiteY1" fmla="*/ 74468 h 184005"/>
              <a:gd name="connsiteX2" fmla="*/ 1343025 w 6286500"/>
              <a:gd name="connsiteY2" fmla="*/ 88755 h 184005"/>
              <a:gd name="connsiteX3" fmla="*/ 1743075 w 6286500"/>
              <a:gd name="connsiteY3" fmla="*/ 117330 h 184005"/>
              <a:gd name="connsiteX4" fmla="*/ 1866900 w 6286500"/>
              <a:gd name="connsiteY4" fmla="*/ 164955 h 184005"/>
              <a:gd name="connsiteX5" fmla="*/ 1962150 w 6286500"/>
              <a:gd name="connsiteY5" fmla="*/ 184005 h 184005"/>
              <a:gd name="connsiteX6" fmla="*/ 2124075 w 6286500"/>
              <a:gd name="connsiteY6" fmla="*/ 164955 h 184005"/>
              <a:gd name="connsiteX7" fmla="*/ 2438400 w 6286500"/>
              <a:gd name="connsiteY7" fmla="*/ 41130 h 184005"/>
              <a:gd name="connsiteX8" fmla="*/ 2543175 w 6286500"/>
              <a:gd name="connsiteY8" fmla="*/ 12555 h 184005"/>
              <a:gd name="connsiteX9" fmla="*/ 2771775 w 6286500"/>
              <a:gd name="connsiteY9" fmla="*/ 60180 h 184005"/>
              <a:gd name="connsiteX10" fmla="*/ 2876550 w 6286500"/>
              <a:gd name="connsiteY10" fmla="*/ 98280 h 184005"/>
              <a:gd name="connsiteX11" fmla="*/ 3009900 w 6286500"/>
              <a:gd name="connsiteY11" fmla="*/ 136380 h 184005"/>
              <a:gd name="connsiteX12" fmla="*/ 3505200 w 6286500"/>
              <a:gd name="connsiteY12" fmla="*/ 107805 h 184005"/>
              <a:gd name="connsiteX13" fmla="*/ 3600450 w 6286500"/>
              <a:gd name="connsiteY13" fmla="*/ 60180 h 184005"/>
              <a:gd name="connsiteX14" fmla="*/ 3781425 w 6286500"/>
              <a:gd name="connsiteY14" fmla="*/ 22080 h 184005"/>
              <a:gd name="connsiteX15" fmla="*/ 4010025 w 6286500"/>
              <a:gd name="connsiteY15" fmla="*/ 79230 h 184005"/>
              <a:gd name="connsiteX16" fmla="*/ 4152900 w 6286500"/>
              <a:gd name="connsiteY16" fmla="*/ 126855 h 184005"/>
              <a:gd name="connsiteX17" fmla="*/ 4391025 w 6286500"/>
              <a:gd name="connsiteY17" fmla="*/ 145905 h 184005"/>
              <a:gd name="connsiteX18" fmla="*/ 4562475 w 6286500"/>
              <a:gd name="connsiteY18" fmla="*/ 126855 h 184005"/>
              <a:gd name="connsiteX19" fmla="*/ 4619625 w 6286500"/>
              <a:gd name="connsiteY19" fmla="*/ 79230 h 184005"/>
              <a:gd name="connsiteX20" fmla="*/ 4705350 w 6286500"/>
              <a:gd name="connsiteY20" fmla="*/ 12555 h 184005"/>
              <a:gd name="connsiteX21" fmla="*/ 5181600 w 6286500"/>
              <a:gd name="connsiteY21" fmla="*/ 107805 h 184005"/>
              <a:gd name="connsiteX22" fmla="*/ 5581650 w 6286500"/>
              <a:gd name="connsiteY22" fmla="*/ 155430 h 184005"/>
              <a:gd name="connsiteX23" fmla="*/ 5762625 w 6286500"/>
              <a:gd name="connsiteY23" fmla="*/ 126855 h 184005"/>
              <a:gd name="connsiteX24" fmla="*/ 5800725 w 6286500"/>
              <a:gd name="connsiteY24" fmla="*/ 88755 h 184005"/>
              <a:gd name="connsiteX25" fmla="*/ 5953125 w 6286500"/>
              <a:gd name="connsiteY25" fmla="*/ 50655 h 184005"/>
              <a:gd name="connsiteX26" fmla="*/ 6286500 w 6286500"/>
              <a:gd name="connsiteY26" fmla="*/ 60180 h 184005"/>
              <a:gd name="connsiteX0" fmla="*/ 0 w 6286500"/>
              <a:gd name="connsiteY0" fmla="*/ 0 h 180975"/>
              <a:gd name="connsiteX1" fmla="*/ 1057275 w 6286500"/>
              <a:gd name="connsiteY1" fmla="*/ 71438 h 180975"/>
              <a:gd name="connsiteX2" fmla="*/ 1343025 w 6286500"/>
              <a:gd name="connsiteY2" fmla="*/ 85725 h 180975"/>
              <a:gd name="connsiteX3" fmla="*/ 1743075 w 6286500"/>
              <a:gd name="connsiteY3" fmla="*/ 114300 h 180975"/>
              <a:gd name="connsiteX4" fmla="*/ 1866900 w 6286500"/>
              <a:gd name="connsiteY4" fmla="*/ 161925 h 180975"/>
              <a:gd name="connsiteX5" fmla="*/ 1962150 w 6286500"/>
              <a:gd name="connsiteY5" fmla="*/ 180975 h 180975"/>
              <a:gd name="connsiteX6" fmla="*/ 2124075 w 6286500"/>
              <a:gd name="connsiteY6" fmla="*/ 161925 h 180975"/>
              <a:gd name="connsiteX7" fmla="*/ 2438400 w 6286500"/>
              <a:gd name="connsiteY7" fmla="*/ 38100 h 180975"/>
              <a:gd name="connsiteX8" fmla="*/ 2543175 w 6286500"/>
              <a:gd name="connsiteY8" fmla="*/ 9525 h 180975"/>
              <a:gd name="connsiteX9" fmla="*/ 2771775 w 6286500"/>
              <a:gd name="connsiteY9" fmla="*/ 57150 h 180975"/>
              <a:gd name="connsiteX10" fmla="*/ 2876550 w 6286500"/>
              <a:gd name="connsiteY10" fmla="*/ 95250 h 180975"/>
              <a:gd name="connsiteX11" fmla="*/ 3009900 w 6286500"/>
              <a:gd name="connsiteY11" fmla="*/ 133350 h 180975"/>
              <a:gd name="connsiteX12" fmla="*/ 3505200 w 6286500"/>
              <a:gd name="connsiteY12" fmla="*/ 104775 h 180975"/>
              <a:gd name="connsiteX13" fmla="*/ 3600450 w 6286500"/>
              <a:gd name="connsiteY13" fmla="*/ 57150 h 180975"/>
              <a:gd name="connsiteX14" fmla="*/ 3781425 w 6286500"/>
              <a:gd name="connsiteY14" fmla="*/ 19050 h 180975"/>
              <a:gd name="connsiteX15" fmla="*/ 4010025 w 6286500"/>
              <a:gd name="connsiteY15" fmla="*/ 76200 h 180975"/>
              <a:gd name="connsiteX16" fmla="*/ 4152900 w 6286500"/>
              <a:gd name="connsiteY16" fmla="*/ 123825 h 180975"/>
              <a:gd name="connsiteX17" fmla="*/ 4391025 w 6286500"/>
              <a:gd name="connsiteY17" fmla="*/ 142875 h 180975"/>
              <a:gd name="connsiteX18" fmla="*/ 4562475 w 6286500"/>
              <a:gd name="connsiteY18" fmla="*/ 123825 h 180975"/>
              <a:gd name="connsiteX19" fmla="*/ 4619625 w 6286500"/>
              <a:gd name="connsiteY19" fmla="*/ 76200 h 180975"/>
              <a:gd name="connsiteX20" fmla="*/ 4705350 w 6286500"/>
              <a:gd name="connsiteY20" fmla="*/ 9525 h 180975"/>
              <a:gd name="connsiteX21" fmla="*/ 5181600 w 6286500"/>
              <a:gd name="connsiteY21" fmla="*/ 104775 h 180975"/>
              <a:gd name="connsiteX22" fmla="*/ 5581650 w 6286500"/>
              <a:gd name="connsiteY22" fmla="*/ 152400 h 180975"/>
              <a:gd name="connsiteX23" fmla="*/ 5762625 w 6286500"/>
              <a:gd name="connsiteY23" fmla="*/ 123825 h 180975"/>
              <a:gd name="connsiteX24" fmla="*/ 5800725 w 6286500"/>
              <a:gd name="connsiteY24" fmla="*/ 85725 h 180975"/>
              <a:gd name="connsiteX25" fmla="*/ 5953125 w 6286500"/>
              <a:gd name="connsiteY25" fmla="*/ 47625 h 180975"/>
              <a:gd name="connsiteX26" fmla="*/ 6286500 w 6286500"/>
              <a:gd name="connsiteY26" fmla="*/ 57150 h 180975"/>
              <a:gd name="connsiteX0" fmla="*/ 0 w 6286500"/>
              <a:gd name="connsiteY0" fmla="*/ 0 h 180975"/>
              <a:gd name="connsiteX1" fmla="*/ 871537 w 6286500"/>
              <a:gd name="connsiteY1" fmla="*/ 9526 h 180975"/>
              <a:gd name="connsiteX2" fmla="*/ 1343025 w 6286500"/>
              <a:gd name="connsiteY2" fmla="*/ 85725 h 180975"/>
              <a:gd name="connsiteX3" fmla="*/ 1743075 w 6286500"/>
              <a:gd name="connsiteY3" fmla="*/ 114300 h 180975"/>
              <a:gd name="connsiteX4" fmla="*/ 1866900 w 6286500"/>
              <a:gd name="connsiteY4" fmla="*/ 161925 h 180975"/>
              <a:gd name="connsiteX5" fmla="*/ 1962150 w 6286500"/>
              <a:gd name="connsiteY5" fmla="*/ 180975 h 180975"/>
              <a:gd name="connsiteX6" fmla="*/ 2124075 w 6286500"/>
              <a:gd name="connsiteY6" fmla="*/ 161925 h 180975"/>
              <a:gd name="connsiteX7" fmla="*/ 2438400 w 6286500"/>
              <a:gd name="connsiteY7" fmla="*/ 38100 h 180975"/>
              <a:gd name="connsiteX8" fmla="*/ 2543175 w 6286500"/>
              <a:gd name="connsiteY8" fmla="*/ 9525 h 180975"/>
              <a:gd name="connsiteX9" fmla="*/ 2771775 w 6286500"/>
              <a:gd name="connsiteY9" fmla="*/ 57150 h 180975"/>
              <a:gd name="connsiteX10" fmla="*/ 2876550 w 6286500"/>
              <a:gd name="connsiteY10" fmla="*/ 95250 h 180975"/>
              <a:gd name="connsiteX11" fmla="*/ 3009900 w 6286500"/>
              <a:gd name="connsiteY11" fmla="*/ 133350 h 180975"/>
              <a:gd name="connsiteX12" fmla="*/ 3505200 w 6286500"/>
              <a:gd name="connsiteY12" fmla="*/ 104775 h 180975"/>
              <a:gd name="connsiteX13" fmla="*/ 3600450 w 6286500"/>
              <a:gd name="connsiteY13" fmla="*/ 57150 h 180975"/>
              <a:gd name="connsiteX14" fmla="*/ 3781425 w 6286500"/>
              <a:gd name="connsiteY14" fmla="*/ 19050 h 180975"/>
              <a:gd name="connsiteX15" fmla="*/ 4010025 w 6286500"/>
              <a:gd name="connsiteY15" fmla="*/ 76200 h 180975"/>
              <a:gd name="connsiteX16" fmla="*/ 4152900 w 6286500"/>
              <a:gd name="connsiteY16" fmla="*/ 123825 h 180975"/>
              <a:gd name="connsiteX17" fmla="*/ 4391025 w 6286500"/>
              <a:gd name="connsiteY17" fmla="*/ 142875 h 180975"/>
              <a:gd name="connsiteX18" fmla="*/ 4562475 w 6286500"/>
              <a:gd name="connsiteY18" fmla="*/ 123825 h 180975"/>
              <a:gd name="connsiteX19" fmla="*/ 4619625 w 6286500"/>
              <a:gd name="connsiteY19" fmla="*/ 76200 h 180975"/>
              <a:gd name="connsiteX20" fmla="*/ 4705350 w 6286500"/>
              <a:gd name="connsiteY20" fmla="*/ 9525 h 180975"/>
              <a:gd name="connsiteX21" fmla="*/ 5181600 w 6286500"/>
              <a:gd name="connsiteY21" fmla="*/ 104775 h 180975"/>
              <a:gd name="connsiteX22" fmla="*/ 5581650 w 6286500"/>
              <a:gd name="connsiteY22" fmla="*/ 152400 h 180975"/>
              <a:gd name="connsiteX23" fmla="*/ 5762625 w 6286500"/>
              <a:gd name="connsiteY23" fmla="*/ 123825 h 180975"/>
              <a:gd name="connsiteX24" fmla="*/ 5800725 w 6286500"/>
              <a:gd name="connsiteY24" fmla="*/ 85725 h 180975"/>
              <a:gd name="connsiteX25" fmla="*/ 5953125 w 6286500"/>
              <a:gd name="connsiteY25" fmla="*/ 47625 h 180975"/>
              <a:gd name="connsiteX26" fmla="*/ 6286500 w 6286500"/>
              <a:gd name="connsiteY26" fmla="*/ 57150 h 180975"/>
              <a:gd name="connsiteX0" fmla="*/ 0 w 6286500"/>
              <a:gd name="connsiteY0" fmla="*/ 0 h 180975"/>
              <a:gd name="connsiteX1" fmla="*/ 871537 w 6286500"/>
              <a:gd name="connsiteY1" fmla="*/ 9526 h 180975"/>
              <a:gd name="connsiteX2" fmla="*/ 1743075 w 6286500"/>
              <a:gd name="connsiteY2" fmla="*/ 114300 h 180975"/>
              <a:gd name="connsiteX3" fmla="*/ 1866900 w 6286500"/>
              <a:gd name="connsiteY3" fmla="*/ 161925 h 180975"/>
              <a:gd name="connsiteX4" fmla="*/ 1962150 w 6286500"/>
              <a:gd name="connsiteY4" fmla="*/ 180975 h 180975"/>
              <a:gd name="connsiteX5" fmla="*/ 2124075 w 6286500"/>
              <a:gd name="connsiteY5" fmla="*/ 161925 h 180975"/>
              <a:gd name="connsiteX6" fmla="*/ 2438400 w 6286500"/>
              <a:gd name="connsiteY6" fmla="*/ 38100 h 180975"/>
              <a:gd name="connsiteX7" fmla="*/ 2543175 w 6286500"/>
              <a:gd name="connsiteY7" fmla="*/ 9525 h 180975"/>
              <a:gd name="connsiteX8" fmla="*/ 2771775 w 6286500"/>
              <a:gd name="connsiteY8" fmla="*/ 57150 h 180975"/>
              <a:gd name="connsiteX9" fmla="*/ 2876550 w 6286500"/>
              <a:gd name="connsiteY9" fmla="*/ 95250 h 180975"/>
              <a:gd name="connsiteX10" fmla="*/ 3009900 w 6286500"/>
              <a:gd name="connsiteY10" fmla="*/ 133350 h 180975"/>
              <a:gd name="connsiteX11" fmla="*/ 3505200 w 6286500"/>
              <a:gd name="connsiteY11" fmla="*/ 104775 h 180975"/>
              <a:gd name="connsiteX12" fmla="*/ 3600450 w 6286500"/>
              <a:gd name="connsiteY12" fmla="*/ 57150 h 180975"/>
              <a:gd name="connsiteX13" fmla="*/ 3781425 w 6286500"/>
              <a:gd name="connsiteY13" fmla="*/ 19050 h 180975"/>
              <a:gd name="connsiteX14" fmla="*/ 4010025 w 6286500"/>
              <a:gd name="connsiteY14" fmla="*/ 76200 h 180975"/>
              <a:gd name="connsiteX15" fmla="*/ 4152900 w 6286500"/>
              <a:gd name="connsiteY15" fmla="*/ 123825 h 180975"/>
              <a:gd name="connsiteX16" fmla="*/ 4391025 w 6286500"/>
              <a:gd name="connsiteY16" fmla="*/ 142875 h 180975"/>
              <a:gd name="connsiteX17" fmla="*/ 4562475 w 6286500"/>
              <a:gd name="connsiteY17" fmla="*/ 123825 h 180975"/>
              <a:gd name="connsiteX18" fmla="*/ 4619625 w 6286500"/>
              <a:gd name="connsiteY18" fmla="*/ 76200 h 180975"/>
              <a:gd name="connsiteX19" fmla="*/ 4705350 w 6286500"/>
              <a:gd name="connsiteY19" fmla="*/ 9525 h 180975"/>
              <a:gd name="connsiteX20" fmla="*/ 5181600 w 6286500"/>
              <a:gd name="connsiteY20" fmla="*/ 104775 h 180975"/>
              <a:gd name="connsiteX21" fmla="*/ 5581650 w 6286500"/>
              <a:gd name="connsiteY21" fmla="*/ 152400 h 180975"/>
              <a:gd name="connsiteX22" fmla="*/ 5762625 w 6286500"/>
              <a:gd name="connsiteY22" fmla="*/ 123825 h 180975"/>
              <a:gd name="connsiteX23" fmla="*/ 5800725 w 6286500"/>
              <a:gd name="connsiteY23" fmla="*/ 85725 h 180975"/>
              <a:gd name="connsiteX24" fmla="*/ 5953125 w 6286500"/>
              <a:gd name="connsiteY24" fmla="*/ 47625 h 180975"/>
              <a:gd name="connsiteX25" fmla="*/ 6286500 w 6286500"/>
              <a:gd name="connsiteY25" fmla="*/ 57150 h 180975"/>
              <a:gd name="connsiteX0" fmla="*/ 0 w 6286500"/>
              <a:gd name="connsiteY0" fmla="*/ 7666 h 218374"/>
              <a:gd name="connsiteX1" fmla="*/ 871537 w 6286500"/>
              <a:gd name="connsiteY1" fmla="*/ 17192 h 218374"/>
              <a:gd name="connsiteX2" fmla="*/ 1357312 w 6286500"/>
              <a:gd name="connsiteY2" fmla="*/ 212453 h 218374"/>
              <a:gd name="connsiteX3" fmla="*/ 1866900 w 6286500"/>
              <a:gd name="connsiteY3" fmla="*/ 169591 h 218374"/>
              <a:gd name="connsiteX4" fmla="*/ 1962150 w 6286500"/>
              <a:gd name="connsiteY4" fmla="*/ 188641 h 218374"/>
              <a:gd name="connsiteX5" fmla="*/ 2124075 w 6286500"/>
              <a:gd name="connsiteY5" fmla="*/ 169591 h 218374"/>
              <a:gd name="connsiteX6" fmla="*/ 2438400 w 6286500"/>
              <a:gd name="connsiteY6" fmla="*/ 45766 h 218374"/>
              <a:gd name="connsiteX7" fmla="*/ 2543175 w 6286500"/>
              <a:gd name="connsiteY7" fmla="*/ 17191 h 218374"/>
              <a:gd name="connsiteX8" fmla="*/ 2771775 w 6286500"/>
              <a:gd name="connsiteY8" fmla="*/ 64816 h 218374"/>
              <a:gd name="connsiteX9" fmla="*/ 2876550 w 6286500"/>
              <a:gd name="connsiteY9" fmla="*/ 102916 h 218374"/>
              <a:gd name="connsiteX10" fmla="*/ 3009900 w 6286500"/>
              <a:gd name="connsiteY10" fmla="*/ 141016 h 218374"/>
              <a:gd name="connsiteX11" fmla="*/ 3505200 w 6286500"/>
              <a:gd name="connsiteY11" fmla="*/ 112441 h 218374"/>
              <a:gd name="connsiteX12" fmla="*/ 3600450 w 6286500"/>
              <a:gd name="connsiteY12" fmla="*/ 64816 h 218374"/>
              <a:gd name="connsiteX13" fmla="*/ 3781425 w 6286500"/>
              <a:gd name="connsiteY13" fmla="*/ 26716 h 218374"/>
              <a:gd name="connsiteX14" fmla="*/ 4010025 w 6286500"/>
              <a:gd name="connsiteY14" fmla="*/ 83866 h 218374"/>
              <a:gd name="connsiteX15" fmla="*/ 4152900 w 6286500"/>
              <a:gd name="connsiteY15" fmla="*/ 131491 h 218374"/>
              <a:gd name="connsiteX16" fmla="*/ 4391025 w 6286500"/>
              <a:gd name="connsiteY16" fmla="*/ 150541 h 218374"/>
              <a:gd name="connsiteX17" fmla="*/ 4562475 w 6286500"/>
              <a:gd name="connsiteY17" fmla="*/ 131491 h 218374"/>
              <a:gd name="connsiteX18" fmla="*/ 4619625 w 6286500"/>
              <a:gd name="connsiteY18" fmla="*/ 83866 h 218374"/>
              <a:gd name="connsiteX19" fmla="*/ 4705350 w 6286500"/>
              <a:gd name="connsiteY19" fmla="*/ 17191 h 218374"/>
              <a:gd name="connsiteX20" fmla="*/ 5181600 w 6286500"/>
              <a:gd name="connsiteY20" fmla="*/ 112441 h 218374"/>
              <a:gd name="connsiteX21" fmla="*/ 5581650 w 6286500"/>
              <a:gd name="connsiteY21" fmla="*/ 160066 h 218374"/>
              <a:gd name="connsiteX22" fmla="*/ 5762625 w 6286500"/>
              <a:gd name="connsiteY22" fmla="*/ 131491 h 218374"/>
              <a:gd name="connsiteX23" fmla="*/ 5800725 w 6286500"/>
              <a:gd name="connsiteY23" fmla="*/ 93391 h 218374"/>
              <a:gd name="connsiteX24" fmla="*/ 5953125 w 6286500"/>
              <a:gd name="connsiteY24" fmla="*/ 55291 h 218374"/>
              <a:gd name="connsiteX25" fmla="*/ 6286500 w 6286500"/>
              <a:gd name="connsiteY25" fmla="*/ 64816 h 218374"/>
              <a:gd name="connsiteX0" fmla="*/ 0 w 6286500"/>
              <a:gd name="connsiteY0" fmla="*/ 12184 h 282509"/>
              <a:gd name="connsiteX1" fmla="*/ 871537 w 6286500"/>
              <a:gd name="connsiteY1" fmla="*/ 21710 h 282509"/>
              <a:gd name="connsiteX2" fmla="*/ 1333500 w 6286500"/>
              <a:gd name="connsiteY2" fmla="*/ 278884 h 282509"/>
              <a:gd name="connsiteX3" fmla="*/ 1866900 w 6286500"/>
              <a:gd name="connsiteY3" fmla="*/ 174109 h 282509"/>
              <a:gd name="connsiteX4" fmla="*/ 1962150 w 6286500"/>
              <a:gd name="connsiteY4" fmla="*/ 193159 h 282509"/>
              <a:gd name="connsiteX5" fmla="*/ 2124075 w 6286500"/>
              <a:gd name="connsiteY5" fmla="*/ 174109 h 282509"/>
              <a:gd name="connsiteX6" fmla="*/ 2438400 w 6286500"/>
              <a:gd name="connsiteY6" fmla="*/ 50284 h 282509"/>
              <a:gd name="connsiteX7" fmla="*/ 2543175 w 6286500"/>
              <a:gd name="connsiteY7" fmla="*/ 21709 h 282509"/>
              <a:gd name="connsiteX8" fmla="*/ 2771775 w 6286500"/>
              <a:gd name="connsiteY8" fmla="*/ 69334 h 282509"/>
              <a:gd name="connsiteX9" fmla="*/ 2876550 w 6286500"/>
              <a:gd name="connsiteY9" fmla="*/ 107434 h 282509"/>
              <a:gd name="connsiteX10" fmla="*/ 3009900 w 6286500"/>
              <a:gd name="connsiteY10" fmla="*/ 145534 h 282509"/>
              <a:gd name="connsiteX11" fmla="*/ 3505200 w 6286500"/>
              <a:gd name="connsiteY11" fmla="*/ 116959 h 282509"/>
              <a:gd name="connsiteX12" fmla="*/ 3600450 w 6286500"/>
              <a:gd name="connsiteY12" fmla="*/ 69334 h 282509"/>
              <a:gd name="connsiteX13" fmla="*/ 3781425 w 6286500"/>
              <a:gd name="connsiteY13" fmla="*/ 31234 h 282509"/>
              <a:gd name="connsiteX14" fmla="*/ 4010025 w 6286500"/>
              <a:gd name="connsiteY14" fmla="*/ 88384 h 282509"/>
              <a:gd name="connsiteX15" fmla="*/ 4152900 w 6286500"/>
              <a:gd name="connsiteY15" fmla="*/ 136009 h 282509"/>
              <a:gd name="connsiteX16" fmla="*/ 4391025 w 6286500"/>
              <a:gd name="connsiteY16" fmla="*/ 155059 h 282509"/>
              <a:gd name="connsiteX17" fmla="*/ 4562475 w 6286500"/>
              <a:gd name="connsiteY17" fmla="*/ 136009 h 282509"/>
              <a:gd name="connsiteX18" fmla="*/ 4619625 w 6286500"/>
              <a:gd name="connsiteY18" fmla="*/ 88384 h 282509"/>
              <a:gd name="connsiteX19" fmla="*/ 4705350 w 6286500"/>
              <a:gd name="connsiteY19" fmla="*/ 21709 h 282509"/>
              <a:gd name="connsiteX20" fmla="*/ 5181600 w 6286500"/>
              <a:gd name="connsiteY20" fmla="*/ 116959 h 282509"/>
              <a:gd name="connsiteX21" fmla="*/ 5581650 w 6286500"/>
              <a:gd name="connsiteY21" fmla="*/ 164584 h 282509"/>
              <a:gd name="connsiteX22" fmla="*/ 5762625 w 6286500"/>
              <a:gd name="connsiteY22" fmla="*/ 136009 h 282509"/>
              <a:gd name="connsiteX23" fmla="*/ 5800725 w 6286500"/>
              <a:gd name="connsiteY23" fmla="*/ 97909 h 282509"/>
              <a:gd name="connsiteX24" fmla="*/ 5953125 w 6286500"/>
              <a:gd name="connsiteY24" fmla="*/ 59809 h 282509"/>
              <a:gd name="connsiteX25" fmla="*/ 6286500 w 6286500"/>
              <a:gd name="connsiteY25" fmla="*/ 69334 h 282509"/>
              <a:gd name="connsiteX0" fmla="*/ 0 w 6286500"/>
              <a:gd name="connsiteY0" fmla="*/ 12184 h 279024"/>
              <a:gd name="connsiteX1" fmla="*/ 871537 w 6286500"/>
              <a:gd name="connsiteY1" fmla="*/ 21710 h 279024"/>
              <a:gd name="connsiteX2" fmla="*/ 1333500 w 6286500"/>
              <a:gd name="connsiteY2" fmla="*/ 278884 h 279024"/>
              <a:gd name="connsiteX3" fmla="*/ 1819275 w 6286500"/>
              <a:gd name="connsiteY3" fmla="*/ 59809 h 279024"/>
              <a:gd name="connsiteX4" fmla="*/ 1962150 w 6286500"/>
              <a:gd name="connsiteY4" fmla="*/ 193159 h 279024"/>
              <a:gd name="connsiteX5" fmla="*/ 2124075 w 6286500"/>
              <a:gd name="connsiteY5" fmla="*/ 174109 h 279024"/>
              <a:gd name="connsiteX6" fmla="*/ 2438400 w 6286500"/>
              <a:gd name="connsiteY6" fmla="*/ 50284 h 279024"/>
              <a:gd name="connsiteX7" fmla="*/ 2543175 w 6286500"/>
              <a:gd name="connsiteY7" fmla="*/ 21709 h 279024"/>
              <a:gd name="connsiteX8" fmla="*/ 2771775 w 6286500"/>
              <a:gd name="connsiteY8" fmla="*/ 69334 h 279024"/>
              <a:gd name="connsiteX9" fmla="*/ 2876550 w 6286500"/>
              <a:gd name="connsiteY9" fmla="*/ 107434 h 279024"/>
              <a:gd name="connsiteX10" fmla="*/ 3009900 w 6286500"/>
              <a:gd name="connsiteY10" fmla="*/ 145534 h 279024"/>
              <a:gd name="connsiteX11" fmla="*/ 3505200 w 6286500"/>
              <a:gd name="connsiteY11" fmla="*/ 116959 h 279024"/>
              <a:gd name="connsiteX12" fmla="*/ 3600450 w 6286500"/>
              <a:gd name="connsiteY12" fmla="*/ 69334 h 279024"/>
              <a:gd name="connsiteX13" fmla="*/ 3781425 w 6286500"/>
              <a:gd name="connsiteY13" fmla="*/ 31234 h 279024"/>
              <a:gd name="connsiteX14" fmla="*/ 4010025 w 6286500"/>
              <a:gd name="connsiteY14" fmla="*/ 88384 h 279024"/>
              <a:gd name="connsiteX15" fmla="*/ 4152900 w 6286500"/>
              <a:gd name="connsiteY15" fmla="*/ 136009 h 279024"/>
              <a:gd name="connsiteX16" fmla="*/ 4391025 w 6286500"/>
              <a:gd name="connsiteY16" fmla="*/ 155059 h 279024"/>
              <a:gd name="connsiteX17" fmla="*/ 4562475 w 6286500"/>
              <a:gd name="connsiteY17" fmla="*/ 136009 h 279024"/>
              <a:gd name="connsiteX18" fmla="*/ 4619625 w 6286500"/>
              <a:gd name="connsiteY18" fmla="*/ 88384 h 279024"/>
              <a:gd name="connsiteX19" fmla="*/ 4705350 w 6286500"/>
              <a:gd name="connsiteY19" fmla="*/ 21709 h 279024"/>
              <a:gd name="connsiteX20" fmla="*/ 5181600 w 6286500"/>
              <a:gd name="connsiteY20" fmla="*/ 116959 h 279024"/>
              <a:gd name="connsiteX21" fmla="*/ 5581650 w 6286500"/>
              <a:gd name="connsiteY21" fmla="*/ 164584 h 279024"/>
              <a:gd name="connsiteX22" fmla="*/ 5762625 w 6286500"/>
              <a:gd name="connsiteY22" fmla="*/ 136009 h 279024"/>
              <a:gd name="connsiteX23" fmla="*/ 5800725 w 6286500"/>
              <a:gd name="connsiteY23" fmla="*/ 97909 h 279024"/>
              <a:gd name="connsiteX24" fmla="*/ 5953125 w 6286500"/>
              <a:gd name="connsiteY24" fmla="*/ 59809 h 279024"/>
              <a:gd name="connsiteX25" fmla="*/ 6286500 w 6286500"/>
              <a:gd name="connsiteY25" fmla="*/ 69334 h 279024"/>
              <a:gd name="connsiteX0" fmla="*/ 0 w 6286500"/>
              <a:gd name="connsiteY0" fmla="*/ 12184 h 279024"/>
              <a:gd name="connsiteX1" fmla="*/ 871537 w 6286500"/>
              <a:gd name="connsiteY1" fmla="*/ 21710 h 279024"/>
              <a:gd name="connsiteX2" fmla="*/ 1333500 w 6286500"/>
              <a:gd name="connsiteY2" fmla="*/ 278884 h 279024"/>
              <a:gd name="connsiteX3" fmla="*/ 1819275 w 6286500"/>
              <a:gd name="connsiteY3" fmla="*/ 59809 h 279024"/>
              <a:gd name="connsiteX4" fmla="*/ 1962150 w 6286500"/>
              <a:gd name="connsiteY4" fmla="*/ 193159 h 279024"/>
              <a:gd name="connsiteX5" fmla="*/ 2252663 w 6286500"/>
              <a:gd name="connsiteY5" fmla="*/ 174109 h 279024"/>
              <a:gd name="connsiteX6" fmla="*/ 2438400 w 6286500"/>
              <a:gd name="connsiteY6" fmla="*/ 50284 h 279024"/>
              <a:gd name="connsiteX7" fmla="*/ 2543175 w 6286500"/>
              <a:gd name="connsiteY7" fmla="*/ 21709 h 279024"/>
              <a:gd name="connsiteX8" fmla="*/ 2771775 w 6286500"/>
              <a:gd name="connsiteY8" fmla="*/ 69334 h 279024"/>
              <a:gd name="connsiteX9" fmla="*/ 2876550 w 6286500"/>
              <a:gd name="connsiteY9" fmla="*/ 107434 h 279024"/>
              <a:gd name="connsiteX10" fmla="*/ 3009900 w 6286500"/>
              <a:gd name="connsiteY10" fmla="*/ 145534 h 279024"/>
              <a:gd name="connsiteX11" fmla="*/ 3505200 w 6286500"/>
              <a:gd name="connsiteY11" fmla="*/ 116959 h 279024"/>
              <a:gd name="connsiteX12" fmla="*/ 3600450 w 6286500"/>
              <a:gd name="connsiteY12" fmla="*/ 69334 h 279024"/>
              <a:gd name="connsiteX13" fmla="*/ 3781425 w 6286500"/>
              <a:gd name="connsiteY13" fmla="*/ 31234 h 279024"/>
              <a:gd name="connsiteX14" fmla="*/ 4010025 w 6286500"/>
              <a:gd name="connsiteY14" fmla="*/ 88384 h 279024"/>
              <a:gd name="connsiteX15" fmla="*/ 4152900 w 6286500"/>
              <a:gd name="connsiteY15" fmla="*/ 136009 h 279024"/>
              <a:gd name="connsiteX16" fmla="*/ 4391025 w 6286500"/>
              <a:gd name="connsiteY16" fmla="*/ 155059 h 279024"/>
              <a:gd name="connsiteX17" fmla="*/ 4562475 w 6286500"/>
              <a:gd name="connsiteY17" fmla="*/ 136009 h 279024"/>
              <a:gd name="connsiteX18" fmla="*/ 4619625 w 6286500"/>
              <a:gd name="connsiteY18" fmla="*/ 88384 h 279024"/>
              <a:gd name="connsiteX19" fmla="*/ 4705350 w 6286500"/>
              <a:gd name="connsiteY19" fmla="*/ 21709 h 279024"/>
              <a:gd name="connsiteX20" fmla="*/ 5181600 w 6286500"/>
              <a:gd name="connsiteY20" fmla="*/ 116959 h 279024"/>
              <a:gd name="connsiteX21" fmla="*/ 5581650 w 6286500"/>
              <a:gd name="connsiteY21" fmla="*/ 164584 h 279024"/>
              <a:gd name="connsiteX22" fmla="*/ 5762625 w 6286500"/>
              <a:gd name="connsiteY22" fmla="*/ 136009 h 279024"/>
              <a:gd name="connsiteX23" fmla="*/ 5800725 w 6286500"/>
              <a:gd name="connsiteY23" fmla="*/ 97909 h 279024"/>
              <a:gd name="connsiteX24" fmla="*/ 5953125 w 6286500"/>
              <a:gd name="connsiteY24" fmla="*/ 59809 h 279024"/>
              <a:gd name="connsiteX25" fmla="*/ 6286500 w 6286500"/>
              <a:gd name="connsiteY25" fmla="*/ 69334 h 279024"/>
              <a:gd name="connsiteX0" fmla="*/ 0 w 6286500"/>
              <a:gd name="connsiteY0" fmla="*/ 12184 h 279024"/>
              <a:gd name="connsiteX1" fmla="*/ 871537 w 6286500"/>
              <a:gd name="connsiteY1" fmla="*/ 21710 h 279024"/>
              <a:gd name="connsiteX2" fmla="*/ 1333500 w 6286500"/>
              <a:gd name="connsiteY2" fmla="*/ 278884 h 279024"/>
              <a:gd name="connsiteX3" fmla="*/ 1819275 w 6286500"/>
              <a:gd name="connsiteY3" fmla="*/ 59809 h 279024"/>
              <a:gd name="connsiteX4" fmla="*/ 1962150 w 6286500"/>
              <a:gd name="connsiteY4" fmla="*/ 193159 h 279024"/>
              <a:gd name="connsiteX5" fmla="*/ 2438400 w 6286500"/>
              <a:gd name="connsiteY5" fmla="*/ 50284 h 279024"/>
              <a:gd name="connsiteX6" fmla="*/ 2543175 w 6286500"/>
              <a:gd name="connsiteY6" fmla="*/ 21709 h 279024"/>
              <a:gd name="connsiteX7" fmla="*/ 2771775 w 6286500"/>
              <a:gd name="connsiteY7" fmla="*/ 69334 h 279024"/>
              <a:gd name="connsiteX8" fmla="*/ 2876550 w 6286500"/>
              <a:gd name="connsiteY8" fmla="*/ 107434 h 279024"/>
              <a:gd name="connsiteX9" fmla="*/ 3009900 w 6286500"/>
              <a:gd name="connsiteY9" fmla="*/ 145534 h 279024"/>
              <a:gd name="connsiteX10" fmla="*/ 3505200 w 6286500"/>
              <a:gd name="connsiteY10" fmla="*/ 116959 h 279024"/>
              <a:gd name="connsiteX11" fmla="*/ 3600450 w 6286500"/>
              <a:gd name="connsiteY11" fmla="*/ 69334 h 279024"/>
              <a:gd name="connsiteX12" fmla="*/ 3781425 w 6286500"/>
              <a:gd name="connsiteY12" fmla="*/ 31234 h 279024"/>
              <a:gd name="connsiteX13" fmla="*/ 4010025 w 6286500"/>
              <a:gd name="connsiteY13" fmla="*/ 88384 h 279024"/>
              <a:gd name="connsiteX14" fmla="*/ 4152900 w 6286500"/>
              <a:gd name="connsiteY14" fmla="*/ 136009 h 279024"/>
              <a:gd name="connsiteX15" fmla="*/ 4391025 w 6286500"/>
              <a:gd name="connsiteY15" fmla="*/ 155059 h 279024"/>
              <a:gd name="connsiteX16" fmla="*/ 4562475 w 6286500"/>
              <a:gd name="connsiteY16" fmla="*/ 136009 h 279024"/>
              <a:gd name="connsiteX17" fmla="*/ 4619625 w 6286500"/>
              <a:gd name="connsiteY17" fmla="*/ 88384 h 279024"/>
              <a:gd name="connsiteX18" fmla="*/ 4705350 w 6286500"/>
              <a:gd name="connsiteY18" fmla="*/ 21709 h 279024"/>
              <a:gd name="connsiteX19" fmla="*/ 5181600 w 6286500"/>
              <a:gd name="connsiteY19" fmla="*/ 116959 h 279024"/>
              <a:gd name="connsiteX20" fmla="*/ 5581650 w 6286500"/>
              <a:gd name="connsiteY20" fmla="*/ 164584 h 279024"/>
              <a:gd name="connsiteX21" fmla="*/ 5762625 w 6286500"/>
              <a:gd name="connsiteY21" fmla="*/ 136009 h 279024"/>
              <a:gd name="connsiteX22" fmla="*/ 5800725 w 6286500"/>
              <a:gd name="connsiteY22" fmla="*/ 97909 h 279024"/>
              <a:gd name="connsiteX23" fmla="*/ 5953125 w 6286500"/>
              <a:gd name="connsiteY23" fmla="*/ 59809 h 279024"/>
              <a:gd name="connsiteX24" fmla="*/ 6286500 w 6286500"/>
              <a:gd name="connsiteY24" fmla="*/ 69334 h 279024"/>
              <a:gd name="connsiteX0" fmla="*/ 0 w 6286500"/>
              <a:gd name="connsiteY0" fmla="*/ 12184 h 279041"/>
              <a:gd name="connsiteX1" fmla="*/ 871537 w 6286500"/>
              <a:gd name="connsiteY1" fmla="*/ 21710 h 279041"/>
              <a:gd name="connsiteX2" fmla="*/ 1333500 w 6286500"/>
              <a:gd name="connsiteY2" fmla="*/ 278884 h 279041"/>
              <a:gd name="connsiteX3" fmla="*/ 1819275 w 6286500"/>
              <a:gd name="connsiteY3" fmla="*/ 59809 h 279041"/>
              <a:gd name="connsiteX4" fmla="*/ 2438400 w 6286500"/>
              <a:gd name="connsiteY4" fmla="*/ 50284 h 279041"/>
              <a:gd name="connsiteX5" fmla="*/ 2543175 w 6286500"/>
              <a:gd name="connsiteY5" fmla="*/ 21709 h 279041"/>
              <a:gd name="connsiteX6" fmla="*/ 2771775 w 6286500"/>
              <a:gd name="connsiteY6" fmla="*/ 69334 h 279041"/>
              <a:gd name="connsiteX7" fmla="*/ 2876550 w 6286500"/>
              <a:gd name="connsiteY7" fmla="*/ 107434 h 279041"/>
              <a:gd name="connsiteX8" fmla="*/ 3009900 w 6286500"/>
              <a:gd name="connsiteY8" fmla="*/ 145534 h 279041"/>
              <a:gd name="connsiteX9" fmla="*/ 3505200 w 6286500"/>
              <a:gd name="connsiteY9" fmla="*/ 116959 h 279041"/>
              <a:gd name="connsiteX10" fmla="*/ 3600450 w 6286500"/>
              <a:gd name="connsiteY10" fmla="*/ 69334 h 279041"/>
              <a:gd name="connsiteX11" fmla="*/ 3781425 w 6286500"/>
              <a:gd name="connsiteY11" fmla="*/ 31234 h 279041"/>
              <a:gd name="connsiteX12" fmla="*/ 4010025 w 6286500"/>
              <a:gd name="connsiteY12" fmla="*/ 88384 h 279041"/>
              <a:gd name="connsiteX13" fmla="*/ 4152900 w 6286500"/>
              <a:gd name="connsiteY13" fmla="*/ 136009 h 279041"/>
              <a:gd name="connsiteX14" fmla="*/ 4391025 w 6286500"/>
              <a:gd name="connsiteY14" fmla="*/ 155059 h 279041"/>
              <a:gd name="connsiteX15" fmla="*/ 4562475 w 6286500"/>
              <a:gd name="connsiteY15" fmla="*/ 136009 h 279041"/>
              <a:gd name="connsiteX16" fmla="*/ 4619625 w 6286500"/>
              <a:gd name="connsiteY16" fmla="*/ 88384 h 279041"/>
              <a:gd name="connsiteX17" fmla="*/ 4705350 w 6286500"/>
              <a:gd name="connsiteY17" fmla="*/ 21709 h 279041"/>
              <a:gd name="connsiteX18" fmla="*/ 5181600 w 6286500"/>
              <a:gd name="connsiteY18" fmla="*/ 116959 h 279041"/>
              <a:gd name="connsiteX19" fmla="*/ 5581650 w 6286500"/>
              <a:gd name="connsiteY19" fmla="*/ 164584 h 279041"/>
              <a:gd name="connsiteX20" fmla="*/ 5762625 w 6286500"/>
              <a:gd name="connsiteY20" fmla="*/ 136009 h 279041"/>
              <a:gd name="connsiteX21" fmla="*/ 5800725 w 6286500"/>
              <a:gd name="connsiteY21" fmla="*/ 97909 h 279041"/>
              <a:gd name="connsiteX22" fmla="*/ 5953125 w 6286500"/>
              <a:gd name="connsiteY22" fmla="*/ 59809 h 279041"/>
              <a:gd name="connsiteX23" fmla="*/ 6286500 w 6286500"/>
              <a:gd name="connsiteY23" fmla="*/ 69334 h 279041"/>
              <a:gd name="connsiteX0" fmla="*/ 0 w 6286500"/>
              <a:gd name="connsiteY0" fmla="*/ 147808 h 414695"/>
              <a:gd name="connsiteX1" fmla="*/ 871537 w 6286500"/>
              <a:gd name="connsiteY1" fmla="*/ 157334 h 414695"/>
              <a:gd name="connsiteX2" fmla="*/ 1333500 w 6286500"/>
              <a:gd name="connsiteY2" fmla="*/ 414508 h 414695"/>
              <a:gd name="connsiteX3" fmla="*/ 1819275 w 6286500"/>
              <a:gd name="connsiteY3" fmla="*/ 195433 h 414695"/>
              <a:gd name="connsiteX4" fmla="*/ 2162175 w 6286500"/>
              <a:gd name="connsiteY4" fmla="*/ 170 h 414695"/>
              <a:gd name="connsiteX5" fmla="*/ 2543175 w 6286500"/>
              <a:gd name="connsiteY5" fmla="*/ 157333 h 414695"/>
              <a:gd name="connsiteX6" fmla="*/ 2771775 w 6286500"/>
              <a:gd name="connsiteY6" fmla="*/ 204958 h 414695"/>
              <a:gd name="connsiteX7" fmla="*/ 2876550 w 6286500"/>
              <a:gd name="connsiteY7" fmla="*/ 243058 h 414695"/>
              <a:gd name="connsiteX8" fmla="*/ 3009900 w 6286500"/>
              <a:gd name="connsiteY8" fmla="*/ 281158 h 414695"/>
              <a:gd name="connsiteX9" fmla="*/ 3505200 w 6286500"/>
              <a:gd name="connsiteY9" fmla="*/ 252583 h 414695"/>
              <a:gd name="connsiteX10" fmla="*/ 3600450 w 6286500"/>
              <a:gd name="connsiteY10" fmla="*/ 204958 h 414695"/>
              <a:gd name="connsiteX11" fmla="*/ 3781425 w 6286500"/>
              <a:gd name="connsiteY11" fmla="*/ 166858 h 414695"/>
              <a:gd name="connsiteX12" fmla="*/ 4010025 w 6286500"/>
              <a:gd name="connsiteY12" fmla="*/ 224008 h 414695"/>
              <a:gd name="connsiteX13" fmla="*/ 4152900 w 6286500"/>
              <a:gd name="connsiteY13" fmla="*/ 271633 h 414695"/>
              <a:gd name="connsiteX14" fmla="*/ 4391025 w 6286500"/>
              <a:gd name="connsiteY14" fmla="*/ 290683 h 414695"/>
              <a:gd name="connsiteX15" fmla="*/ 4562475 w 6286500"/>
              <a:gd name="connsiteY15" fmla="*/ 271633 h 414695"/>
              <a:gd name="connsiteX16" fmla="*/ 4619625 w 6286500"/>
              <a:gd name="connsiteY16" fmla="*/ 224008 h 414695"/>
              <a:gd name="connsiteX17" fmla="*/ 4705350 w 6286500"/>
              <a:gd name="connsiteY17" fmla="*/ 157333 h 414695"/>
              <a:gd name="connsiteX18" fmla="*/ 5181600 w 6286500"/>
              <a:gd name="connsiteY18" fmla="*/ 252583 h 414695"/>
              <a:gd name="connsiteX19" fmla="*/ 5581650 w 6286500"/>
              <a:gd name="connsiteY19" fmla="*/ 300208 h 414695"/>
              <a:gd name="connsiteX20" fmla="*/ 5762625 w 6286500"/>
              <a:gd name="connsiteY20" fmla="*/ 271633 h 414695"/>
              <a:gd name="connsiteX21" fmla="*/ 5800725 w 6286500"/>
              <a:gd name="connsiteY21" fmla="*/ 233533 h 414695"/>
              <a:gd name="connsiteX22" fmla="*/ 5953125 w 6286500"/>
              <a:gd name="connsiteY22" fmla="*/ 195433 h 414695"/>
              <a:gd name="connsiteX23" fmla="*/ 6286500 w 6286500"/>
              <a:gd name="connsiteY23" fmla="*/ 204958 h 414695"/>
              <a:gd name="connsiteX0" fmla="*/ 0 w 6286500"/>
              <a:gd name="connsiteY0" fmla="*/ 149219 h 416106"/>
              <a:gd name="connsiteX1" fmla="*/ 871537 w 6286500"/>
              <a:gd name="connsiteY1" fmla="*/ 158745 h 416106"/>
              <a:gd name="connsiteX2" fmla="*/ 1333500 w 6286500"/>
              <a:gd name="connsiteY2" fmla="*/ 415919 h 416106"/>
              <a:gd name="connsiteX3" fmla="*/ 1819275 w 6286500"/>
              <a:gd name="connsiteY3" fmla="*/ 196844 h 416106"/>
              <a:gd name="connsiteX4" fmla="*/ 2162175 w 6286500"/>
              <a:gd name="connsiteY4" fmla="*/ 1581 h 416106"/>
              <a:gd name="connsiteX5" fmla="*/ 2562225 w 6286500"/>
              <a:gd name="connsiteY5" fmla="*/ 306382 h 416106"/>
              <a:gd name="connsiteX6" fmla="*/ 2771775 w 6286500"/>
              <a:gd name="connsiteY6" fmla="*/ 206369 h 416106"/>
              <a:gd name="connsiteX7" fmla="*/ 2876550 w 6286500"/>
              <a:gd name="connsiteY7" fmla="*/ 244469 h 416106"/>
              <a:gd name="connsiteX8" fmla="*/ 3009900 w 6286500"/>
              <a:gd name="connsiteY8" fmla="*/ 282569 h 416106"/>
              <a:gd name="connsiteX9" fmla="*/ 3505200 w 6286500"/>
              <a:gd name="connsiteY9" fmla="*/ 253994 h 416106"/>
              <a:gd name="connsiteX10" fmla="*/ 3600450 w 6286500"/>
              <a:gd name="connsiteY10" fmla="*/ 206369 h 416106"/>
              <a:gd name="connsiteX11" fmla="*/ 3781425 w 6286500"/>
              <a:gd name="connsiteY11" fmla="*/ 168269 h 416106"/>
              <a:gd name="connsiteX12" fmla="*/ 4010025 w 6286500"/>
              <a:gd name="connsiteY12" fmla="*/ 225419 h 416106"/>
              <a:gd name="connsiteX13" fmla="*/ 4152900 w 6286500"/>
              <a:gd name="connsiteY13" fmla="*/ 273044 h 416106"/>
              <a:gd name="connsiteX14" fmla="*/ 4391025 w 6286500"/>
              <a:gd name="connsiteY14" fmla="*/ 292094 h 416106"/>
              <a:gd name="connsiteX15" fmla="*/ 4562475 w 6286500"/>
              <a:gd name="connsiteY15" fmla="*/ 273044 h 416106"/>
              <a:gd name="connsiteX16" fmla="*/ 4619625 w 6286500"/>
              <a:gd name="connsiteY16" fmla="*/ 225419 h 416106"/>
              <a:gd name="connsiteX17" fmla="*/ 4705350 w 6286500"/>
              <a:gd name="connsiteY17" fmla="*/ 158744 h 416106"/>
              <a:gd name="connsiteX18" fmla="*/ 5181600 w 6286500"/>
              <a:gd name="connsiteY18" fmla="*/ 253994 h 416106"/>
              <a:gd name="connsiteX19" fmla="*/ 5581650 w 6286500"/>
              <a:gd name="connsiteY19" fmla="*/ 301619 h 416106"/>
              <a:gd name="connsiteX20" fmla="*/ 5762625 w 6286500"/>
              <a:gd name="connsiteY20" fmla="*/ 273044 h 416106"/>
              <a:gd name="connsiteX21" fmla="*/ 5800725 w 6286500"/>
              <a:gd name="connsiteY21" fmla="*/ 234944 h 416106"/>
              <a:gd name="connsiteX22" fmla="*/ 5953125 w 6286500"/>
              <a:gd name="connsiteY22" fmla="*/ 196844 h 416106"/>
              <a:gd name="connsiteX23" fmla="*/ 6286500 w 6286500"/>
              <a:gd name="connsiteY23" fmla="*/ 206369 h 416106"/>
              <a:gd name="connsiteX0" fmla="*/ 0 w 6286500"/>
              <a:gd name="connsiteY0" fmla="*/ 149219 h 416106"/>
              <a:gd name="connsiteX1" fmla="*/ 871537 w 6286500"/>
              <a:gd name="connsiteY1" fmla="*/ 158745 h 416106"/>
              <a:gd name="connsiteX2" fmla="*/ 1333500 w 6286500"/>
              <a:gd name="connsiteY2" fmla="*/ 415919 h 416106"/>
              <a:gd name="connsiteX3" fmla="*/ 1819275 w 6286500"/>
              <a:gd name="connsiteY3" fmla="*/ 196844 h 416106"/>
              <a:gd name="connsiteX4" fmla="*/ 2162175 w 6286500"/>
              <a:gd name="connsiteY4" fmla="*/ 1581 h 416106"/>
              <a:gd name="connsiteX5" fmla="*/ 2562225 w 6286500"/>
              <a:gd name="connsiteY5" fmla="*/ 306382 h 416106"/>
              <a:gd name="connsiteX6" fmla="*/ 2852738 w 6286500"/>
              <a:gd name="connsiteY6" fmla="*/ 44444 h 416106"/>
              <a:gd name="connsiteX7" fmla="*/ 2876550 w 6286500"/>
              <a:gd name="connsiteY7" fmla="*/ 244469 h 416106"/>
              <a:gd name="connsiteX8" fmla="*/ 3009900 w 6286500"/>
              <a:gd name="connsiteY8" fmla="*/ 282569 h 416106"/>
              <a:gd name="connsiteX9" fmla="*/ 3505200 w 6286500"/>
              <a:gd name="connsiteY9" fmla="*/ 253994 h 416106"/>
              <a:gd name="connsiteX10" fmla="*/ 3600450 w 6286500"/>
              <a:gd name="connsiteY10" fmla="*/ 206369 h 416106"/>
              <a:gd name="connsiteX11" fmla="*/ 3781425 w 6286500"/>
              <a:gd name="connsiteY11" fmla="*/ 168269 h 416106"/>
              <a:gd name="connsiteX12" fmla="*/ 4010025 w 6286500"/>
              <a:gd name="connsiteY12" fmla="*/ 225419 h 416106"/>
              <a:gd name="connsiteX13" fmla="*/ 4152900 w 6286500"/>
              <a:gd name="connsiteY13" fmla="*/ 273044 h 416106"/>
              <a:gd name="connsiteX14" fmla="*/ 4391025 w 6286500"/>
              <a:gd name="connsiteY14" fmla="*/ 292094 h 416106"/>
              <a:gd name="connsiteX15" fmla="*/ 4562475 w 6286500"/>
              <a:gd name="connsiteY15" fmla="*/ 273044 h 416106"/>
              <a:gd name="connsiteX16" fmla="*/ 4619625 w 6286500"/>
              <a:gd name="connsiteY16" fmla="*/ 225419 h 416106"/>
              <a:gd name="connsiteX17" fmla="*/ 4705350 w 6286500"/>
              <a:gd name="connsiteY17" fmla="*/ 158744 h 416106"/>
              <a:gd name="connsiteX18" fmla="*/ 5181600 w 6286500"/>
              <a:gd name="connsiteY18" fmla="*/ 253994 h 416106"/>
              <a:gd name="connsiteX19" fmla="*/ 5581650 w 6286500"/>
              <a:gd name="connsiteY19" fmla="*/ 301619 h 416106"/>
              <a:gd name="connsiteX20" fmla="*/ 5762625 w 6286500"/>
              <a:gd name="connsiteY20" fmla="*/ 273044 h 416106"/>
              <a:gd name="connsiteX21" fmla="*/ 5800725 w 6286500"/>
              <a:gd name="connsiteY21" fmla="*/ 234944 h 416106"/>
              <a:gd name="connsiteX22" fmla="*/ 5953125 w 6286500"/>
              <a:gd name="connsiteY22" fmla="*/ 196844 h 416106"/>
              <a:gd name="connsiteX23" fmla="*/ 6286500 w 6286500"/>
              <a:gd name="connsiteY23" fmla="*/ 206369 h 416106"/>
              <a:gd name="connsiteX0" fmla="*/ 0 w 6286500"/>
              <a:gd name="connsiteY0" fmla="*/ 149219 h 416106"/>
              <a:gd name="connsiteX1" fmla="*/ 871537 w 6286500"/>
              <a:gd name="connsiteY1" fmla="*/ 158745 h 416106"/>
              <a:gd name="connsiteX2" fmla="*/ 1333500 w 6286500"/>
              <a:gd name="connsiteY2" fmla="*/ 415919 h 416106"/>
              <a:gd name="connsiteX3" fmla="*/ 1819275 w 6286500"/>
              <a:gd name="connsiteY3" fmla="*/ 196844 h 416106"/>
              <a:gd name="connsiteX4" fmla="*/ 2162175 w 6286500"/>
              <a:gd name="connsiteY4" fmla="*/ 1581 h 416106"/>
              <a:gd name="connsiteX5" fmla="*/ 2562225 w 6286500"/>
              <a:gd name="connsiteY5" fmla="*/ 306382 h 416106"/>
              <a:gd name="connsiteX6" fmla="*/ 2852738 w 6286500"/>
              <a:gd name="connsiteY6" fmla="*/ 44444 h 416106"/>
              <a:gd name="connsiteX7" fmla="*/ 2876550 w 6286500"/>
              <a:gd name="connsiteY7" fmla="*/ 244469 h 416106"/>
              <a:gd name="connsiteX8" fmla="*/ 3505200 w 6286500"/>
              <a:gd name="connsiteY8" fmla="*/ 253994 h 416106"/>
              <a:gd name="connsiteX9" fmla="*/ 3600450 w 6286500"/>
              <a:gd name="connsiteY9" fmla="*/ 206369 h 416106"/>
              <a:gd name="connsiteX10" fmla="*/ 3781425 w 6286500"/>
              <a:gd name="connsiteY10" fmla="*/ 168269 h 416106"/>
              <a:gd name="connsiteX11" fmla="*/ 4010025 w 6286500"/>
              <a:gd name="connsiteY11" fmla="*/ 225419 h 416106"/>
              <a:gd name="connsiteX12" fmla="*/ 4152900 w 6286500"/>
              <a:gd name="connsiteY12" fmla="*/ 273044 h 416106"/>
              <a:gd name="connsiteX13" fmla="*/ 4391025 w 6286500"/>
              <a:gd name="connsiteY13" fmla="*/ 292094 h 416106"/>
              <a:gd name="connsiteX14" fmla="*/ 4562475 w 6286500"/>
              <a:gd name="connsiteY14" fmla="*/ 273044 h 416106"/>
              <a:gd name="connsiteX15" fmla="*/ 4619625 w 6286500"/>
              <a:gd name="connsiteY15" fmla="*/ 225419 h 416106"/>
              <a:gd name="connsiteX16" fmla="*/ 4705350 w 6286500"/>
              <a:gd name="connsiteY16" fmla="*/ 158744 h 416106"/>
              <a:gd name="connsiteX17" fmla="*/ 5181600 w 6286500"/>
              <a:gd name="connsiteY17" fmla="*/ 253994 h 416106"/>
              <a:gd name="connsiteX18" fmla="*/ 5581650 w 6286500"/>
              <a:gd name="connsiteY18" fmla="*/ 301619 h 416106"/>
              <a:gd name="connsiteX19" fmla="*/ 5762625 w 6286500"/>
              <a:gd name="connsiteY19" fmla="*/ 273044 h 416106"/>
              <a:gd name="connsiteX20" fmla="*/ 5800725 w 6286500"/>
              <a:gd name="connsiteY20" fmla="*/ 234944 h 416106"/>
              <a:gd name="connsiteX21" fmla="*/ 5953125 w 6286500"/>
              <a:gd name="connsiteY21" fmla="*/ 196844 h 416106"/>
              <a:gd name="connsiteX22" fmla="*/ 6286500 w 6286500"/>
              <a:gd name="connsiteY22" fmla="*/ 206369 h 416106"/>
              <a:gd name="connsiteX0" fmla="*/ 0 w 6286500"/>
              <a:gd name="connsiteY0" fmla="*/ 149219 h 416106"/>
              <a:gd name="connsiteX1" fmla="*/ 871537 w 6286500"/>
              <a:gd name="connsiteY1" fmla="*/ 158745 h 416106"/>
              <a:gd name="connsiteX2" fmla="*/ 1333500 w 6286500"/>
              <a:gd name="connsiteY2" fmla="*/ 415919 h 416106"/>
              <a:gd name="connsiteX3" fmla="*/ 1819275 w 6286500"/>
              <a:gd name="connsiteY3" fmla="*/ 196844 h 416106"/>
              <a:gd name="connsiteX4" fmla="*/ 2162175 w 6286500"/>
              <a:gd name="connsiteY4" fmla="*/ 1581 h 416106"/>
              <a:gd name="connsiteX5" fmla="*/ 2562225 w 6286500"/>
              <a:gd name="connsiteY5" fmla="*/ 306382 h 416106"/>
              <a:gd name="connsiteX6" fmla="*/ 2852738 w 6286500"/>
              <a:gd name="connsiteY6" fmla="*/ 44444 h 416106"/>
              <a:gd name="connsiteX7" fmla="*/ 3181350 w 6286500"/>
              <a:gd name="connsiteY7" fmla="*/ 249231 h 416106"/>
              <a:gd name="connsiteX8" fmla="*/ 3505200 w 6286500"/>
              <a:gd name="connsiteY8" fmla="*/ 253994 h 416106"/>
              <a:gd name="connsiteX9" fmla="*/ 3600450 w 6286500"/>
              <a:gd name="connsiteY9" fmla="*/ 206369 h 416106"/>
              <a:gd name="connsiteX10" fmla="*/ 3781425 w 6286500"/>
              <a:gd name="connsiteY10" fmla="*/ 168269 h 416106"/>
              <a:gd name="connsiteX11" fmla="*/ 4010025 w 6286500"/>
              <a:gd name="connsiteY11" fmla="*/ 225419 h 416106"/>
              <a:gd name="connsiteX12" fmla="*/ 4152900 w 6286500"/>
              <a:gd name="connsiteY12" fmla="*/ 273044 h 416106"/>
              <a:gd name="connsiteX13" fmla="*/ 4391025 w 6286500"/>
              <a:gd name="connsiteY13" fmla="*/ 292094 h 416106"/>
              <a:gd name="connsiteX14" fmla="*/ 4562475 w 6286500"/>
              <a:gd name="connsiteY14" fmla="*/ 273044 h 416106"/>
              <a:gd name="connsiteX15" fmla="*/ 4619625 w 6286500"/>
              <a:gd name="connsiteY15" fmla="*/ 225419 h 416106"/>
              <a:gd name="connsiteX16" fmla="*/ 4705350 w 6286500"/>
              <a:gd name="connsiteY16" fmla="*/ 158744 h 416106"/>
              <a:gd name="connsiteX17" fmla="*/ 5181600 w 6286500"/>
              <a:gd name="connsiteY17" fmla="*/ 253994 h 416106"/>
              <a:gd name="connsiteX18" fmla="*/ 5581650 w 6286500"/>
              <a:gd name="connsiteY18" fmla="*/ 301619 h 416106"/>
              <a:gd name="connsiteX19" fmla="*/ 5762625 w 6286500"/>
              <a:gd name="connsiteY19" fmla="*/ 273044 h 416106"/>
              <a:gd name="connsiteX20" fmla="*/ 5800725 w 6286500"/>
              <a:gd name="connsiteY20" fmla="*/ 234944 h 416106"/>
              <a:gd name="connsiteX21" fmla="*/ 5953125 w 6286500"/>
              <a:gd name="connsiteY21" fmla="*/ 196844 h 416106"/>
              <a:gd name="connsiteX22" fmla="*/ 6286500 w 6286500"/>
              <a:gd name="connsiteY22" fmla="*/ 206369 h 416106"/>
              <a:gd name="connsiteX0" fmla="*/ 0 w 6286500"/>
              <a:gd name="connsiteY0" fmla="*/ 149219 h 416106"/>
              <a:gd name="connsiteX1" fmla="*/ 871537 w 6286500"/>
              <a:gd name="connsiteY1" fmla="*/ 158745 h 416106"/>
              <a:gd name="connsiteX2" fmla="*/ 1333500 w 6286500"/>
              <a:gd name="connsiteY2" fmla="*/ 415919 h 416106"/>
              <a:gd name="connsiteX3" fmla="*/ 1819275 w 6286500"/>
              <a:gd name="connsiteY3" fmla="*/ 196844 h 416106"/>
              <a:gd name="connsiteX4" fmla="*/ 2162175 w 6286500"/>
              <a:gd name="connsiteY4" fmla="*/ 1581 h 416106"/>
              <a:gd name="connsiteX5" fmla="*/ 2562225 w 6286500"/>
              <a:gd name="connsiteY5" fmla="*/ 306382 h 416106"/>
              <a:gd name="connsiteX6" fmla="*/ 2852738 w 6286500"/>
              <a:gd name="connsiteY6" fmla="*/ 44444 h 416106"/>
              <a:gd name="connsiteX7" fmla="*/ 3181350 w 6286500"/>
              <a:gd name="connsiteY7" fmla="*/ 249231 h 416106"/>
              <a:gd name="connsiteX8" fmla="*/ 3467100 w 6286500"/>
              <a:gd name="connsiteY8" fmla="*/ 396869 h 416106"/>
              <a:gd name="connsiteX9" fmla="*/ 3600450 w 6286500"/>
              <a:gd name="connsiteY9" fmla="*/ 206369 h 416106"/>
              <a:gd name="connsiteX10" fmla="*/ 3781425 w 6286500"/>
              <a:gd name="connsiteY10" fmla="*/ 168269 h 416106"/>
              <a:gd name="connsiteX11" fmla="*/ 4010025 w 6286500"/>
              <a:gd name="connsiteY11" fmla="*/ 225419 h 416106"/>
              <a:gd name="connsiteX12" fmla="*/ 4152900 w 6286500"/>
              <a:gd name="connsiteY12" fmla="*/ 273044 h 416106"/>
              <a:gd name="connsiteX13" fmla="*/ 4391025 w 6286500"/>
              <a:gd name="connsiteY13" fmla="*/ 292094 h 416106"/>
              <a:gd name="connsiteX14" fmla="*/ 4562475 w 6286500"/>
              <a:gd name="connsiteY14" fmla="*/ 273044 h 416106"/>
              <a:gd name="connsiteX15" fmla="*/ 4619625 w 6286500"/>
              <a:gd name="connsiteY15" fmla="*/ 225419 h 416106"/>
              <a:gd name="connsiteX16" fmla="*/ 4705350 w 6286500"/>
              <a:gd name="connsiteY16" fmla="*/ 158744 h 416106"/>
              <a:gd name="connsiteX17" fmla="*/ 5181600 w 6286500"/>
              <a:gd name="connsiteY17" fmla="*/ 253994 h 416106"/>
              <a:gd name="connsiteX18" fmla="*/ 5581650 w 6286500"/>
              <a:gd name="connsiteY18" fmla="*/ 301619 h 416106"/>
              <a:gd name="connsiteX19" fmla="*/ 5762625 w 6286500"/>
              <a:gd name="connsiteY19" fmla="*/ 273044 h 416106"/>
              <a:gd name="connsiteX20" fmla="*/ 5800725 w 6286500"/>
              <a:gd name="connsiteY20" fmla="*/ 234944 h 416106"/>
              <a:gd name="connsiteX21" fmla="*/ 5953125 w 6286500"/>
              <a:gd name="connsiteY21" fmla="*/ 196844 h 416106"/>
              <a:gd name="connsiteX22" fmla="*/ 6286500 w 6286500"/>
              <a:gd name="connsiteY22" fmla="*/ 206369 h 416106"/>
              <a:gd name="connsiteX0" fmla="*/ 0 w 6286500"/>
              <a:gd name="connsiteY0" fmla="*/ 149219 h 416106"/>
              <a:gd name="connsiteX1" fmla="*/ 871537 w 6286500"/>
              <a:gd name="connsiteY1" fmla="*/ 158745 h 416106"/>
              <a:gd name="connsiteX2" fmla="*/ 1333500 w 6286500"/>
              <a:gd name="connsiteY2" fmla="*/ 415919 h 416106"/>
              <a:gd name="connsiteX3" fmla="*/ 1819275 w 6286500"/>
              <a:gd name="connsiteY3" fmla="*/ 196844 h 416106"/>
              <a:gd name="connsiteX4" fmla="*/ 2162175 w 6286500"/>
              <a:gd name="connsiteY4" fmla="*/ 1581 h 416106"/>
              <a:gd name="connsiteX5" fmla="*/ 2562225 w 6286500"/>
              <a:gd name="connsiteY5" fmla="*/ 306382 h 416106"/>
              <a:gd name="connsiteX6" fmla="*/ 2852738 w 6286500"/>
              <a:gd name="connsiteY6" fmla="*/ 44444 h 416106"/>
              <a:gd name="connsiteX7" fmla="*/ 3181350 w 6286500"/>
              <a:gd name="connsiteY7" fmla="*/ 249231 h 416106"/>
              <a:gd name="connsiteX8" fmla="*/ 3600450 w 6286500"/>
              <a:gd name="connsiteY8" fmla="*/ 206369 h 416106"/>
              <a:gd name="connsiteX9" fmla="*/ 3781425 w 6286500"/>
              <a:gd name="connsiteY9" fmla="*/ 168269 h 416106"/>
              <a:gd name="connsiteX10" fmla="*/ 4010025 w 6286500"/>
              <a:gd name="connsiteY10" fmla="*/ 225419 h 416106"/>
              <a:gd name="connsiteX11" fmla="*/ 4152900 w 6286500"/>
              <a:gd name="connsiteY11" fmla="*/ 273044 h 416106"/>
              <a:gd name="connsiteX12" fmla="*/ 4391025 w 6286500"/>
              <a:gd name="connsiteY12" fmla="*/ 292094 h 416106"/>
              <a:gd name="connsiteX13" fmla="*/ 4562475 w 6286500"/>
              <a:gd name="connsiteY13" fmla="*/ 273044 h 416106"/>
              <a:gd name="connsiteX14" fmla="*/ 4619625 w 6286500"/>
              <a:gd name="connsiteY14" fmla="*/ 225419 h 416106"/>
              <a:gd name="connsiteX15" fmla="*/ 4705350 w 6286500"/>
              <a:gd name="connsiteY15" fmla="*/ 158744 h 416106"/>
              <a:gd name="connsiteX16" fmla="*/ 5181600 w 6286500"/>
              <a:gd name="connsiteY16" fmla="*/ 253994 h 416106"/>
              <a:gd name="connsiteX17" fmla="*/ 5581650 w 6286500"/>
              <a:gd name="connsiteY17" fmla="*/ 301619 h 416106"/>
              <a:gd name="connsiteX18" fmla="*/ 5762625 w 6286500"/>
              <a:gd name="connsiteY18" fmla="*/ 273044 h 416106"/>
              <a:gd name="connsiteX19" fmla="*/ 5800725 w 6286500"/>
              <a:gd name="connsiteY19" fmla="*/ 234944 h 416106"/>
              <a:gd name="connsiteX20" fmla="*/ 5953125 w 6286500"/>
              <a:gd name="connsiteY20" fmla="*/ 196844 h 416106"/>
              <a:gd name="connsiteX21" fmla="*/ 6286500 w 6286500"/>
              <a:gd name="connsiteY21" fmla="*/ 206369 h 416106"/>
              <a:gd name="connsiteX0" fmla="*/ 0 w 6286500"/>
              <a:gd name="connsiteY0" fmla="*/ 149219 h 416106"/>
              <a:gd name="connsiteX1" fmla="*/ 871537 w 6286500"/>
              <a:gd name="connsiteY1" fmla="*/ 158745 h 416106"/>
              <a:gd name="connsiteX2" fmla="*/ 1333500 w 6286500"/>
              <a:gd name="connsiteY2" fmla="*/ 415919 h 416106"/>
              <a:gd name="connsiteX3" fmla="*/ 1819275 w 6286500"/>
              <a:gd name="connsiteY3" fmla="*/ 196844 h 416106"/>
              <a:gd name="connsiteX4" fmla="*/ 2162175 w 6286500"/>
              <a:gd name="connsiteY4" fmla="*/ 1581 h 416106"/>
              <a:gd name="connsiteX5" fmla="*/ 2562225 w 6286500"/>
              <a:gd name="connsiteY5" fmla="*/ 306382 h 416106"/>
              <a:gd name="connsiteX6" fmla="*/ 2852738 w 6286500"/>
              <a:gd name="connsiteY6" fmla="*/ 44444 h 416106"/>
              <a:gd name="connsiteX7" fmla="*/ 3181350 w 6286500"/>
              <a:gd name="connsiteY7" fmla="*/ 249231 h 416106"/>
              <a:gd name="connsiteX8" fmla="*/ 3462337 w 6286500"/>
              <a:gd name="connsiteY8" fmla="*/ 363531 h 416106"/>
              <a:gd name="connsiteX9" fmla="*/ 3781425 w 6286500"/>
              <a:gd name="connsiteY9" fmla="*/ 168269 h 416106"/>
              <a:gd name="connsiteX10" fmla="*/ 4010025 w 6286500"/>
              <a:gd name="connsiteY10" fmla="*/ 225419 h 416106"/>
              <a:gd name="connsiteX11" fmla="*/ 4152900 w 6286500"/>
              <a:gd name="connsiteY11" fmla="*/ 273044 h 416106"/>
              <a:gd name="connsiteX12" fmla="*/ 4391025 w 6286500"/>
              <a:gd name="connsiteY12" fmla="*/ 292094 h 416106"/>
              <a:gd name="connsiteX13" fmla="*/ 4562475 w 6286500"/>
              <a:gd name="connsiteY13" fmla="*/ 273044 h 416106"/>
              <a:gd name="connsiteX14" fmla="*/ 4619625 w 6286500"/>
              <a:gd name="connsiteY14" fmla="*/ 225419 h 416106"/>
              <a:gd name="connsiteX15" fmla="*/ 4705350 w 6286500"/>
              <a:gd name="connsiteY15" fmla="*/ 158744 h 416106"/>
              <a:gd name="connsiteX16" fmla="*/ 5181600 w 6286500"/>
              <a:gd name="connsiteY16" fmla="*/ 253994 h 416106"/>
              <a:gd name="connsiteX17" fmla="*/ 5581650 w 6286500"/>
              <a:gd name="connsiteY17" fmla="*/ 301619 h 416106"/>
              <a:gd name="connsiteX18" fmla="*/ 5762625 w 6286500"/>
              <a:gd name="connsiteY18" fmla="*/ 273044 h 416106"/>
              <a:gd name="connsiteX19" fmla="*/ 5800725 w 6286500"/>
              <a:gd name="connsiteY19" fmla="*/ 234944 h 416106"/>
              <a:gd name="connsiteX20" fmla="*/ 5953125 w 6286500"/>
              <a:gd name="connsiteY20" fmla="*/ 196844 h 416106"/>
              <a:gd name="connsiteX21" fmla="*/ 6286500 w 6286500"/>
              <a:gd name="connsiteY21" fmla="*/ 206369 h 416106"/>
              <a:gd name="connsiteX0" fmla="*/ 0 w 6286500"/>
              <a:gd name="connsiteY0" fmla="*/ 161925 h 428812"/>
              <a:gd name="connsiteX1" fmla="*/ 871537 w 6286500"/>
              <a:gd name="connsiteY1" fmla="*/ 171451 h 428812"/>
              <a:gd name="connsiteX2" fmla="*/ 1333500 w 6286500"/>
              <a:gd name="connsiteY2" fmla="*/ 428625 h 428812"/>
              <a:gd name="connsiteX3" fmla="*/ 1819275 w 6286500"/>
              <a:gd name="connsiteY3" fmla="*/ 209550 h 428812"/>
              <a:gd name="connsiteX4" fmla="*/ 2162175 w 6286500"/>
              <a:gd name="connsiteY4" fmla="*/ 14287 h 428812"/>
              <a:gd name="connsiteX5" fmla="*/ 2562225 w 6286500"/>
              <a:gd name="connsiteY5" fmla="*/ 319088 h 428812"/>
              <a:gd name="connsiteX6" fmla="*/ 2852738 w 6286500"/>
              <a:gd name="connsiteY6" fmla="*/ 57150 h 428812"/>
              <a:gd name="connsiteX7" fmla="*/ 3181350 w 6286500"/>
              <a:gd name="connsiteY7" fmla="*/ 261937 h 428812"/>
              <a:gd name="connsiteX8" fmla="*/ 3462337 w 6286500"/>
              <a:gd name="connsiteY8" fmla="*/ 376237 h 428812"/>
              <a:gd name="connsiteX9" fmla="*/ 3786187 w 6286500"/>
              <a:gd name="connsiteY9" fmla="*/ 0 h 428812"/>
              <a:gd name="connsiteX10" fmla="*/ 4010025 w 6286500"/>
              <a:gd name="connsiteY10" fmla="*/ 238125 h 428812"/>
              <a:gd name="connsiteX11" fmla="*/ 4152900 w 6286500"/>
              <a:gd name="connsiteY11" fmla="*/ 285750 h 428812"/>
              <a:gd name="connsiteX12" fmla="*/ 4391025 w 6286500"/>
              <a:gd name="connsiteY12" fmla="*/ 304800 h 428812"/>
              <a:gd name="connsiteX13" fmla="*/ 4562475 w 6286500"/>
              <a:gd name="connsiteY13" fmla="*/ 285750 h 428812"/>
              <a:gd name="connsiteX14" fmla="*/ 4619625 w 6286500"/>
              <a:gd name="connsiteY14" fmla="*/ 238125 h 428812"/>
              <a:gd name="connsiteX15" fmla="*/ 4705350 w 6286500"/>
              <a:gd name="connsiteY15" fmla="*/ 171450 h 428812"/>
              <a:gd name="connsiteX16" fmla="*/ 5181600 w 6286500"/>
              <a:gd name="connsiteY16" fmla="*/ 266700 h 428812"/>
              <a:gd name="connsiteX17" fmla="*/ 5581650 w 6286500"/>
              <a:gd name="connsiteY17" fmla="*/ 314325 h 428812"/>
              <a:gd name="connsiteX18" fmla="*/ 5762625 w 6286500"/>
              <a:gd name="connsiteY18" fmla="*/ 285750 h 428812"/>
              <a:gd name="connsiteX19" fmla="*/ 5800725 w 6286500"/>
              <a:gd name="connsiteY19" fmla="*/ 247650 h 428812"/>
              <a:gd name="connsiteX20" fmla="*/ 5953125 w 6286500"/>
              <a:gd name="connsiteY20" fmla="*/ 209550 h 428812"/>
              <a:gd name="connsiteX21" fmla="*/ 6286500 w 6286500"/>
              <a:gd name="connsiteY21" fmla="*/ 219075 h 428812"/>
              <a:gd name="connsiteX0" fmla="*/ 0 w 6286500"/>
              <a:gd name="connsiteY0" fmla="*/ 161925 h 428812"/>
              <a:gd name="connsiteX1" fmla="*/ 871537 w 6286500"/>
              <a:gd name="connsiteY1" fmla="*/ 171451 h 428812"/>
              <a:gd name="connsiteX2" fmla="*/ 1333500 w 6286500"/>
              <a:gd name="connsiteY2" fmla="*/ 428625 h 428812"/>
              <a:gd name="connsiteX3" fmla="*/ 1819275 w 6286500"/>
              <a:gd name="connsiteY3" fmla="*/ 209550 h 428812"/>
              <a:gd name="connsiteX4" fmla="*/ 2162175 w 6286500"/>
              <a:gd name="connsiteY4" fmla="*/ 14287 h 428812"/>
              <a:gd name="connsiteX5" fmla="*/ 2562225 w 6286500"/>
              <a:gd name="connsiteY5" fmla="*/ 319088 h 428812"/>
              <a:gd name="connsiteX6" fmla="*/ 2852738 w 6286500"/>
              <a:gd name="connsiteY6" fmla="*/ 57150 h 428812"/>
              <a:gd name="connsiteX7" fmla="*/ 3181350 w 6286500"/>
              <a:gd name="connsiteY7" fmla="*/ 261937 h 428812"/>
              <a:gd name="connsiteX8" fmla="*/ 3462337 w 6286500"/>
              <a:gd name="connsiteY8" fmla="*/ 376237 h 428812"/>
              <a:gd name="connsiteX9" fmla="*/ 3786187 w 6286500"/>
              <a:gd name="connsiteY9" fmla="*/ 0 h 428812"/>
              <a:gd name="connsiteX10" fmla="*/ 4024312 w 6286500"/>
              <a:gd name="connsiteY10" fmla="*/ 395287 h 428812"/>
              <a:gd name="connsiteX11" fmla="*/ 4152900 w 6286500"/>
              <a:gd name="connsiteY11" fmla="*/ 285750 h 428812"/>
              <a:gd name="connsiteX12" fmla="*/ 4391025 w 6286500"/>
              <a:gd name="connsiteY12" fmla="*/ 304800 h 428812"/>
              <a:gd name="connsiteX13" fmla="*/ 4562475 w 6286500"/>
              <a:gd name="connsiteY13" fmla="*/ 285750 h 428812"/>
              <a:gd name="connsiteX14" fmla="*/ 4619625 w 6286500"/>
              <a:gd name="connsiteY14" fmla="*/ 238125 h 428812"/>
              <a:gd name="connsiteX15" fmla="*/ 4705350 w 6286500"/>
              <a:gd name="connsiteY15" fmla="*/ 171450 h 428812"/>
              <a:gd name="connsiteX16" fmla="*/ 5181600 w 6286500"/>
              <a:gd name="connsiteY16" fmla="*/ 266700 h 428812"/>
              <a:gd name="connsiteX17" fmla="*/ 5581650 w 6286500"/>
              <a:gd name="connsiteY17" fmla="*/ 314325 h 428812"/>
              <a:gd name="connsiteX18" fmla="*/ 5762625 w 6286500"/>
              <a:gd name="connsiteY18" fmla="*/ 285750 h 428812"/>
              <a:gd name="connsiteX19" fmla="*/ 5800725 w 6286500"/>
              <a:gd name="connsiteY19" fmla="*/ 247650 h 428812"/>
              <a:gd name="connsiteX20" fmla="*/ 5953125 w 6286500"/>
              <a:gd name="connsiteY20" fmla="*/ 209550 h 428812"/>
              <a:gd name="connsiteX21" fmla="*/ 6286500 w 6286500"/>
              <a:gd name="connsiteY21" fmla="*/ 219075 h 428812"/>
              <a:gd name="connsiteX0" fmla="*/ 0 w 6286500"/>
              <a:gd name="connsiteY0" fmla="*/ 161925 h 428812"/>
              <a:gd name="connsiteX1" fmla="*/ 871537 w 6286500"/>
              <a:gd name="connsiteY1" fmla="*/ 171451 h 428812"/>
              <a:gd name="connsiteX2" fmla="*/ 1333500 w 6286500"/>
              <a:gd name="connsiteY2" fmla="*/ 428625 h 428812"/>
              <a:gd name="connsiteX3" fmla="*/ 1819275 w 6286500"/>
              <a:gd name="connsiteY3" fmla="*/ 209550 h 428812"/>
              <a:gd name="connsiteX4" fmla="*/ 2162175 w 6286500"/>
              <a:gd name="connsiteY4" fmla="*/ 14287 h 428812"/>
              <a:gd name="connsiteX5" fmla="*/ 2562225 w 6286500"/>
              <a:gd name="connsiteY5" fmla="*/ 319088 h 428812"/>
              <a:gd name="connsiteX6" fmla="*/ 2852738 w 6286500"/>
              <a:gd name="connsiteY6" fmla="*/ 57150 h 428812"/>
              <a:gd name="connsiteX7" fmla="*/ 3181350 w 6286500"/>
              <a:gd name="connsiteY7" fmla="*/ 261937 h 428812"/>
              <a:gd name="connsiteX8" fmla="*/ 3462337 w 6286500"/>
              <a:gd name="connsiteY8" fmla="*/ 376237 h 428812"/>
              <a:gd name="connsiteX9" fmla="*/ 3786187 w 6286500"/>
              <a:gd name="connsiteY9" fmla="*/ 0 h 428812"/>
              <a:gd name="connsiteX10" fmla="*/ 4024312 w 6286500"/>
              <a:gd name="connsiteY10" fmla="*/ 395287 h 428812"/>
              <a:gd name="connsiteX11" fmla="*/ 4391025 w 6286500"/>
              <a:gd name="connsiteY11" fmla="*/ 304800 h 428812"/>
              <a:gd name="connsiteX12" fmla="*/ 4562475 w 6286500"/>
              <a:gd name="connsiteY12" fmla="*/ 285750 h 428812"/>
              <a:gd name="connsiteX13" fmla="*/ 4619625 w 6286500"/>
              <a:gd name="connsiteY13" fmla="*/ 238125 h 428812"/>
              <a:gd name="connsiteX14" fmla="*/ 4705350 w 6286500"/>
              <a:gd name="connsiteY14" fmla="*/ 171450 h 428812"/>
              <a:gd name="connsiteX15" fmla="*/ 5181600 w 6286500"/>
              <a:gd name="connsiteY15" fmla="*/ 266700 h 428812"/>
              <a:gd name="connsiteX16" fmla="*/ 5581650 w 6286500"/>
              <a:gd name="connsiteY16" fmla="*/ 314325 h 428812"/>
              <a:gd name="connsiteX17" fmla="*/ 5762625 w 6286500"/>
              <a:gd name="connsiteY17" fmla="*/ 285750 h 428812"/>
              <a:gd name="connsiteX18" fmla="*/ 5800725 w 6286500"/>
              <a:gd name="connsiteY18" fmla="*/ 247650 h 428812"/>
              <a:gd name="connsiteX19" fmla="*/ 5953125 w 6286500"/>
              <a:gd name="connsiteY19" fmla="*/ 209550 h 428812"/>
              <a:gd name="connsiteX20" fmla="*/ 6286500 w 6286500"/>
              <a:gd name="connsiteY20" fmla="*/ 219075 h 428812"/>
              <a:gd name="connsiteX0" fmla="*/ 0 w 6286500"/>
              <a:gd name="connsiteY0" fmla="*/ 161925 h 428812"/>
              <a:gd name="connsiteX1" fmla="*/ 871537 w 6286500"/>
              <a:gd name="connsiteY1" fmla="*/ 171451 h 428812"/>
              <a:gd name="connsiteX2" fmla="*/ 1333500 w 6286500"/>
              <a:gd name="connsiteY2" fmla="*/ 428625 h 428812"/>
              <a:gd name="connsiteX3" fmla="*/ 1819275 w 6286500"/>
              <a:gd name="connsiteY3" fmla="*/ 209550 h 428812"/>
              <a:gd name="connsiteX4" fmla="*/ 2162175 w 6286500"/>
              <a:gd name="connsiteY4" fmla="*/ 14287 h 428812"/>
              <a:gd name="connsiteX5" fmla="*/ 2562225 w 6286500"/>
              <a:gd name="connsiteY5" fmla="*/ 319088 h 428812"/>
              <a:gd name="connsiteX6" fmla="*/ 2852738 w 6286500"/>
              <a:gd name="connsiteY6" fmla="*/ 57150 h 428812"/>
              <a:gd name="connsiteX7" fmla="*/ 3181350 w 6286500"/>
              <a:gd name="connsiteY7" fmla="*/ 261937 h 428812"/>
              <a:gd name="connsiteX8" fmla="*/ 3462337 w 6286500"/>
              <a:gd name="connsiteY8" fmla="*/ 376237 h 428812"/>
              <a:gd name="connsiteX9" fmla="*/ 3786187 w 6286500"/>
              <a:gd name="connsiteY9" fmla="*/ 0 h 428812"/>
              <a:gd name="connsiteX10" fmla="*/ 4024312 w 6286500"/>
              <a:gd name="connsiteY10" fmla="*/ 395287 h 428812"/>
              <a:gd name="connsiteX11" fmla="*/ 4562475 w 6286500"/>
              <a:gd name="connsiteY11" fmla="*/ 285750 h 428812"/>
              <a:gd name="connsiteX12" fmla="*/ 4619625 w 6286500"/>
              <a:gd name="connsiteY12" fmla="*/ 238125 h 428812"/>
              <a:gd name="connsiteX13" fmla="*/ 4705350 w 6286500"/>
              <a:gd name="connsiteY13" fmla="*/ 171450 h 428812"/>
              <a:gd name="connsiteX14" fmla="*/ 5181600 w 6286500"/>
              <a:gd name="connsiteY14" fmla="*/ 266700 h 428812"/>
              <a:gd name="connsiteX15" fmla="*/ 5581650 w 6286500"/>
              <a:gd name="connsiteY15" fmla="*/ 314325 h 428812"/>
              <a:gd name="connsiteX16" fmla="*/ 5762625 w 6286500"/>
              <a:gd name="connsiteY16" fmla="*/ 285750 h 428812"/>
              <a:gd name="connsiteX17" fmla="*/ 5800725 w 6286500"/>
              <a:gd name="connsiteY17" fmla="*/ 247650 h 428812"/>
              <a:gd name="connsiteX18" fmla="*/ 5953125 w 6286500"/>
              <a:gd name="connsiteY18" fmla="*/ 209550 h 428812"/>
              <a:gd name="connsiteX19" fmla="*/ 6286500 w 6286500"/>
              <a:gd name="connsiteY19" fmla="*/ 219075 h 428812"/>
              <a:gd name="connsiteX0" fmla="*/ 0 w 6286500"/>
              <a:gd name="connsiteY0" fmla="*/ 161925 h 428812"/>
              <a:gd name="connsiteX1" fmla="*/ 871537 w 6286500"/>
              <a:gd name="connsiteY1" fmla="*/ 171451 h 428812"/>
              <a:gd name="connsiteX2" fmla="*/ 1333500 w 6286500"/>
              <a:gd name="connsiteY2" fmla="*/ 428625 h 428812"/>
              <a:gd name="connsiteX3" fmla="*/ 1819275 w 6286500"/>
              <a:gd name="connsiteY3" fmla="*/ 209550 h 428812"/>
              <a:gd name="connsiteX4" fmla="*/ 2162175 w 6286500"/>
              <a:gd name="connsiteY4" fmla="*/ 14287 h 428812"/>
              <a:gd name="connsiteX5" fmla="*/ 2562225 w 6286500"/>
              <a:gd name="connsiteY5" fmla="*/ 319088 h 428812"/>
              <a:gd name="connsiteX6" fmla="*/ 2852738 w 6286500"/>
              <a:gd name="connsiteY6" fmla="*/ 57150 h 428812"/>
              <a:gd name="connsiteX7" fmla="*/ 3181350 w 6286500"/>
              <a:gd name="connsiteY7" fmla="*/ 261937 h 428812"/>
              <a:gd name="connsiteX8" fmla="*/ 3462337 w 6286500"/>
              <a:gd name="connsiteY8" fmla="*/ 376237 h 428812"/>
              <a:gd name="connsiteX9" fmla="*/ 3786187 w 6286500"/>
              <a:gd name="connsiteY9" fmla="*/ 0 h 428812"/>
              <a:gd name="connsiteX10" fmla="*/ 4024312 w 6286500"/>
              <a:gd name="connsiteY10" fmla="*/ 395287 h 428812"/>
              <a:gd name="connsiteX11" fmla="*/ 4562475 w 6286500"/>
              <a:gd name="connsiteY11" fmla="*/ 285750 h 428812"/>
              <a:gd name="connsiteX12" fmla="*/ 4619625 w 6286500"/>
              <a:gd name="connsiteY12" fmla="*/ 238125 h 428812"/>
              <a:gd name="connsiteX13" fmla="*/ 5181600 w 6286500"/>
              <a:gd name="connsiteY13" fmla="*/ 266700 h 428812"/>
              <a:gd name="connsiteX14" fmla="*/ 5581650 w 6286500"/>
              <a:gd name="connsiteY14" fmla="*/ 314325 h 428812"/>
              <a:gd name="connsiteX15" fmla="*/ 5762625 w 6286500"/>
              <a:gd name="connsiteY15" fmla="*/ 285750 h 428812"/>
              <a:gd name="connsiteX16" fmla="*/ 5800725 w 6286500"/>
              <a:gd name="connsiteY16" fmla="*/ 247650 h 428812"/>
              <a:gd name="connsiteX17" fmla="*/ 5953125 w 6286500"/>
              <a:gd name="connsiteY17" fmla="*/ 209550 h 428812"/>
              <a:gd name="connsiteX18" fmla="*/ 6286500 w 6286500"/>
              <a:gd name="connsiteY18" fmla="*/ 219075 h 428812"/>
              <a:gd name="connsiteX0" fmla="*/ 0 w 6286500"/>
              <a:gd name="connsiteY0" fmla="*/ 161925 h 428812"/>
              <a:gd name="connsiteX1" fmla="*/ 871537 w 6286500"/>
              <a:gd name="connsiteY1" fmla="*/ 171451 h 428812"/>
              <a:gd name="connsiteX2" fmla="*/ 1333500 w 6286500"/>
              <a:gd name="connsiteY2" fmla="*/ 428625 h 428812"/>
              <a:gd name="connsiteX3" fmla="*/ 1819275 w 6286500"/>
              <a:gd name="connsiteY3" fmla="*/ 209550 h 428812"/>
              <a:gd name="connsiteX4" fmla="*/ 2162175 w 6286500"/>
              <a:gd name="connsiteY4" fmla="*/ 14287 h 428812"/>
              <a:gd name="connsiteX5" fmla="*/ 2562225 w 6286500"/>
              <a:gd name="connsiteY5" fmla="*/ 319088 h 428812"/>
              <a:gd name="connsiteX6" fmla="*/ 2852738 w 6286500"/>
              <a:gd name="connsiteY6" fmla="*/ 57150 h 428812"/>
              <a:gd name="connsiteX7" fmla="*/ 3181350 w 6286500"/>
              <a:gd name="connsiteY7" fmla="*/ 261937 h 428812"/>
              <a:gd name="connsiteX8" fmla="*/ 3462337 w 6286500"/>
              <a:gd name="connsiteY8" fmla="*/ 376237 h 428812"/>
              <a:gd name="connsiteX9" fmla="*/ 3786187 w 6286500"/>
              <a:gd name="connsiteY9" fmla="*/ 0 h 428812"/>
              <a:gd name="connsiteX10" fmla="*/ 4024312 w 6286500"/>
              <a:gd name="connsiteY10" fmla="*/ 395287 h 428812"/>
              <a:gd name="connsiteX11" fmla="*/ 4562475 w 6286500"/>
              <a:gd name="connsiteY11" fmla="*/ 285750 h 428812"/>
              <a:gd name="connsiteX12" fmla="*/ 5181600 w 6286500"/>
              <a:gd name="connsiteY12" fmla="*/ 266700 h 428812"/>
              <a:gd name="connsiteX13" fmla="*/ 5581650 w 6286500"/>
              <a:gd name="connsiteY13" fmla="*/ 314325 h 428812"/>
              <a:gd name="connsiteX14" fmla="*/ 5762625 w 6286500"/>
              <a:gd name="connsiteY14" fmla="*/ 285750 h 428812"/>
              <a:gd name="connsiteX15" fmla="*/ 5800725 w 6286500"/>
              <a:gd name="connsiteY15" fmla="*/ 247650 h 428812"/>
              <a:gd name="connsiteX16" fmla="*/ 5953125 w 6286500"/>
              <a:gd name="connsiteY16" fmla="*/ 209550 h 428812"/>
              <a:gd name="connsiteX17" fmla="*/ 6286500 w 6286500"/>
              <a:gd name="connsiteY17" fmla="*/ 219075 h 428812"/>
              <a:gd name="connsiteX0" fmla="*/ 0 w 6286500"/>
              <a:gd name="connsiteY0" fmla="*/ 161925 h 428812"/>
              <a:gd name="connsiteX1" fmla="*/ 871537 w 6286500"/>
              <a:gd name="connsiteY1" fmla="*/ 171451 h 428812"/>
              <a:gd name="connsiteX2" fmla="*/ 1333500 w 6286500"/>
              <a:gd name="connsiteY2" fmla="*/ 428625 h 428812"/>
              <a:gd name="connsiteX3" fmla="*/ 1819275 w 6286500"/>
              <a:gd name="connsiteY3" fmla="*/ 209550 h 428812"/>
              <a:gd name="connsiteX4" fmla="*/ 2162175 w 6286500"/>
              <a:gd name="connsiteY4" fmla="*/ 14287 h 428812"/>
              <a:gd name="connsiteX5" fmla="*/ 2562225 w 6286500"/>
              <a:gd name="connsiteY5" fmla="*/ 319088 h 428812"/>
              <a:gd name="connsiteX6" fmla="*/ 2852738 w 6286500"/>
              <a:gd name="connsiteY6" fmla="*/ 57150 h 428812"/>
              <a:gd name="connsiteX7" fmla="*/ 3181350 w 6286500"/>
              <a:gd name="connsiteY7" fmla="*/ 261937 h 428812"/>
              <a:gd name="connsiteX8" fmla="*/ 3462337 w 6286500"/>
              <a:gd name="connsiteY8" fmla="*/ 376237 h 428812"/>
              <a:gd name="connsiteX9" fmla="*/ 3786187 w 6286500"/>
              <a:gd name="connsiteY9" fmla="*/ 0 h 428812"/>
              <a:gd name="connsiteX10" fmla="*/ 4024312 w 6286500"/>
              <a:gd name="connsiteY10" fmla="*/ 395287 h 428812"/>
              <a:gd name="connsiteX11" fmla="*/ 4562475 w 6286500"/>
              <a:gd name="connsiteY11" fmla="*/ 114300 h 428812"/>
              <a:gd name="connsiteX12" fmla="*/ 5181600 w 6286500"/>
              <a:gd name="connsiteY12" fmla="*/ 266700 h 428812"/>
              <a:gd name="connsiteX13" fmla="*/ 5581650 w 6286500"/>
              <a:gd name="connsiteY13" fmla="*/ 314325 h 428812"/>
              <a:gd name="connsiteX14" fmla="*/ 5762625 w 6286500"/>
              <a:gd name="connsiteY14" fmla="*/ 285750 h 428812"/>
              <a:gd name="connsiteX15" fmla="*/ 5800725 w 6286500"/>
              <a:gd name="connsiteY15" fmla="*/ 247650 h 428812"/>
              <a:gd name="connsiteX16" fmla="*/ 5953125 w 6286500"/>
              <a:gd name="connsiteY16" fmla="*/ 209550 h 428812"/>
              <a:gd name="connsiteX17" fmla="*/ 6286500 w 6286500"/>
              <a:gd name="connsiteY17" fmla="*/ 219075 h 428812"/>
              <a:gd name="connsiteX0" fmla="*/ 0 w 6286500"/>
              <a:gd name="connsiteY0" fmla="*/ 149220 h 416107"/>
              <a:gd name="connsiteX1" fmla="*/ 871537 w 6286500"/>
              <a:gd name="connsiteY1" fmla="*/ 158746 h 416107"/>
              <a:gd name="connsiteX2" fmla="*/ 1333500 w 6286500"/>
              <a:gd name="connsiteY2" fmla="*/ 415920 h 416107"/>
              <a:gd name="connsiteX3" fmla="*/ 1819275 w 6286500"/>
              <a:gd name="connsiteY3" fmla="*/ 196845 h 416107"/>
              <a:gd name="connsiteX4" fmla="*/ 2162175 w 6286500"/>
              <a:gd name="connsiteY4" fmla="*/ 1582 h 416107"/>
              <a:gd name="connsiteX5" fmla="*/ 2562225 w 6286500"/>
              <a:gd name="connsiteY5" fmla="*/ 306383 h 416107"/>
              <a:gd name="connsiteX6" fmla="*/ 2852738 w 6286500"/>
              <a:gd name="connsiteY6" fmla="*/ 44445 h 416107"/>
              <a:gd name="connsiteX7" fmla="*/ 3181350 w 6286500"/>
              <a:gd name="connsiteY7" fmla="*/ 249232 h 416107"/>
              <a:gd name="connsiteX8" fmla="*/ 3462337 w 6286500"/>
              <a:gd name="connsiteY8" fmla="*/ 363532 h 416107"/>
              <a:gd name="connsiteX9" fmla="*/ 3752849 w 6286500"/>
              <a:gd name="connsiteY9" fmla="*/ 39682 h 416107"/>
              <a:gd name="connsiteX10" fmla="*/ 4024312 w 6286500"/>
              <a:gd name="connsiteY10" fmla="*/ 382582 h 416107"/>
              <a:gd name="connsiteX11" fmla="*/ 4562475 w 6286500"/>
              <a:gd name="connsiteY11" fmla="*/ 101595 h 416107"/>
              <a:gd name="connsiteX12" fmla="*/ 5181600 w 6286500"/>
              <a:gd name="connsiteY12" fmla="*/ 253995 h 416107"/>
              <a:gd name="connsiteX13" fmla="*/ 5581650 w 6286500"/>
              <a:gd name="connsiteY13" fmla="*/ 301620 h 416107"/>
              <a:gd name="connsiteX14" fmla="*/ 5762625 w 6286500"/>
              <a:gd name="connsiteY14" fmla="*/ 273045 h 416107"/>
              <a:gd name="connsiteX15" fmla="*/ 5800725 w 6286500"/>
              <a:gd name="connsiteY15" fmla="*/ 234945 h 416107"/>
              <a:gd name="connsiteX16" fmla="*/ 5953125 w 6286500"/>
              <a:gd name="connsiteY16" fmla="*/ 196845 h 416107"/>
              <a:gd name="connsiteX17" fmla="*/ 6286500 w 6286500"/>
              <a:gd name="connsiteY17" fmla="*/ 206370 h 416107"/>
              <a:gd name="connsiteX0" fmla="*/ 0 w 6286500"/>
              <a:gd name="connsiteY0" fmla="*/ 149220 h 416107"/>
              <a:gd name="connsiteX1" fmla="*/ 871537 w 6286500"/>
              <a:gd name="connsiteY1" fmla="*/ 158746 h 416107"/>
              <a:gd name="connsiteX2" fmla="*/ 1333500 w 6286500"/>
              <a:gd name="connsiteY2" fmla="*/ 415920 h 416107"/>
              <a:gd name="connsiteX3" fmla="*/ 1819275 w 6286500"/>
              <a:gd name="connsiteY3" fmla="*/ 196845 h 416107"/>
              <a:gd name="connsiteX4" fmla="*/ 2162175 w 6286500"/>
              <a:gd name="connsiteY4" fmla="*/ 1582 h 416107"/>
              <a:gd name="connsiteX5" fmla="*/ 2562225 w 6286500"/>
              <a:gd name="connsiteY5" fmla="*/ 306383 h 416107"/>
              <a:gd name="connsiteX6" fmla="*/ 2852738 w 6286500"/>
              <a:gd name="connsiteY6" fmla="*/ 44445 h 416107"/>
              <a:gd name="connsiteX7" fmla="*/ 3181350 w 6286500"/>
              <a:gd name="connsiteY7" fmla="*/ 249232 h 416107"/>
              <a:gd name="connsiteX8" fmla="*/ 3462337 w 6286500"/>
              <a:gd name="connsiteY8" fmla="*/ 363532 h 416107"/>
              <a:gd name="connsiteX9" fmla="*/ 3752849 w 6286500"/>
              <a:gd name="connsiteY9" fmla="*/ 39682 h 416107"/>
              <a:gd name="connsiteX10" fmla="*/ 4224337 w 6286500"/>
              <a:gd name="connsiteY10" fmla="*/ 368295 h 416107"/>
              <a:gd name="connsiteX11" fmla="*/ 4562475 w 6286500"/>
              <a:gd name="connsiteY11" fmla="*/ 101595 h 416107"/>
              <a:gd name="connsiteX12" fmla="*/ 5181600 w 6286500"/>
              <a:gd name="connsiteY12" fmla="*/ 253995 h 416107"/>
              <a:gd name="connsiteX13" fmla="*/ 5581650 w 6286500"/>
              <a:gd name="connsiteY13" fmla="*/ 301620 h 416107"/>
              <a:gd name="connsiteX14" fmla="*/ 5762625 w 6286500"/>
              <a:gd name="connsiteY14" fmla="*/ 273045 h 416107"/>
              <a:gd name="connsiteX15" fmla="*/ 5800725 w 6286500"/>
              <a:gd name="connsiteY15" fmla="*/ 234945 h 416107"/>
              <a:gd name="connsiteX16" fmla="*/ 5953125 w 6286500"/>
              <a:gd name="connsiteY16" fmla="*/ 196845 h 416107"/>
              <a:gd name="connsiteX17" fmla="*/ 6286500 w 6286500"/>
              <a:gd name="connsiteY17" fmla="*/ 206370 h 416107"/>
              <a:gd name="connsiteX0" fmla="*/ 0 w 6286500"/>
              <a:gd name="connsiteY0" fmla="*/ 149220 h 416107"/>
              <a:gd name="connsiteX1" fmla="*/ 871537 w 6286500"/>
              <a:gd name="connsiteY1" fmla="*/ 158746 h 416107"/>
              <a:gd name="connsiteX2" fmla="*/ 1333500 w 6286500"/>
              <a:gd name="connsiteY2" fmla="*/ 415920 h 416107"/>
              <a:gd name="connsiteX3" fmla="*/ 1819275 w 6286500"/>
              <a:gd name="connsiteY3" fmla="*/ 196845 h 416107"/>
              <a:gd name="connsiteX4" fmla="*/ 2162175 w 6286500"/>
              <a:gd name="connsiteY4" fmla="*/ 1582 h 416107"/>
              <a:gd name="connsiteX5" fmla="*/ 2562225 w 6286500"/>
              <a:gd name="connsiteY5" fmla="*/ 306383 h 416107"/>
              <a:gd name="connsiteX6" fmla="*/ 2852738 w 6286500"/>
              <a:gd name="connsiteY6" fmla="*/ 44445 h 416107"/>
              <a:gd name="connsiteX7" fmla="*/ 3181350 w 6286500"/>
              <a:gd name="connsiteY7" fmla="*/ 249232 h 416107"/>
              <a:gd name="connsiteX8" fmla="*/ 3462337 w 6286500"/>
              <a:gd name="connsiteY8" fmla="*/ 363532 h 416107"/>
              <a:gd name="connsiteX9" fmla="*/ 3752849 w 6286500"/>
              <a:gd name="connsiteY9" fmla="*/ 39682 h 416107"/>
              <a:gd name="connsiteX10" fmla="*/ 4224337 w 6286500"/>
              <a:gd name="connsiteY10" fmla="*/ 368295 h 416107"/>
              <a:gd name="connsiteX11" fmla="*/ 4710113 w 6286500"/>
              <a:gd name="connsiteY11" fmla="*/ 101595 h 416107"/>
              <a:gd name="connsiteX12" fmla="*/ 5181600 w 6286500"/>
              <a:gd name="connsiteY12" fmla="*/ 253995 h 416107"/>
              <a:gd name="connsiteX13" fmla="*/ 5581650 w 6286500"/>
              <a:gd name="connsiteY13" fmla="*/ 301620 h 416107"/>
              <a:gd name="connsiteX14" fmla="*/ 5762625 w 6286500"/>
              <a:gd name="connsiteY14" fmla="*/ 273045 h 416107"/>
              <a:gd name="connsiteX15" fmla="*/ 5800725 w 6286500"/>
              <a:gd name="connsiteY15" fmla="*/ 234945 h 416107"/>
              <a:gd name="connsiteX16" fmla="*/ 5953125 w 6286500"/>
              <a:gd name="connsiteY16" fmla="*/ 196845 h 416107"/>
              <a:gd name="connsiteX17" fmla="*/ 6286500 w 6286500"/>
              <a:gd name="connsiteY17" fmla="*/ 206370 h 416107"/>
              <a:gd name="connsiteX0" fmla="*/ 0 w 6286500"/>
              <a:gd name="connsiteY0" fmla="*/ 149220 h 416107"/>
              <a:gd name="connsiteX1" fmla="*/ 871537 w 6286500"/>
              <a:gd name="connsiteY1" fmla="*/ 158746 h 416107"/>
              <a:gd name="connsiteX2" fmla="*/ 1333500 w 6286500"/>
              <a:gd name="connsiteY2" fmla="*/ 415920 h 416107"/>
              <a:gd name="connsiteX3" fmla="*/ 1819275 w 6286500"/>
              <a:gd name="connsiteY3" fmla="*/ 196845 h 416107"/>
              <a:gd name="connsiteX4" fmla="*/ 2162175 w 6286500"/>
              <a:gd name="connsiteY4" fmla="*/ 1582 h 416107"/>
              <a:gd name="connsiteX5" fmla="*/ 2562225 w 6286500"/>
              <a:gd name="connsiteY5" fmla="*/ 306383 h 416107"/>
              <a:gd name="connsiteX6" fmla="*/ 2852738 w 6286500"/>
              <a:gd name="connsiteY6" fmla="*/ 44445 h 416107"/>
              <a:gd name="connsiteX7" fmla="*/ 3181350 w 6286500"/>
              <a:gd name="connsiteY7" fmla="*/ 249232 h 416107"/>
              <a:gd name="connsiteX8" fmla="*/ 3462337 w 6286500"/>
              <a:gd name="connsiteY8" fmla="*/ 363532 h 416107"/>
              <a:gd name="connsiteX9" fmla="*/ 3752849 w 6286500"/>
              <a:gd name="connsiteY9" fmla="*/ 39682 h 416107"/>
              <a:gd name="connsiteX10" fmla="*/ 4224337 w 6286500"/>
              <a:gd name="connsiteY10" fmla="*/ 368295 h 416107"/>
              <a:gd name="connsiteX11" fmla="*/ 4710113 w 6286500"/>
              <a:gd name="connsiteY11" fmla="*/ 101595 h 416107"/>
              <a:gd name="connsiteX12" fmla="*/ 5181600 w 6286500"/>
              <a:gd name="connsiteY12" fmla="*/ 253995 h 416107"/>
              <a:gd name="connsiteX13" fmla="*/ 5762625 w 6286500"/>
              <a:gd name="connsiteY13" fmla="*/ 273045 h 416107"/>
              <a:gd name="connsiteX14" fmla="*/ 5800725 w 6286500"/>
              <a:gd name="connsiteY14" fmla="*/ 234945 h 416107"/>
              <a:gd name="connsiteX15" fmla="*/ 5953125 w 6286500"/>
              <a:gd name="connsiteY15" fmla="*/ 196845 h 416107"/>
              <a:gd name="connsiteX16" fmla="*/ 6286500 w 6286500"/>
              <a:gd name="connsiteY16" fmla="*/ 206370 h 416107"/>
              <a:gd name="connsiteX0" fmla="*/ 0 w 6286500"/>
              <a:gd name="connsiteY0" fmla="*/ 149220 h 416107"/>
              <a:gd name="connsiteX1" fmla="*/ 871537 w 6286500"/>
              <a:gd name="connsiteY1" fmla="*/ 158746 h 416107"/>
              <a:gd name="connsiteX2" fmla="*/ 1333500 w 6286500"/>
              <a:gd name="connsiteY2" fmla="*/ 415920 h 416107"/>
              <a:gd name="connsiteX3" fmla="*/ 1819275 w 6286500"/>
              <a:gd name="connsiteY3" fmla="*/ 196845 h 416107"/>
              <a:gd name="connsiteX4" fmla="*/ 2162175 w 6286500"/>
              <a:gd name="connsiteY4" fmla="*/ 1582 h 416107"/>
              <a:gd name="connsiteX5" fmla="*/ 2562225 w 6286500"/>
              <a:gd name="connsiteY5" fmla="*/ 306383 h 416107"/>
              <a:gd name="connsiteX6" fmla="*/ 2852738 w 6286500"/>
              <a:gd name="connsiteY6" fmla="*/ 44445 h 416107"/>
              <a:gd name="connsiteX7" fmla="*/ 3181350 w 6286500"/>
              <a:gd name="connsiteY7" fmla="*/ 249232 h 416107"/>
              <a:gd name="connsiteX8" fmla="*/ 3462337 w 6286500"/>
              <a:gd name="connsiteY8" fmla="*/ 363532 h 416107"/>
              <a:gd name="connsiteX9" fmla="*/ 3752849 w 6286500"/>
              <a:gd name="connsiteY9" fmla="*/ 39682 h 416107"/>
              <a:gd name="connsiteX10" fmla="*/ 4224337 w 6286500"/>
              <a:gd name="connsiteY10" fmla="*/ 368295 h 416107"/>
              <a:gd name="connsiteX11" fmla="*/ 4710113 w 6286500"/>
              <a:gd name="connsiteY11" fmla="*/ 101595 h 416107"/>
              <a:gd name="connsiteX12" fmla="*/ 5181600 w 6286500"/>
              <a:gd name="connsiteY12" fmla="*/ 253995 h 416107"/>
              <a:gd name="connsiteX13" fmla="*/ 5762625 w 6286500"/>
              <a:gd name="connsiteY13" fmla="*/ 273045 h 416107"/>
              <a:gd name="connsiteX14" fmla="*/ 5800725 w 6286500"/>
              <a:gd name="connsiteY14" fmla="*/ 234945 h 416107"/>
              <a:gd name="connsiteX15" fmla="*/ 5953125 w 6286500"/>
              <a:gd name="connsiteY15" fmla="*/ 196845 h 416107"/>
              <a:gd name="connsiteX16" fmla="*/ 6286500 w 6286500"/>
              <a:gd name="connsiteY16" fmla="*/ 201607 h 416107"/>
              <a:gd name="connsiteX0" fmla="*/ 0 w 6286500"/>
              <a:gd name="connsiteY0" fmla="*/ 149220 h 416107"/>
              <a:gd name="connsiteX1" fmla="*/ 871537 w 6286500"/>
              <a:gd name="connsiteY1" fmla="*/ 158746 h 416107"/>
              <a:gd name="connsiteX2" fmla="*/ 1333500 w 6286500"/>
              <a:gd name="connsiteY2" fmla="*/ 415920 h 416107"/>
              <a:gd name="connsiteX3" fmla="*/ 1819275 w 6286500"/>
              <a:gd name="connsiteY3" fmla="*/ 196845 h 416107"/>
              <a:gd name="connsiteX4" fmla="*/ 2162175 w 6286500"/>
              <a:gd name="connsiteY4" fmla="*/ 1582 h 416107"/>
              <a:gd name="connsiteX5" fmla="*/ 2562225 w 6286500"/>
              <a:gd name="connsiteY5" fmla="*/ 306383 h 416107"/>
              <a:gd name="connsiteX6" fmla="*/ 2852738 w 6286500"/>
              <a:gd name="connsiteY6" fmla="*/ 44445 h 416107"/>
              <a:gd name="connsiteX7" fmla="*/ 3181350 w 6286500"/>
              <a:gd name="connsiteY7" fmla="*/ 249232 h 416107"/>
              <a:gd name="connsiteX8" fmla="*/ 3462337 w 6286500"/>
              <a:gd name="connsiteY8" fmla="*/ 363532 h 416107"/>
              <a:gd name="connsiteX9" fmla="*/ 3752849 w 6286500"/>
              <a:gd name="connsiteY9" fmla="*/ 39682 h 416107"/>
              <a:gd name="connsiteX10" fmla="*/ 4224337 w 6286500"/>
              <a:gd name="connsiteY10" fmla="*/ 368295 h 416107"/>
              <a:gd name="connsiteX11" fmla="*/ 4710113 w 6286500"/>
              <a:gd name="connsiteY11" fmla="*/ 101595 h 416107"/>
              <a:gd name="connsiteX12" fmla="*/ 5181600 w 6286500"/>
              <a:gd name="connsiteY12" fmla="*/ 253995 h 416107"/>
              <a:gd name="connsiteX13" fmla="*/ 5762625 w 6286500"/>
              <a:gd name="connsiteY13" fmla="*/ 273045 h 416107"/>
              <a:gd name="connsiteX14" fmla="*/ 5953125 w 6286500"/>
              <a:gd name="connsiteY14" fmla="*/ 196845 h 416107"/>
              <a:gd name="connsiteX15" fmla="*/ 6286500 w 6286500"/>
              <a:gd name="connsiteY15" fmla="*/ 201607 h 416107"/>
              <a:gd name="connsiteX0" fmla="*/ 0 w 6286500"/>
              <a:gd name="connsiteY0" fmla="*/ 149220 h 416107"/>
              <a:gd name="connsiteX1" fmla="*/ 871537 w 6286500"/>
              <a:gd name="connsiteY1" fmla="*/ 158746 h 416107"/>
              <a:gd name="connsiteX2" fmla="*/ 1333500 w 6286500"/>
              <a:gd name="connsiteY2" fmla="*/ 415920 h 416107"/>
              <a:gd name="connsiteX3" fmla="*/ 1819275 w 6286500"/>
              <a:gd name="connsiteY3" fmla="*/ 196845 h 416107"/>
              <a:gd name="connsiteX4" fmla="*/ 2162175 w 6286500"/>
              <a:gd name="connsiteY4" fmla="*/ 1582 h 416107"/>
              <a:gd name="connsiteX5" fmla="*/ 2562225 w 6286500"/>
              <a:gd name="connsiteY5" fmla="*/ 306383 h 416107"/>
              <a:gd name="connsiteX6" fmla="*/ 2852738 w 6286500"/>
              <a:gd name="connsiteY6" fmla="*/ 44445 h 416107"/>
              <a:gd name="connsiteX7" fmla="*/ 3181350 w 6286500"/>
              <a:gd name="connsiteY7" fmla="*/ 249232 h 416107"/>
              <a:gd name="connsiteX8" fmla="*/ 3462337 w 6286500"/>
              <a:gd name="connsiteY8" fmla="*/ 363532 h 416107"/>
              <a:gd name="connsiteX9" fmla="*/ 3752849 w 6286500"/>
              <a:gd name="connsiteY9" fmla="*/ 39682 h 416107"/>
              <a:gd name="connsiteX10" fmla="*/ 4224337 w 6286500"/>
              <a:gd name="connsiteY10" fmla="*/ 368295 h 416107"/>
              <a:gd name="connsiteX11" fmla="*/ 4710113 w 6286500"/>
              <a:gd name="connsiteY11" fmla="*/ 101595 h 416107"/>
              <a:gd name="connsiteX12" fmla="*/ 5181600 w 6286500"/>
              <a:gd name="connsiteY12" fmla="*/ 253995 h 416107"/>
              <a:gd name="connsiteX13" fmla="*/ 5548312 w 6286500"/>
              <a:gd name="connsiteY13" fmla="*/ 339720 h 416107"/>
              <a:gd name="connsiteX14" fmla="*/ 5953125 w 6286500"/>
              <a:gd name="connsiteY14" fmla="*/ 196845 h 416107"/>
              <a:gd name="connsiteX15" fmla="*/ 6286500 w 6286500"/>
              <a:gd name="connsiteY15" fmla="*/ 201607 h 416107"/>
              <a:gd name="connsiteX0" fmla="*/ 0 w 6286500"/>
              <a:gd name="connsiteY0" fmla="*/ 149220 h 416107"/>
              <a:gd name="connsiteX1" fmla="*/ 871537 w 6286500"/>
              <a:gd name="connsiteY1" fmla="*/ 158746 h 416107"/>
              <a:gd name="connsiteX2" fmla="*/ 1333500 w 6286500"/>
              <a:gd name="connsiteY2" fmla="*/ 415920 h 416107"/>
              <a:gd name="connsiteX3" fmla="*/ 1819275 w 6286500"/>
              <a:gd name="connsiteY3" fmla="*/ 196845 h 416107"/>
              <a:gd name="connsiteX4" fmla="*/ 2162175 w 6286500"/>
              <a:gd name="connsiteY4" fmla="*/ 1582 h 416107"/>
              <a:gd name="connsiteX5" fmla="*/ 2562225 w 6286500"/>
              <a:gd name="connsiteY5" fmla="*/ 306383 h 416107"/>
              <a:gd name="connsiteX6" fmla="*/ 2852738 w 6286500"/>
              <a:gd name="connsiteY6" fmla="*/ 44445 h 416107"/>
              <a:gd name="connsiteX7" fmla="*/ 3462337 w 6286500"/>
              <a:gd name="connsiteY7" fmla="*/ 363532 h 416107"/>
              <a:gd name="connsiteX8" fmla="*/ 3752849 w 6286500"/>
              <a:gd name="connsiteY8" fmla="*/ 39682 h 416107"/>
              <a:gd name="connsiteX9" fmla="*/ 4224337 w 6286500"/>
              <a:gd name="connsiteY9" fmla="*/ 368295 h 416107"/>
              <a:gd name="connsiteX10" fmla="*/ 4710113 w 6286500"/>
              <a:gd name="connsiteY10" fmla="*/ 101595 h 416107"/>
              <a:gd name="connsiteX11" fmla="*/ 5181600 w 6286500"/>
              <a:gd name="connsiteY11" fmla="*/ 253995 h 416107"/>
              <a:gd name="connsiteX12" fmla="*/ 5548312 w 6286500"/>
              <a:gd name="connsiteY12" fmla="*/ 339720 h 416107"/>
              <a:gd name="connsiteX13" fmla="*/ 5953125 w 6286500"/>
              <a:gd name="connsiteY13" fmla="*/ 196845 h 416107"/>
              <a:gd name="connsiteX14" fmla="*/ 6286500 w 6286500"/>
              <a:gd name="connsiteY14" fmla="*/ 201607 h 416107"/>
              <a:gd name="connsiteX0" fmla="*/ 0 w 6286500"/>
              <a:gd name="connsiteY0" fmla="*/ 149220 h 416107"/>
              <a:gd name="connsiteX1" fmla="*/ 871537 w 6286500"/>
              <a:gd name="connsiteY1" fmla="*/ 158746 h 416107"/>
              <a:gd name="connsiteX2" fmla="*/ 1333500 w 6286500"/>
              <a:gd name="connsiteY2" fmla="*/ 415920 h 416107"/>
              <a:gd name="connsiteX3" fmla="*/ 1819275 w 6286500"/>
              <a:gd name="connsiteY3" fmla="*/ 196845 h 416107"/>
              <a:gd name="connsiteX4" fmla="*/ 2162175 w 6286500"/>
              <a:gd name="connsiteY4" fmla="*/ 1582 h 416107"/>
              <a:gd name="connsiteX5" fmla="*/ 2562225 w 6286500"/>
              <a:gd name="connsiteY5" fmla="*/ 306383 h 416107"/>
              <a:gd name="connsiteX6" fmla="*/ 2852738 w 6286500"/>
              <a:gd name="connsiteY6" fmla="*/ 44445 h 416107"/>
              <a:gd name="connsiteX7" fmla="*/ 3462337 w 6286500"/>
              <a:gd name="connsiteY7" fmla="*/ 363532 h 416107"/>
              <a:gd name="connsiteX8" fmla="*/ 4224337 w 6286500"/>
              <a:gd name="connsiteY8" fmla="*/ 368295 h 416107"/>
              <a:gd name="connsiteX9" fmla="*/ 4710113 w 6286500"/>
              <a:gd name="connsiteY9" fmla="*/ 101595 h 416107"/>
              <a:gd name="connsiteX10" fmla="*/ 5181600 w 6286500"/>
              <a:gd name="connsiteY10" fmla="*/ 253995 h 416107"/>
              <a:gd name="connsiteX11" fmla="*/ 5548312 w 6286500"/>
              <a:gd name="connsiteY11" fmla="*/ 339720 h 416107"/>
              <a:gd name="connsiteX12" fmla="*/ 5953125 w 6286500"/>
              <a:gd name="connsiteY12" fmla="*/ 196845 h 416107"/>
              <a:gd name="connsiteX13" fmla="*/ 6286500 w 6286500"/>
              <a:gd name="connsiteY13" fmla="*/ 201607 h 416107"/>
              <a:gd name="connsiteX0" fmla="*/ 0 w 6286500"/>
              <a:gd name="connsiteY0" fmla="*/ 149220 h 416107"/>
              <a:gd name="connsiteX1" fmla="*/ 871537 w 6286500"/>
              <a:gd name="connsiteY1" fmla="*/ 158746 h 416107"/>
              <a:gd name="connsiteX2" fmla="*/ 1333500 w 6286500"/>
              <a:gd name="connsiteY2" fmla="*/ 415920 h 416107"/>
              <a:gd name="connsiteX3" fmla="*/ 1819275 w 6286500"/>
              <a:gd name="connsiteY3" fmla="*/ 196845 h 416107"/>
              <a:gd name="connsiteX4" fmla="*/ 2162175 w 6286500"/>
              <a:gd name="connsiteY4" fmla="*/ 1582 h 416107"/>
              <a:gd name="connsiteX5" fmla="*/ 2562225 w 6286500"/>
              <a:gd name="connsiteY5" fmla="*/ 306383 h 416107"/>
              <a:gd name="connsiteX6" fmla="*/ 2852738 w 6286500"/>
              <a:gd name="connsiteY6" fmla="*/ 44445 h 416107"/>
              <a:gd name="connsiteX7" fmla="*/ 3462337 w 6286500"/>
              <a:gd name="connsiteY7" fmla="*/ 363532 h 416107"/>
              <a:gd name="connsiteX8" fmla="*/ 3786188 w 6286500"/>
              <a:gd name="connsiteY8" fmla="*/ 396869 h 416107"/>
              <a:gd name="connsiteX9" fmla="*/ 4224337 w 6286500"/>
              <a:gd name="connsiteY9" fmla="*/ 368295 h 416107"/>
              <a:gd name="connsiteX10" fmla="*/ 4710113 w 6286500"/>
              <a:gd name="connsiteY10" fmla="*/ 101595 h 416107"/>
              <a:gd name="connsiteX11" fmla="*/ 5181600 w 6286500"/>
              <a:gd name="connsiteY11" fmla="*/ 253995 h 416107"/>
              <a:gd name="connsiteX12" fmla="*/ 5548312 w 6286500"/>
              <a:gd name="connsiteY12" fmla="*/ 339720 h 416107"/>
              <a:gd name="connsiteX13" fmla="*/ 5953125 w 6286500"/>
              <a:gd name="connsiteY13" fmla="*/ 196845 h 416107"/>
              <a:gd name="connsiteX14" fmla="*/ 6286500 w 6286500"/>
              <a:gd name="connsiteY14" fmla="*/ 201607 h 416107"/>
              <a:gd name="connsiteX0" fmla="*/ 0 w 6286500"/>
              <a:gd name="connsiteY0" fmla="*/ 149220 h 416107"/>
              <a:gd name="connsiteX1" fmla="*/ 871537 w 6286500"/>
              <a:gd name="connsiteY1" fmla="*/ 158746 h 416107"/>
              <a:gd name="connsiteX2" fmla="*/ 1333500 w 6286500"/>
              <a:gd name="connsiteY2" fmla="*/ 415920 h 416107"/>
              <a:gd name="connsiteX3" fmla="*/ 1819275 w 6286500"/>
              <a:gd name="connsiteY3" fmla="*/ 196845 h 416107"/>
              <a:gd name="connsiteX4" fmla="*/ 2162175 w 6286500"/>
              <a:gd name="connsiteY4" fmla="*/ 1582 h 416107"/>
              <a:gd name="connsiteX5" fmla="*/ 2562225 w 6286500"/>
              <a:gd name="connsiteY5" fmla="*/ 306383 h 416107"/>
              <a:gd name="connsiteX6" fmla="*/ 2852738 w 6286500"/>
              <a:gd name="connsiteY6" fmla="*/ 44445 h 416107"/>
              <a:gd name="connsiteX7" fmla="*/ 3462337 w 6286500"/>
              <a:gd name="connsiteY7" fmla="*/ 363532 h 416107"/>
              <a:gd name="connsiteX8" fmla="*/ 3805238 w 6286500"/>
              <a:gd name="connsiteY8" fmla="*/ 106357 h 416107"/>
              <a:gd name="connsiteX9" fmla="*/ 4224337 w 6286500"/>
              <a:gd name="connsiteY9" fmla="*/ 368295 h 416107"/>
              <a:gd name="connsiteX10" fmla="*/ 4710113 w 6286500"/>
              <a:gd name="connsiteY10" fmla="*/ 101595 h 416107"/>
              <a:gd name="connsiteX11" fmla="*/ 5181600 w 6286500"/>
              <a:gd name="connsiteY11" fmla="*/ 253995 h 416107"/>
              <a:gd name="connsiteX12" fmla="*/ 5548312 w 6286500"/>
              <a:gd name="connsiteY12" fmla="*/ 339720 h 416107"/>
              <a:gd name="connsiteX13" fmla="*/ 5953125 w 6286500"/>
              <a:gd name="connsiteY13" fmla="*/ 196845 h 416107"/>
              <a:gd name="connsiteX14" fmla="*/ 6286500 w 6286500"/>
              <a:gd name="connsiteY14" fmla="*/ 201607 h 416107"/>
              <a:gd name="connsiteX0" fmla="*/ 0 w 6286500"/>
              <a:gd name="connsiteY0" fmla="*/ 148364 h 417064"/>
              <a:gd name="connsiteX1" fmla="*/ 871537 w 6286500"/>
              <a:gd name="connsiteY1" fmla="*/ 157890 h 417064"/>
              <a:gd name="connsiteX2" fmla="*/ 1333500 w 6286500"/>
              <a:gd name="connsiteY2" fmla="*/ 415064 h 417064"/>
              <a:gd name="connsiteX3" fmla="*/ 2162175 w 6286500"/>
              <a:gd name="connsiteY3" fmla="*/ 726 h 417064"/>
              <a:gd name="connsiteX4" fmla="*/ 2562225 w 6286500"/>
              <a:gd name="connsiteY4" fmla="*/ 305527 h 417064"/>
              <a:gd name="connsiteX5" fmla="*/ 2852738 w 6286500"/>
              <a:gd name="connsiteY5" fmla="*/ 43589 h 417064"/>
              <a:gd name="connsiteX6" fmla="*/ 3462337 w 6286500"/>
              <a:gd name="connsiteY6" fmla="*/ 362676 h 417064"/>
              <a:gd name="connsiteX7" fmla="*/ 3805238 w 6286500"/>
              <a:gd name="connsiteY7" fmla="*/ 105501 h 417064"/>
              <a:gd name="connsiteX8" fmla="*/ 4224337 w 6286500"/>
              <a:gd name="connsiteY8" fmla="*/ 367439 h 417064"/>
              <a:gd name="connsiteX9" fmla="*/ 4710113 w 6286500"/>
              <a:gd name="connsiteY9" fmla="*/ 100739 h 417064"/>
              <a:gd name="connsiteX10" fmla="*/ 5181600 w 6286500"/>
              <a:gd name="connsiteY10" fmla="*/ 253139 h 417064"/>
              <a:gd name="connsiteX11" fmla="*/ 5548312 w 6286500"/>
              <a:gd name="connsiteY11" fmla="*/ 338864 h 417064"/>
              <a:gd name="connsiteX12" fmla="*/ 5953125 w 6286500"/>
              <a:gd name="connsiteY12" fmla="*/ 195989 h 417064"/>
              <a:gd name="connsiteX13" fmla="*/ 6286500 w 6286500"/>
              <a:gd name="connsiteY13" fmla="*/ 200751 h 417064"/>
              <a:gd name="connsiteX0" fmla="*/ 0 w 6286500"/>
              <a:gd name="connsiteY0" fmla="*/ 105007 h 372422"/>
              <a:gd name="connsiteX1" fmla="*/ 871537 w 6286500"/>
              <a:gd name="connsiteY1" fmla="*/ 114533 h 372422"/>
              <a:gd name="connsiteX2" fmla="*/ 1333500 w 6286500"/>
              <a:gd name="connsiteY2" fmla="*/ 371707 h 372422"/>
              <a:gd name="connsiteX3" fmla="*/ 2000250 w 6286500"/>
              <a:gd name="connsiteY3" fmla="*/ 24044 h 372422"/>
              <a:gd name="connsiteX4" fmla="*/ 2562225 w 6286500"/>
              <a:gd name="connsiteY4" fmla="*/ 262170 h 372422"/>
              <a:gd name="connsiteX5" fmla="*/ 2852738 w 6286500"/>
              <a:gd name="connsiteY5" fmla="*/ 232 h 372422"/>
              <a:gd name="connsiteX6" fmla="*/ 3462337 w 6286500"/>
              <a:gd name="connsiteY6" fmla="*/ 319319 h 372422"/>
              <a:gd name="connsiteX7" fmla="*/ 3805238 w 6286500"/>
              <a:gd name="connsiteY7" fmla="*/ 62144 h 372422"/>
              <a:gd name="connsiteX8" fmla="*/ 4224337 w 6286500"/>
              <a:gd name="connsiteY8" fmla="*/ 324082 h 372422"/>
              <a:gd name="connsiteX9" fmla="*/ 4710113 w 6286500"/>
              <a:gd name="connsiteY9" fmla="*/ 57382 h 372422"/>
              <a:gd name="connsiteX10" fmla="*/ 5181600 w 6286500"/>
              <a:gd name="connsiteY10" fmla="*/ 209782 h 372422"/>
              <a:gd name="connsiteX11" fmla="*/ 5548312 w 6286500"/>
              <a:gd name="connsiteY11" fmla="*/ 295507 h 372422"/>
              <a:gd name="connsiteX12" fmla="*/ 5953125 w 6286500"/>
              <a:gd name="connsiteY12" fmla="*/ 152632 h 372422"/>
              <a:gd name="connsiteX13" fmla="*/ 6286500 w 6286500"/>
              <a:gd name="connsiteY13" fmla="*/ 157394 h 372422"/>
              <a:gd name="connsiteX0" fmla="*/ 0 w 6286500"/>
              <a:gd name="connsiteY0" fmla="*/ 104789 h 372204"/>
              <a:gd name="connsiteX1" fmla="*/ 871537 w 6286500"/>
              <a:gd name="connsiteY1" fmla="*/ 114315 h 372204"/>
              <a:gd name="connsiteX2" fmla="*/ 1333500 w 6286500"/>
              <a:gd name="connsiteY2" fmla="*/ 371489 h 372204"/>
              <a:gd name="connsiteX3" fmla="*/ 2000250 w 6286500"/>
              <a:gd name="connsiteY3" fmla="*/ 23826 h 372204"/>
              <a:gd name="connsiteX4" fmla="*/ 2466975 w 6286500"/>
              <a:gd name="connsiteY4" fmla="*/ 304815 h 372204"/>
              <a:gd name="connsiteX5" fmla="*/ 2852738 w 6286500"/>
              <a:gd name="connsiteY5" fmla="*/ 14 h 372204"/>
              <a:gd name="connsiteX6" fmla="*/ 3462337 w 6286500"/>
              <a:gd name="connsiteY6" fmla="*/ 319101 h 372204"/>
              <a:gd name="connsiteX7" fmla="*/ 3805238 w 6286500"/>
              <a:gd name="connsiteY7" fmla="*/ 61926 h 372204"/>
              <a:gd name="connsiteX8" fmla="*/ 4224337 w 6286500"/>
              <a:gd name="connsiteY8" fmla="*/ 323864 h 372204"/>
              <a:gd name="connsiteX9" fmla="*/ 4710113 w 6286500"/>
              <a:gd name="connsiteY9" fmla="*/ 57164 h 372204"/>
              <a:gd name="connsiteX10" fmla="*/ 5181600 w 6286500"/>
              <a:gd name="connsiteY10" fmla="*/ 209564 h 372204"/>
              <a:gd name="connsiteX11" fmla="*/ 5548312 w 6286500"/>
              <a:gd name="connsiteY11" fmla="*/ 295289 h 372204"/>
              <a:gd name="connsiteX12" fmla="*/ 5953125 w 6286500"/>
              <a:gd name="connsiteY12" fmla="*/ 152414 h 372204"/>
              <a:gd name="connsiteX13" fmla="*/ 6286500 w 6286500"/>
              <a:gd name="connsiteY13" fmla="*/ 157176 h 372204"/>
              <a:gd name="connsiteX0" fmla="*/ 0 w 6286500"/>
              <a:gd name="connsiteY0" fmla="*/ 105638 h 439438"/>
              <a:gd name="connsiteX1" fmla="*/ 871537 w 6286500"/>
              <a:gd name="connsiteY1" fmla="*/ 115164 h 439438"/>
              <a:gd name="connsiteX2" fmla="*/ 1333500 w 6286500"/>
              <a:gd name="connsiteY2" fmla="*/ 372338 h 439438"/>
              <a:gd name="connsiteX3" fmla="*/ 2000250 w 6286500"/>
              <a:gd name="connsiteY3" fmla="*/ 24675 h 439438"/>
              <a:gd name="connsiteX4" fmla="*/ 2447925 w 6286500"/>
              <a:gd name="connsiteY4" fmla="*/ 439014 h 439438"/>
              <a:gd name="connsiteX5" fmla="*/ 2852738 w 6286500"/>
              <a:gd name="connsiteY5" fmla="*/ 863 h 439438"/>
              <a:gd name="connsiteX6" fmla="*/ 3462337 w 6286500"/>
              <a:gd name="connsiteY6" fmla="*/ 319950 h 439438"/>
              <a:gd name="connsiteX7" fmla="*/ 3805238 w 6286500"/>
              <a:gd name="connsiteY7" fmla="*/ 62775 h 439438"/>
              <a:gd name="connsiteX8" fmla="*/ 4224337 w 6286500"/>
              <a:gd name="connsiteY8" fmla="*/ 324713 h 439438"/>
              <a:gd name="connsiteX9" fmla="*/ 4710113 w 6286500"/>
              <a:gd name="connsiteY9" fmla="*/ 58013 h 439438"/>
              <a:gd name="connsiteX10" fmla="*/ 5181600 w 6286500"/>
              <a:gd name="connsiteY10" fmla="*/ 210413 h 439438"/>
              <a:gd name="connsiteX11" fmla="*/ 5548312 w 6286500"/>
              <a:gd name="connsiteY11" fmla="*/ 296138 h 439438"/>
              <a:gd name="connsiteX12" fmla="*/ 5953125 w 6286500"/>
              <a:gd name="connsiteY12" fmla="*/ 153263 h 439438"/>
              <a:gd name="connsiteX13" fmla="*/ 6286500 w 6286500"/>
              <a:gd name="connsiteY13" fmla="*/ 158025 h 439438"/>
              <a:gd name="connsiteX0" fmla="*/ 0 w 6286500"/>
              <a:gd name="connsiteY0" fmla="*/ 81227 h 415067"/>
              <a:gd name="connsiteX1" fmla="*/ 871537 w 6286500"/>
              <a:gd name="connsiteY1" fmla="*/ 90753 h 415067"/>
              <a:gd name="connsiteX2" fmla="*/ 1333500 w 6286500"/>
              <a:gd name="connsiteY2" fmla="*/ 347927 h 415067"/>
              <a:gd name="connsiteX3" fmla="*/ 2000250 w 6286500"/>
              <a:gd name="connsiteY3" fmla="*/ 264 h 415067"/>
              <a:gd name="connsiteX4" fmla="*/ 2447925 w 6286500"/>
              <a:gd name="connsiteY4" fmla="*/ 414603 h 415067"/>
              <a:gd name="connsiteX5" fmla="*/ 2967038 w 6286500"/>
              <a:gd name="connsiteY5" fmla="*/ 14552 h 415067"/>
              <a:gd name="connsiteX6" fmla="*/ 3462337 w 6286500"/>
              <a:gd name="connsiteY6" fmla="*/ 295539 h 415067"/>
              <a:gd name="connsiteX7" fmla="*/ 3805238 w 6286500"/>
              <a:gd name="connsiteY7" fmla="*/ 38364 h 415067"/>
              <a:gd name="connsiteX8" fmla="*/ 4224337 w 6286500"/>
              <a:gd name="connsiteY8" fmla="*/ 300302 h 415067"/>
              <a:gd name="connsiteX9" fmla="*/ 4710113 w 6286500"/>
              <a:gd name="connsiteY9" fmla="*/ 33602 h 415067"/>
              <a:gd name="connsiteX10" fmla="*/ 5181600 w 6286500"/>
              <a:gd name="connsiteY10" fmla="*/ 186002 h 415067"/>
              <a:gd name="connsiteX11" fmla="*/ 5548312 w 6286500"/>
              <a:gd name="connsiteY11" fmla="*/ 271727 h 415067"/>
              <a:gd name="connsiteX12" fmla="*/ 5953125 w 6286500"/>
              <a:gd name="connsiteY12" fmla="*/ 128852 h 415067"/>
              <a:gd name="connsiteX13" fmla="*/ 6286500 w 6286500"/>
              <a:gd name="connsiteY13" fmla="*/ 133614 h 415067"/>
              <a:gd name="connsiteX0" fmla="*/ 0 w 6286500"/>
              <a:gd name="connsiteY0" fmla="*/ 81227 h 415067"/>
              <a:gd name="connsiteX1" fmla="*/ 871537 w 6286500"/>
              <a:gd name="connsiteY1" fmla="*/ 90753 h 415067"/>
              <a:gd name="connsiteX2" fmla="*/ 1333500 w 6286500"/>
              <a:gd name="connsiteY2" fmla="*/ 347927 h 415067"/>
              <a:gd name="connsiteX3" fmla="*/ 2000250 w 6286500"/>
              <a:gd name="connsiteY3" fmla="*/ 264 h 415067"/>
              <a:gd name="connsiteX4" fmla="*/ 2447925 w 6286500"/>
              <a:gd name="connsiteY4" fmla="*/ 414603 h 415067"/>
              <a:gd name="connsiteX5" fmla="*/ 2967038 w 6286500"/>
              <a:gd name="connsiteY5" fmla="*/ 14552 h 415067"/>
              <a:gd name="connsiteX6" fmla="*/ 3462337 w 6286500"/>
              <a:gd name="connsiteY6" fmla="*/ 295539 h 415067"/>
              <a:gd name="connsiteX7" fmla="*/ 3805238 w 6286500"/>
              <a:gd name="connsiteY7" fmla="*/ 38364 h 415067"/>
              <a:gd name="connsiteX8" fmla="*/ 4224337 w 6286500"/>
              <a:gd name="connsiteY8" fmla="*/ 300302 h 415067"/>
              <a:gd name="connsiteX9" fmla="*/ 4710113 w 6286500"/>
              <a:gd name="connsiteY9" fmla="*/ 33602 h 415067"/>
              <a:gd name="connsiteX10" fmla="*/ 5181600 w 6286500"/>
              <a:gd name="connsiteY10" fmla="*/ 186002 h 415067"/>
              <a:gd name="connsiteX11" fmla="*/ 5548312 w 6286500"/>
              <a:gd name="connsiteY11" fmla="*/ 271727 h 415067"/>
              <a:gd name="connsiteX12" fmla="*/ 5953125 w 6286500"/>
              <a:gd name="connsiteY12" fmla="*/ 128852 h 415067"/>
              <a:gd name="connsiteX13" fmla="*/ 6286500 w 6286500"/>
              <a:gd name="connsiteY13" fmla="*/ 133614 h 415067"/>
              <a:gd name="connsiteX0" fmla="*/ 0 w 6286500"/>
              <a:gd name="connsiteY0" fmla="*/ 81227 h 415228"/>
              <a:gd name="connsiteX1" fmla="*/ 871537 w 6286500"/>
              <a:gd name="connsiteY1" fmla="*/ 90753 h 415228"/>
              <a:gd name="connsiteX2" fmla="*/ 1333500 w 6286500"/>
              <a:gd name="connsiteY2" fmla="*/ 347927 h 415228"/>
              <a:gd name="connsiteX3" fmla="*/ 2000250 w 6286500"/>
              <a:gd name="connsiteY3" fmla="*/ 264 h 415228"/>
              <a:gd name="connsiteX4" fmla="*/ 2447925 w 6286500"/>
              <a:gd name="connsiteY4" fmla="*/ 414603 h 415228"/>
              <a:gd name="connsiteX5" fmla="*/ 2967038 w 6286500"/>
              <a:gd name="connsiteY5" fmla="*/ 14552 h 415228"/>
              <a:gd name="connsiteX6" fmla="*/ 3462337 w 6286500"/>
              <a:gd name="connsiteY6" fmla="*/ 295539 h 415228"/>
              <a:gd name="connsiteX7" fmla="*/ 3805238 w 6286500"/>
              <a:gd name="connsiteY7" fmla="*/ 38364 h 415228"/>
              <a:gd name="connsiteX8" fmla="*/ 4224337 w 6286500"/>
              <a:gd name="connsiteY8" fmla="*/ 300302 h 415228"/>
              <a:gd name="connsiteX9" fmla="*/ 4710113 w 6286500"/>
              <a:gd name="connsiteY9" fmla="*/ 33602 h 415228"/>
              <a:gd name="connsiteX10" fmla="*/ 5181600 w 6286500"/>
              <a:gd name="connsiteY10" fmla="*/ 186002 h 415228"/>
              <a:gd name="connsiteX11" fmla="*/ 5548312 w 6286500"/>
              <a:gd name="connsiteY11" fmla="*/ 271727 h 415228"/>
              <a:gd name="connsiteX12" fmla="*/ 5953125 w 6286500"/>
              <a:gd name="connsiteY12" fmla="*/ 128852 h 415228"/>
              <a:gd name="connsiteX13" fmla="*/ 6286500 w 6286500"/>
              <a:gd name="connsiteY13" fmla="*/ 133614 h 415228"/>
              <a:gd name="connsiteX0" fmla="*/ 0 w 6388100"/>
              <a:gd name="connsiteY0" fmla="*/ 81227 h 415228"/>
              <a:gd name="connsiteX1" fmla="*/ 871537 w 6388100"/>
              <a:gd name="connsiteY1" fmla="*/ 90753 h 415228"/>
              <a:gd name="connsiteX2" fmla="*/ 1333500 w 6388100"/>
              <a:gd name="connsiteY2" fmla="*/ 347927 h 415228"/>
              <a:gd name="connsiteX3" fmla="*/ 2000250 w 6388100"/>
              <a:gd name="connsiteY3" fmla="*/ 264 h 415228"/>
              <a:gd name="connsiteX4" fmla="*/ 2447925 w 6388100"/>
              <a:gd name="connsiteY4" fmla="*/ 414603 h 415228"/>
              <a:gd name="connsiteX5" fmla="*/ 2967038 w 6388100"/>
              <a:gd name="connsiteY5" fmla="*/ 14552 h 415228"/>
              <a:gd name="connsiteX6" fmla="*/ 3462337 w 6388100"/>
              <a:gd name="connsiteY6" fmla="*/ 295539 h 415228"/>
              <a:gd name="connsiteX7" fmla="*/ 3805238 w 6388100"/>
              <a:gd name="connsiteY7" fmla="*/ 38364 h 415228"/>
              <a:gd name="connsiteX8" fmla="*/ 4224337 w 6388100"/>
              <a:gd name="connsiteY8" fmla="*/ 300302 h 415228"/>
              <a:gd name="connsiteX9" fmla="*/ 4710113 w 6388100"/>
              <a:gd name="connsiteY9" fmla="*/ 33602 h 415228"/>
              <a:gd name="connsiteX10" fmla="*/ 5181600 w 6388100"/>
              <a:gd name="connsiteY10" fmla="*/ 186002 h 415228"/>
              <a:gd name="connsiteX11" fmla="*/ 5548312 w 6388100"/>
              <a:gd name="connsiteY11" fmla="*/ 271727 h 415228"/>
              <a:gd name="connsiteX12" fmla="*/ 5953125 w 6388100"/>
              <a:gd name="connsiteY12" fmla="*/ 128852 h 415228"/>
              <a:gd name="connsiteX13" fmla="*/ 6388100 w 6388100"/>
              <a:gd name="connsiteY13" fmla="*/ 104586 h 415228"/>
              <a:gd name="connsiteX0" fmla="*/ 0 w 6388100"/>
              <a:gd name="connsiteY0" fmla="*/ 81227 h 415228"/>
              <a:gd name="connsiteX1" fmla="*/ 871537 w 6388100"/>
              <a:gd name="connsiteY1" fmla="*/ 90753 h 415228"/>
              <a:gd name="connsiteX2" fmla="*/ 1333500 w 6388100"/>
              <a:gd name="connsiteY2" fmla="*/ 347927 h 415228"/>
              <a:gd name="connsiteX3" fmla="*/ 2000250 w 6388100"/>
              <a:gd name="connsiteY3" fmla="*/ 264 h 415228"/>
              <a:gd name="connsiteX4" fmla="*/ 2447925 w 6388100"/>
              <a:gd name="connsiteY4" fmla="*/ 414603 h 415228"/>
              <a:gd name="connsiteX5" fmla="*/ 2967038 w 6388100"/>
              <a:gd name="connsiteY5" fmla="*/ 14552 h 415228"/>
              <a:gd name="connsiteX6" fmla="*/ 3462337 w 6388100"/>
              <a:gd name="connsiteY6" fmla="*/ 295539 h 415228"/>
              <a:gd name="connsiteX7" fmla="*/ 3805238 w 6388100"/>
              <a:gd name="connsiteY7" fmla="*/ 38364 h 415228"/>
              <a:gd name="connsiteX8" fmla="*/ 4224337 w 6388100"/>
              <a:gd name="connsiteY8" fmla="*/ 300302 h 415228"/>
              <a:gd name="connsiteX9" fmla="*/ 4710113 w 6388100"/>
              <a:gd name="connsiteY9" fmla="*/ 33602 h 415228"/>
              <a:gd name="connsiteX10" fmla="*/ 5181600 w 6388100"/>
              <a:gd name="connsiteY10" fmla="*/ 186002 h 415228"/>
              <a:gd name="connsiteX11" fmla="*/ 5953125 w 6388100"/>
              <a:gd name="connsiteY11" fmla="*/ 128852 h 415228"/>
              <a:gd name="connsiteX12" fmla="*/ 6388100 w 6388100"/>
              <a:gd name="connsiteY12" fmla="*/ 104586 h 415228"/>
              <a:gd name="connsiteX0" fmla="*/ 0 w 6388100"/>
              <a:gd name="connsiteY0" fmla="*/ 81227 h 415228"/>
              <a:gd name="connsiteX1" fmla="*/ 871537 w 6388100"/>
              <a:gd name="connsiteY1" fmla="*/ 90753 h 415228"/>
              <a:gd name="connsiteX2" fmla="*/ 1333500 w 6388100"/>
              <a:gd name="connsiteY2" fmla="*/ 347927 h 415228"/>
              <a:gd name="connsiteX3" fmla="*/ 2000250 w 6388100"/>
              <a:gd name="connsiteY3" fmla="*/ 264 h 415228"/>
              <a:gd name="connsiteX4" fmla="*/ 2447925 w 6388100"/>
              <a:gd name="connsiteY4" fmla="*/ 414603 h 415228"/>
              <a:gd name="connsiteX5" fmla="*/ 2967038 w 6388100"/>
              <a:gd name="connsiteY5" fmla="*/ 14552 h 415228"/>
              <a:gd name="connsiteX6" fmla="*/ 3462337 w 6388100"/>
              <a:gd name="connsiteY6" fmla="*/ 295539 h 415228"/>
              <a:gd name="connsiteX7" fmla="*/ 3805238 w 6388100"/>
              <a:gd name="connsiteY7" fmla="*/ 38364 h 415228"/>
              <a:gd name="connsiteX8" fmla="*/ 4224337 w 6388100"/>
              <a:gd name="connsiteY8" fmla="*/ 300302 h 415228"/>
              <a:gd name="connsiteX9" fmla="*/ 4710113 w 6388100"/>
              <a:gd name="connsiteY9" fmla="*/ 33602 h 415228"/>
              <a:gd name="connsiteX10" fmla="*/ 5181600 w 6388100"/>
              <a:gd name="connsiteY10" fmla="*/ 186002 h 415228"/>
              <a:gd name="connsiteX11" fmla="*/ 6388100 w 6388100"/>
              <a:gd name="connsiteY11" fmla="*/ 104586 h 415228"/>
              <a:gd name="connsiteX0" fmla="*/ 0 w 6416675"/>
              <a:gd name="connsiteY0" fmla="*/ 81227 h 415228"/>
              <a:gd name="connsiteX1" fmla="*/ 871537 w 6416675"/>
              <a:gd name="connsiteY1" fmla="*/ 90753 h 415228"/>
              <a:gd name="connsiteX2" fmla="*/ 1333500 w 6416675"/>
              <a:gd name="connsiteY2" fmla="*/ 347927 h 415228"/>
              <a:gd name="connsiteX3" fmla="*/ 2000250 w 6416675"/>
              <a:gd name="connsiteY3" fmla="*/ 264 h 415228"/>
              <a:gd name="connsiteX4" fmla="*/ 2447925 w 6416675"/>
              <a:gd name="connsiteY4" fmla="*/ 414603 h 415228"/>
              <a:gd name="connsiteX5" fmla="*/ 2967038 w 6416675"/>
              <a:gd name="connsiteY5" fmla="*/ 14552 h 415228"/>
              <a:gd name="connsiteX6" fmla="*/ 3462337 w 6416675"/>
              <a:gd name="connsiteY6" fmla="*/ 295539 h 415228"/>
              <a:gd name="connsiteX7" fmla="*/ 3805238 w 6416675"/>
              <a:gd name="connsiteY7" fmla="*/ 38364 h 415228"/>
              <a:gd name="connsiteX8" fmla="*/ 4224337 w 6416675"/>
              <a:gd name="connsiteY8" fmla="*/ 300302 h 415228"/>
              <a:gd name="connsiteX9" fmla="*/ 4710113 w 6416675"/>
              <a:gd name="connsiteY9" fmla="*/ 33602 h 415228"/>
              <a:gd name="connsiteX10" fmla="*/ 5181600 w 6416675"/>
              <a:gd name="connsiteY10" fmla="*/ 186002 h 415228"/>
              <a:gd name="connsiteX11" fmla="*/ 6416675 w 6416675"/>
              <a:gd name="connsiteY11" fmla="*/ 196661 h 415228"/>
              <a:gd name="connsiteX0" fmla="*/ 0 w 6403975"/>
              <a:gd name="connsiteY0" fmla="*/ 81227 h 415228"/>
              <a:gd name="connsiteX1" fmla="*/ 871537 w 6403975"/>
              <a:gd name="connsiteY1" fmla="*/ 90753 h 415228"/>
              <a:gd name="connsiteX2" fmla="*/ 1333500 w 6403975"/>
              <a:gd name="connsiteY2" fmla="*/ 347927 h 415228"/>
              <a:gd name="connsiteX3" fmla="*/ 2000250 w 6403975"/>
              <a:gd name="connsiteY3" fmla="*/ 264 h 415228"/>
              <a:gd name="connsiteX4" fmla="*/ 2447925 w 6403975"/>
              <a:gd name="connsiteY4" fmla="*/ 414603 h 415228"/>
              <a:gd name="connsiteX5" fmla="*/ 2967038 w 6403975"/>
              <a:gd name="connsiteY5" fmla="*/ 14552 h 415228"/>
              <a:gd name="connsiteX6" fmla="*/ 3462337 w 6403975"/>
              <a:gd name="connsiteY6" fmla="*/ 295539 h 415228"/>
              <a:gd name="connsiteX7" fmla="*/ 3805238 w 6403975"/>
              <a:gd name="connsiteY7" fmla="*/ 38364 h 415228"/>
              <a:gd name="connsiteX8" fmla="*/ 4224337 w 6403975"/>
              <a:gd name="connsiteY8" fmla="*/ 300302 h 415228"/>
              <a:gd name="connsiteX9" fmla="*/ 4710113 w 6403975"/>
              <a:gd name="connsiteY9" fmla="*/ 33602 h 415228"/>
              <a:gd name="connsiteX10" fmla="*/ 5181600 w 6403975"/>
              <a:gd name="connsiteY10" fmla="*/ 186002 h 415228"/>
              <a:gd name="connsiteX11" fmla="*/ 6403975 w 6403975"/>
              <a:gd name="connsiteY11" fmla="*/ 180786 h 415228"/>
              <a:gd name="connsiteX0" fmla="*/ 0 w 6403975"/>
              <a:gd name="connsiteY0" fmla="*/ 81227 h 415228"/>
              <a:gd name="connsiteX1" fmla="*/ 871537 w 6403975"/>
              <a:gd name="connsiteY1" fmla="*/ 90753 h 415228"/>
              <a:gd name="connsiteX2" fmla="*/ 1333500 w 6403975"/>
              <a:gd name="connsiteY2" fmla="*/ 347927 h 415228"/>
              <a:gd name="connsiteX3" fmla="*/ 2000250 w 6403975"/>
              <a:gd name="connsiteY3" fmla="*/ 264 h 415228"/>
              <a:gd name="connsiteX4" fmla="*/ 2447925 w 6403975"/>
              <a:gd name="connsiteY4" fmla="*/ 414603 h 415228"/>
              <a:gd name="connsiteX5" fmla="*/ 2967038 w 6403975"/>
              <a:gd name="connsiteY5" fmla="*/ 14552 h 415228"/>
              <a:gd name="connsiteX6" fmla="*/ 3462337 w 6403975"/>
              <a:gd name="connsiteY6" fmla="*/ 295539 h 415228"/>
              <a:gd name="connsiteX7" fmla="*/ 3805238 w 6403975"/>
              <a:gd name="connsiteY7" fmla="*/ 38364 h 415228"/>
              <a:gd name="connsiteX8" fmla="*/ 4224337 w 6403975"/>
              <a:gd name="connsiteY8" fmla="*/ 300302 h 415228"/>
              <a:gd name="connsiteX9" fmla="*/ 4710113 w 6403975"/>
              <a:gd name="connsiteY9" fmla="*/ 33602 h 415228"/>
              <a:gd name="connsiteX10" fmla="*/ 5181600 w 6403975"/>
              <a:gd name="connsiteY10" fmla="*/ 186002 h 415228"/>
              <a:gd name="connsiteX11" fmla="*/ 6403975 w 6403975"/>
              <a:gd name="connsiteY11" fmla="*/ 199836 h 415228"/>
              <a:gd name="connsiteX0" fmla="*/ 0 w 6403975"/>
              <a:gd name="connsiteY0" fmla="*/ 81227 h 415228"/>
              <a:gd name="connsiteX1" fmla="*/ 871537 w 6403975"/>
              <a:gd name="connsiteY1" fmla="*/ 90753 h 415228"/>
              <a:gd name="connsiteX2" fmla="*/ 1333500 w 6403975"/>
              <a:gd name="connsiteY2" fmla="*/ 347927 h 415228"/>
              <a:gd name="connsiteX3" fmla="*/ 2000250 w 6403975"/>
              <a:gd name="connsiteY3" fmla="*/ 264 h 415228"/>
              <a:gd name="connsiteX4" fmla="*/ 2447925 w 6403975"/>
              <a:gd name="connsiteY4" fmla="*/ 414603 h 415228"/>
              <a:gd name="connsiteX5" fmla="*/ 2967038 w 6403975"/>
              <a:gd name="connsiteY5" fmla="*/ 14552 h 415228"/>
              <a:gd name="connsiteX6" fmla="*/ 3462337 w 6403975"/>
              <a:gd name="connsiteY6" fmla="*/ 295539 h 415228"/>
              <a:gd name="connsiteX7" fmla="*/ 3805238 w 6403975"/>
              <a:gd name="connsiteY7" fmla="*/ 38364 h 415228"/>
              <a:gd name="connsiteX8" fmla="*/ 4224337 w 6403975"/>
              <a:gd name="connsiteY8" fmla="*/ 300302 h 415228"/>
              <a:gd name="connsiteX9" fmla="*/ 4710113 w 6403975"/>
              <a:gd name="connsiteY9" fmla="*/ 33602 h 415228"/>
              <a:gd name="connsiteX10" fmla="*/ 5181600 w 6403975"/>
              <a:gd name="connsiteY10" fmla="*/ 186002 h 415228"/>
              <a:gd name="connsiteX11" fmla="*/ 6403975 w 6403975"/>
              <a:gd name="connsiteY11" fmla="*/ 209361 h 415228"/>
              <a:gd name="connsiteX0" fmla="*/ 0 w 6403975"/>
              <a:gd name="connsiteY0" fmla="*/ 81227 h 415228"/>
              <a:gd name="connsiteX1" fmla="*/ 871537 w 6403975"/>
              <a:gd name="connsiteY1" fmla="*/ 90753 h 415228"/>
              <a:gd name="connsiteX2" fmla="*/ 1333500 w 6403975"/>
              <a:gd name="connsiteY2" fmla="*/ 347927 h 415228"/>
              <a:gd name="connsiteX3" fmla="*/ 2000250 w 6403975"/>
              <a:gd name="connsiteY3" fmla="*/ 264 h 415228"/>
              <a:gd name="connsiteX4" fmla="*/ 2447925 w 6403975"/>
              <a:gd name="connsiteY4" fmla="*/ 414603 h 415228"/>
              <a:gd name="connsiteX5" fmla="*/ 2967038 w 6403975"/>
              <a:gd name="connsiteY5" fmla="*/ 14552 h 415228"/>
              <a:gd name="connsiteX6" fmla="*/ 3462337 w 6403975"/>
              <a:gd name="connsiteY6" fmla="*/ 295539 h 415228"/>
              <a:gd name="connsiteX7" fmla="*/ 3805238 w 6403975"/>
              <a:gd name="connsiteY7" fmla="*/ 38364 h 415228"/>
              <a:gd name="connsiteX8" fmla="*/ 4224337 w 6403975"/>
              <a:gd name="connsiteY8" fmla="*/ 300302 h 415228"/>
              <a:gd name="connsiteX9" fmla="*/ 4710113 w 6403975"/>
              <a:gd name="connsiteY9" fmla="*/ 33602 h 415228"/>
              <a:gd name="connsiteX10" fmla="*/ 5181600 w 6403975"/>
              <a:gd name="connsiteY10" fmla="*/ 186002 h 415228"/>
              <a:gd name="connsiteX11" fmla="*/ 6403975 w 6403975"/>
              <a:gd name="connsiteY11" fmla="*/ 204599 h 415228"/>
              <a:gd name="connsiteX0" fmla="*/ 0 w 6403975"/>
              <a:gd name="connsiteY0" fmla="*/ 81227 h 415228"/>
              <a:gd name="connsiteX1" fmla="*/ 871537 w 6403975"/>
              <a:gd name="connsiteY1" fmla="*/ 90753 h 415228"/>
              <a:gd name="connsiteX2" fmla="*/ 1333500 w 6403975"/>
              <a:gd name="connsiteY2" fmla="*/ 347927 h 415228"/>
              <a:gd name="connsiteX3" fmla="*/ 2000250 w 6403975"/>
              <a:gd name="connsiteY3" fmla="*/ 264 h 415228"/>
              <a:gd name="connsiteX4" fmla="*/ 2447925 w 6403975"/>
              <a:gd name="connsiteY4" fmla="*/ 414603 h 415228"/>
              <a:gd name="connsiteX5" fmla="*/ 2967038 w 6403975"/>
              <a:gd name="connsiteY5" fmla="*/ 14552 h 415228"/>
              <a:gd name="connsiteX6" fmla="*/ 3462337 w 6403975"/>
              <a:gd name="connsiteY6" fmla="*/ 295539 h 415228"/>
              <a:gd name="connsiteX7" fmla="*/ 3805238 w 6403975"/>
              <a:gd name="connsiteY7" fmla="*/ 38364 h 415228"/>
              <a:gd name="connsiteX8" fmla="*/ 4224337 w 6403975"/>
              <a:gd name="connsiteY8" fmla="*/ 300302 h 415228"/>
              <a:gd name="connsiteX9" fmla="*/ 4710113 w 6403975"/>
              <a:gd name="connsiteY9" fmla="*/ 33602 h 415228"/>
              <a:gd name="connsiteX10" fmla="*/ 5181600 w 6403975"/>
              <a:gd name="connsiteY10" fmla="*/ 186002 h 415228"/>
              <a:gd name="connsiteX11" fmla="*/ 6403975 w 6403975"/>
              <a:gd name="connsiteY11" fmla="*/ 210949 h 415228"/>
              <a:gd name="connsiteX0" fmla="*/ 0 w 6400800"/>
              <a:gd name="connsiteY0" fmla="*/ 81227 h 415228"/>
              <a:gd name="connsiteX1" fmla="*/ 871537 w 6400800"/>
              <a:gd name="connsiteY1" fmla="*/ 90753 h 415228"/>
              <a:gd name="connsiteX2" fmla="*/ 1333500 w 6400800"/>
              <a:gd name="connsiteY2" fmla="*/ 347927 h 415228"/>
              <a:gd name="connsiteX3" fmla="*/ 2000250 w 6400800"/>
              <a:gd name="connsiteY3" fmla="*/ 264 h 415228"/>
              <a:gd name="connsiteX4" fmla="*/ 2447925 w 6400800"/>
              <a:gd name="connsiteY4" fmla="*/ 414603 h 415228"/>
              <a:gd name="connsiteX5" fmla="*/ 2967038 w 6400800"/>
              <a:gd name="connsiteY5" fmla="*/ 14552 h 415228"/>
              <a:gd name="connsiteX6" fmla="*/ 3462337 w 6400800"/>
              <a:gd name="connsiteY6" fmla="*/ 295539 h 415228"/>
              <a:gd name="connsiteX7" fmla="*/ 3805238 w 6400800"/>
              <a:gd name="connsiteY7" fmla="*/ 38364 h 415228"/>
              <a:gd name="connsiteX8" fmla="*/ 4224337 w 6400800"/>
              <a:gd name="connsiteY8" fmla="*/ 300302 h 415228"/>
              <a:gd name="connsiteX9" fmla="*/ 4710113 w 6400800"/>
              <a:gd name="connsiteY9" fmla="*/ 33602 h 415228"/>
              <a:gd name="connsiteX10" fmla="*/ 5181600 w 6400800"/>
              <a:gd name="connsiteY10" fmla="*/ 186002 h 415228"/>
              <a:gd name="connsiteX11" fmla="*/ 6400800 w 6400800"/>
              <a:gd name="connsiteY11" fmla="*/ 201424 h 415228"/>
              <a:gd name="connsiteX0" fmla="*/ 0 w 6400800"/>
              <a:gd name="connsiteY0" fmla="*/ 81227 h 415228"/>
              <a:gd name="connsiteX1" fmla="*/ 871537 w 6400800"/>
              <a:gd name="connsiteY1" fmla="*/ 90753 h 415228"/>
              <a:gd name="connsiteX2" fmla="*/ 1333500 w 6400800"/>
              <a:gd name="connsiteY2" fmla="*/ 347927 h 415228"/>
              <a:gd name="connsiteX3" fmla="*/ 2000250 w 6400800"/>
              <a:gd name="connsiteY3" fmla="*/ 264 h 415228"/>
              <a:gd name="connsiteX4" fmla="*/ 2447925 w 6400800"/>
              <a:gd name="connsiteY4" fmla="*/ 414603 h 415228"/>
              <a:gd name="connsiteX5" fmla="*/ 2967038 w 6400800"/>
              <a:gd name="connsiteY5" fmla="*/ 14552 h 415228"/>
              <a:gd name="connsiteX6" fmla="*/ 3462337 w 6400800"/>
              <a:gd name="connsiteY6" fmla="*/ 295539 h 415228"/>
              <a:gd name="connsiteX7" fmla="*/ 3805238 w 6400800"/>
              <a:gd name="connsiteY7" fmla="*/ 38364 h 415228"/>
              <a:gd name="connsiteX8" fmla="*/ 4224337 w 6400800"/>
              <a:gd name="connsiteY8" fmla="*/ 300302 h 415228"/>
              <a:gd name="connsiteX9" fmla="*/ 4710113 w 6400800"/>
              <a:gd name="connsiteY9" fmla="*/ 33602 h 415228"/>
              <a:gd name="connsiteX10" fmla="*/ 5181600 w 6400800"/>
              <a:gd name="connsiteY10" fmla="*/ 186002 h 415228"/>
              <a:gd name="connsiteX11" fmla="*/ 6400800 w 6400800"/>
              <a:gd name="connsiteY11" fmla="*/ 207774 h 415228"/>
              <a:gd name="connsiteX0" fmla="*/ 0 w 6399213"/>
              <a:gd name="connsiteY0" fmla="*/ 81227 h 415228"/>
              <a:gd name="connsiteX1" fmla="*/ 871537 w 6399213"/>
              <a:gd name="connsiteY1" fmla="*/ 90753 h 415228"/>
              <a:gd name="connsiteX2" fmla="*/ 1333500 w 6399213"/>
              <a:gd name="connsiteY2" fmla="*/ 347927 h 415228"/>
              <a:gd name="connsiteX3" fmla="*/ 2000250 w 6399213"/>
              <a:gd name="connsiteY3" fmla="*/ 264 h 415228"/>
              <a:gd name="connsiteX4" fmla="*/ 2447925 w 6399213"/>
              <a:gd name="connsiteY4" fmla="*/ 414603 h 415228"/>
              <a:gd name="connsiteX5" fmla="*/ 2967038 w 6399213"/>
              <a:gd name="connsiteY5" fmla="*/ 14552 h 415228"/>
              <a:gd name="connsiteX6" fmla="*/ 3462337 w 6399213"/>
              <a:gd name="connsiteY6" fmla="*/ 295539 h 415228"/>
              <a:gd name="connsiteX7" fmla="*/ 3805238 w 6399213"/>
              <a:gd name="connsiteY7" fmla="*/ 38364 h 415228"/>
              <a:gd name="connsiteX8" fmla="*/ 4224337 w 6399213"/>
              <a:gd name="connsiteY8" fmla="*/ 300302 h 415228"/>
              <a:gd name="connsiteX9" fmla="*/ 4710113 w 6399213"/>
              <a:gd name="connsiteY9" fmla="*/ 33602 h 415228"/>
              <a:gd name="connsiteX10" fmla="*/ 5181600 w 6399213"/>
              <a:gd name="connsiteY10" fmla="*/ 186002 h 415228"/>
              <a:gd name="connsiteX11" fmla="*/ 6399213 w 6399213"/>
              <a:gd name="connsiteY11" fmla="*/ 201424 h 415228"/>
              <a:gd name="connsiteX0" fmla="*/ 0 w 6413500"/>
              <a:gd name="connsiteY0" fmla="*/ 81227 h 415228"/>
              <a:gd name="connsiteX1" fmla="*/ 871537 w 6413500"/>
              <a:gd name="connsiteY1" fmla="*/ 90753 h 415228"/>
              <a:gd name="connsiteX2" fmla="*/ 1333500 w 6413500"/>
              <a:gd name="connsiteY2" fmla="*/ 347927 h 415228"/>
              <a:gd name="connsiteX3" fmla="*/ 2000250 w 6413500"/>
              <a:gd name="connsiteY3" fmla="*/ 264 h 415228"/>
              <a:gd name="connsiteX4" fmla="*/ 2447925 w 6413500"/>
              <a:gd name="connsiteY4" fmla="*/ 414603 h 415228"/>
              <a:gd name="connsiteX5" fmla="*/ 2967038 w 6413500"/>
              <a:gd name="connsiteY5" fmla="*/ 14552 h 415228"/>
              <a:gd name="connsiteX6" fmla="*/ 3462337 w 6413500"/>
              <a:gd name="connsiteY6" fmla="*/ 295539 h 415228"/>
              <a:gd name="connsiteX7" fmla="*/ 3805238 w 6413500"/>
              <a:gd name="connsiteY7" fmla="*/ 38364 h 415228"/>
              <a:gd name="connsiteX8" fmla="*/ 4224337 w 6413500"/>
              <a:gd name="connsiteY8" fmla="*/ 300302 h 415228"/>
              <a:gd name="connsiteX9" fmla="*/ 4710113 w 6413500"/>
              <a:gd name="connsiteY9" fmla="*/ 33602 h 415228"/>
              <a:gd name="connsiteX10" fmla="*/ 5181600 w 6413500"/>
              <a:gd name="connsiteY10" fmla="*/ 186002 h 415228"/>
              <a:gd name="connsiteX11" fmla="*/ 6413500 w 6413500"/>
              <a:gd name="connsiteY11" fmla="*/ 199836 h 415228"/>
              <a:gd name="connsiteX0" fmla="*/ 0 w 6413500"/>
              <a:gd name="connsiteY0" fmla="*/ 67628 h 401789"/>
              <a:gd name="connsiteX1" fmla="*/ 871537 w 6413500"/>
              <a:gd name="connsiteY1" fmla="*/ 77154 h 401789"/>
              <a:gd name="connsiteX2" fmla="*/ 1333500 w 6413500"/>
              <a:gd name="connsiteY2" fmla="*/ 334328 h 401789"/>
              <a:gd name="connsiteX3" fmla="*/ 1905000 w 6413500"/>
              <a:gd name="connsiteY3" fmla="*/ 75371 h 401789"/>
              <a:gd name="connsiteX4" fmla="*/ 2447925 w 6413500"/>
              <a:gd name="connsiteY4" fmla="*/ 401004 h 401789"/>
              <a:gd name="connsiteX5" fmla="*/ 2967038 w 6413500"/>
              <a:gd name="connsiteY5" fmla="*/ 953 h 401789"/>
              <a:gd name="connsiteX6" fmla="*/ 3462337 w 6413500"/>
              <a:gd name="connsiteY6" fmla="*/ 281940 h 401789"/>
              <a:gd name="connsiteX7" fmla="*/ 3805238 w 6413500"/>
              <a:gd name="connsiteY7" fmla="*/ 24765 h 401789"/>
              <a:gd name="connsiteX8" fmla="*/ 4224337 w 6413500"/>
              <a:gd name="connsiteY8" fmla="*/ 286703 h 401789"/>
              <a:gd name="connsiteX9" fmla="*/ 4710113 w 6413500"/>
              <a:gd name="connsiteY9" fmla="*/ 20003 h 401789"/>
              <a:gd name="connsiteX10" fmla="*/ 5181600 w 6413500"/>
              <a:gd name="connsiteY10" fmla="*/ 172403 h 401789"/>
              <a:gd name="connsiteX11" fmla="*/ 6413500 w 6413500"/>
              <a:gd name="connsiteY11" fmla="*/ 186237 h 401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13500" h="401789">
                <a:moveTo>
                  <a:pt x="0" y="67628"/>
                </a:moveTo>
                <a:cubicBezTo>
                  <a:pt x="290512" y="70803"/>
                  <a:pt x="649287" y="32704"/>
                  <a:pt x="871537" y="77154"/>
                </a:cubicBezTo>
                <a:cubicBezTo>
                  <a:pt x="1093787" y="121604"/>
                  <a:pt x="1161256" y="334625"/>
                  <a:pt x="1333500" y="334328"/>
                </a:cubicBezTo>
                <a:cubicBezTo>
                  <a:pt x="1505744" y="334031"/>
                  <a:pt x="1719262" y="64258"/>
                  <a:pt x="1905000" y="75371"/>
                </a:cubicBezTo>
                <a:cubicBezTo>
                  <a:pt x="2090738" y="86484"/>
                  <a:pt x="2336800" y="420054"/>
                  <a:pt x="2447925" y="401004"/>
                </a:cubicBezTo>
                <a:cubicBezTo>
                  <a:pt x="2647950" y="416879"/>
                  <a:pt x="2797969" y="20797"/>
                  <a:pt x="2967038" y="953"/>
                </a:cubicBezTo>
                <a:cubicBezTo>
                  <a:pt x="3136107" y="-18891"/>
                  <a:pt x="3322637" y="277971"/>
                  <a:pt x="3462337" y="281940"/>
                </a:cubicBezTo>
                <a:cubicBezTo>
                  <a:pt x="3602037" y="285909"/>
                  <a:pt x="3678238" y="23971"/>
                  <a:pt x="3805238" y="24765"/>
                </a:cubicBezTo>
                <a:cubicBezTo>
                  <a:pt x="3932238" y="25559"/>
                  <a:pt x="4073525" y="287497"/>
                  <a:pt x="4224337" y="286703"/>
                </a:cubicBezTo>
                <a:cubicBezTo>
                  <a:pt x="4375149" y="285909"/>
                  <a:pt x="4550569" y="39053"/>
                  <a:pt x="4710113" y="20003"/>
                </a:cubicBezTo>
                <a:cubicBezTo>
                  <a:pt x="4869657" y="953"/>
                  <a:pt x="4897702" y="144697"/>
                  <a:pt x="5181600" y="172403"/>
                </a:cubicBezTo>
                <a:cubicBezTo>
                  <a:pt x="5465498" y="200109"/>
                  <a:pt x="6001808" y="182684"/>
                  <a:pt x="6413500" y="186237"/>
                </a:cubicBezTo>
              </a:path>
            </a:pathLst>
          </a:custGeom>
          <a:effectLst>
            <a:glow rad="177800">
              <a:schemeClr val="accent6">
                <a:satMod val="175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E" sz="1800" b="0" i="0" u="none" strike="noStrike" kern="1200" cap="none" spc="0" normalizeH="0" baseline="0" noProof="0">
              <a:ln>
                <a:noFill/>
              </a:ln>
              <a:solidFill>
                <a:srgbClr val="14332D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reeform: Shape 7">
            <a:extLst>
              <a:ext uri="{FF2B5EF4-FFF2-40B4-BE49-F238E27FC236}">
                <a16:creationId xmlns:a16="http://schemas.microsoft.com/office/drawing/2014/main" id="{4C86526E-AC6E-A6F7-7305-9FDC5A97CE20}"/>
              </a:ext>
            </a:extLst>
          </p:cNvPr>
          <p:cNvSpPr/>
          <p:nvPr/>
        </p:nvSpPr>
        <p:spPr>
          <a:xfrm>
            <a:off x="6788151" y="699319"/>
            <a:ext cx="4229295" cy="3568671"/>
          </a:xfrm>
          <a:custGeom>
            <a:avLst/>
            <a:gdLst/>
            <a:ahLst/>
            <a:cxnLst/>
            <a:rect l="l" t="t" r="r" b="b"/>
            <a:pathLst>
              <a:path w="4229295" h="3568671">
                <a:moveTo>
                  <a:pt x="4005648" y="3408146"/>
                </a:moveTo>
                <a:lnTo>
                  <a:pt x="4225486" y="3408146"/>
                </a:lnTo>
                <a:lnTo>
                  <a:pt x="4225486" y="3551802"/>
                </a:lnTo>
                <a:lnTo>
                  <a:pt x="4005648" y="3551802"/>
                </a:lnTo>
                <a:close/>
                <a:moveTo>
                  <a:pt x="1121485" y="2940718"/>
                </a:moveTo>
                <a:lnTo>
                  <a:pt x="1317924" y="2940718"/>
                </a:lnTo>
                <a:lnTo>
                  <a:pt x="1317924" y="3243812"/>
                </a:lnTo>
                <a:cubicBezTo>
                  <a:pt x="1317924" y="3274647"/>
                  <a:pt x="1318922" y="3300313"/>
                  <a:pt x="1320917" y="3320809"/>
                </a:cubicBezTo>
                <a:cubicBezTo>
                  <a:pt x="1322912" y="3341306"/>
                  <a:pt x="1327537" y="3358265"/>
                  <a:pt x="1334793" y="3371688"/>
                </a:cubicBezTo>
                <a:cubicBezTo>
                  <a:pt x="1341685" y="3385110"/>
                  <a:pt x="1352115" y="3394905"/>
                  <a:pt x="1366082" y="3401072"/>
                </a:cubicBezTo>
                <a:cubicBezTo>
                  <a:pt x="1380048" y="3407239"/>
                  <a:pt x="1399547" y="3410322"/>
                  <a:pt x="1424578" y="3410322"/>
                </a:cubicBezTo>
                <a:cubicBezTo>
                  <a:pt x="1441265" y="3410322"/>
                  <a:pt x="1459767" y="3407239"/>
                  <a:pt x="1480082" y="3401072"/>
                </a:cubicBezTo>
                <a:cubicBezTo>
                  <a:pt x="1500397" y="3394905"/>
                  <a:pt x="1519986" y="3385836"/>
                  <a:pt x="1538850" y="3373864"/>
                </a:cubicBezTo>
                <a:lnTo>
                  <a:pt x="1538850" y="2940718"/>
                </a:lnTo>
                <a:lnTo>
                  <a:pt x="1735289" y="2940718"/>
                </a:lnTo>
                <a:lnTo>
                  <a:pt x="1735289" y="3551802"/>
                </a:lnTo>
                <a:lnTo>
                  <a:pt x="1538850" y="3551802"/>
                </a:lnTo>
                <a:lnTo>
                  <a:pt x="1538850" y="3484327"/>
                </a:lnTo>
                <a:cubicBezTo>
                  <a:pt x="1502619" y="3511898"/>
                  <a:pt x="1469468" y="3532847"/>
                  <a:pt x="1439398" y="3547177"/>
                </a:cubicBezTo>
                <a:cubicBezTo>
                  <a:pt x="1409327" y="3561506"/>
                  <a:pt x="1373462" y="3568671"/>
                  <a:pt x="1331800" y="3568671"/>
                </a:cubicBezTo>
                <a:cubicBezTo>
                  <a:pt x="1264410" y="3568671"/>
                  <a:pt x="1212510" y="3549263"/>
                  <a:pt x="1176100" y="3510447"/>
                </a:cubicBezTo>
                <a:cubicBezTo>
                  <a:pt x="1139690" y="3471630"/>
                  <a:pt x="1121485" y="3414313"/>
                  <a:pt x="1121485" y="3338494"/>
                </a:cubicBezTo>
                <a:close/>
                <a:moveTo>
                  <a:pt x="970722" y="2938542"/>
                </a:moveTo>
                <a:cubicBezTo>
                  <a:pt x="977597" y="2938542"/>
                  <a:pt x="985380" y="2938723"/>
                  <a:pt x="994069" y="2939086"/>
                </a:cubicBezTo>
                <a:cubicBezTo>
                  <a:pt x="1002759" y="2939449"/>
                  <a:pt x="1010360" y="2939993"/>
                  <a:pt x="1016873" y="2940718"/>
                </a:cubicBezTo>
                <a:lnTo>
                  <a:pt x="1016873" y="3127363"/>
                </a:lnTo>
                <a:lnTo>
                  <a:pt x="999502" y="3127363"/>
                </a:lnTo>
                <a:cubicBezTo>
                  <a:pt x="991176" y="3124461"/>
                  <a:pt x="977782" y="3122284"/>
                  <a:pt x="959320" y="3120833"/>
                </a:cubicBezTo>
                <a:cubicBezTo>
                  <a:pt x="940858" y="3119382"/>
                  <a:pt x="925475" y="3118656"/>
                  <a:pt x="913169" y="3118656"/>
                </a:cubicBezTo>
                <a:cubicBezTo>
                  <a:pt x="885298" y="3118656"/>
                  <a:pt x="860684" y="3120470"/>
                  <a:pt x="839326" y="3124098"/>
                </a:cubicBezTo>
                <a:cubicBezTo>
                  <a:pt x="817968" y="3127726"/>
                  <a:pt x="794983" y="3133893"/>
                  <a:pt x="770371" y="3142599"/>
                </a:cubicBezTo>
                <a:lnTo>
                  <a:pt x="770371" y="3551802"/>
                </a:lnTo>
                <a:lnTo>
                  <a:pt x="573932" y="3551802"/>
                </a:lnTo>
                <a:lnTo>
                  <a:pt x="573932" y="2940718"/>
                </a:lnTo>
                <a:lnTo>
                  <a:pt x="770371" y="2940718"/>
                </a:lnTo>
                <a:lnTo>
                  <a:pt x="770371" y="3030504"/>
                </a:lnTo>
                <a:cubicBezTo>
                  <a:pt x="813445" y="2993501"/>
                  <a:pt x="850908" y="2968924"/>
                  <a:pt x="882760" y="2956771"/>
                </a:cubicBezTo>
                <a:cubicBezTo>
                  <a:pt x="914613" y="2944618"/>
                  <a:pt x="943934" y="2938542"/>
                  <a:pt x="970722" y="2938542"/>
                </a:cubicBezTo>
                <a:close/>
                <a:moveTo>
                  <a:pt x="3600366" y="2923850"/>
                </a:moveTo>
                <a:cubicBezTo>
                  <a:pt x="3646075" y="2923850"/>
                  <a:pt x="3689879" y="2928475"/>
                  <a:pt x="3731779" y="2937726"/>
                </a:cubicBezTo>
                <a:cubicBezTo>
                  <a:pt x="3773679" y="2946976"/>
                  <a:pt x="3806419" y="2956862"/>
                  <a:pt x="3829998" y="2967382"/>
                </a:cubicBezTo>
                <a:lnTo>
                  <a:pt x="3829998" y="3121921"/>
                </a:lnTo>
                <a:lnTo>
                  <a:pt x="3813129" y="3121921"/>
                </a:lnTo>
                <a:cubicBezTo>
                  <a:pt x="3784108" y="3101969"/>
                  <a:pt x="3751005" y="3085735"/>
                  <a:pt x="3713822" y="3073220"/>
                </a:cubicBezTo>
                <a:cubicBezTo>
                  <a:pt x="3676638" y="3060704"/>
                  <a:pt x="3639001" y="3054446"/>
                  <a:pt x="3600910" y="3054446"/>
                </a:cubicBezTo>
                <a:cubicBezTo>
                  <a:pt x="3569349" y="3054446"/>
                  <a:pt x="3542776" y="3058800"/>
                  <a:pt x="3521191" y="3067506"/>
                </a:cubicBezTo>
                <a:cubicBezTo>
                  <a:pt x="3499607" y="3076213"/>
                  <a:pt x="3488815" y="3088547"/>
                  <a:pt x="3488815" y="3104508"/>
                </a:cubicBezTo>
                <a:cubicBezTo>
                  <a:pt x="3488815" y="3119019"/>
                  <a:pt x="3493712" y="3130084"/>
                  <a:pt x="3503507" y="3137702"/>
                </a:cubicBezTo>
                <a:cubicBezTo>
                  <a:pt x="3513301" y="3145320"/>
                  <a:pt x="3536337" y="3152938"/>
                  <a:pt x="3572614" y="3160556"/>
                </a:cubicBezTo>
                <a:cubicBezTo>
                  <a:pt x="3592566" y="3164547"/>
                  <a:pt x="3614060" y="3168446"/>
                  <a:pt x="3637096" y="3172256"/>
                </a:cubicBezTo>
                <a:cubicBezTo>
                  <a:pt x="3660132" y="3176065"/>
                  <a:pt x="3683259" y="3180871"/>
                  <a:pt x="3706476" y="3186676"/>
                </a:cubicBezTo>
                <a:cubicBezTo>
                  <a:pt x="3757989" y="3200098"/>
                  <a:pt x="3796079" y="3221229"/>
                  <a:pt x="3820748" y="3250069"/>
                </a:cubicBezTo>
                <a:cubicBezTo>
                  <a:pt x="3845416" y="3278909"/>
                  <a:pt x="3857750" y="3314914"/>
                  <a:pt x="3857750" y="3358084"/>
                </a:cubicBezTo>
                <a:cubicBezTo>
                  <a:pt x="3857750" y="3421205"/>
                  <a:pt x="3829454" y="3472084"/>
                  <a:pt x="3772862" y="3510719"/>
                </a:cubicBezTo>
                <a:cubicBezTo>
                  <a:pt x="3716271" y="3549353"/>
                  <a:pt x="3638819" y="3568671"/>
                  <a:pt x="3540509" y="3568671"/>
                </a:cubicBezTo>
                <a:cubicBezTo>
                  <a:pt x="3486094" y="3568671"/>
                  <a:pt x="3436757" y="3563592"/>
                  <a:pt x="3392499" y="3553435"/>
                </a:cubicBezTo>
                <a:cubicBezTo>
                  <a:pt x="3348241" y="3543277"/>
                  <a:pt x="3312691" y="3532031"/>
                  <a:pt x="3285845" y="3519697"/>
                </a:cubicBezTo>
                <a:lnTo>
                  <a:pt x="3285845" y="3358628"/>
                </a:lnTo>
                <a:lnTo>
                  <a:pt x="3303803" y="3358628"/>
                </a:lnTo>
                <a:cubicBezTo>
                  <a:pt x="3313597" y="3365520"/>
                  <a:pt x="3324934" y="3373048"/>
                  <a:pt x="3337812" y="3381210"/>
                </a:cubicBezTo>
                <a:cubicBezTo>
                  <a:pt x="3350690" y="3389373"/>
                  <a:pt x="3368919" y="3398170"/>
                  <a:pt x="3392499" y="3407602"/>
                </a:cubicBezTo>
                <a:cubicBezTo>
                  <a:pt x="3412815" y="3415945"/>
                  <a:pt x="3435850" y="3423110"/>
                  <a:pt x="3461607" y="3429096"/>
                </a:cubicBezTo>
                <a:cubicBezTo>
                  <a:pt x="3487363" y="3435081"/>
                  <a:pt x="3514934" y="3438074"/>
                  <a:pt x="3544318" y="3438074"/>
                </a:cubicBezTo>
                <a:cubicBezTo>
                  <a:pt x="3582771" y="3438074"/>
                  <a:pt x="3611249" y="3433812"/>
                  <a:pt x="3629750" y="3425287"/>
                </a:cubicBezTo>
                <a:cubicBezTo>
                  <a:pt x="3648251" y="3416762"/>
                  <a:pt x="3657502" y="3404155"/>
                  <a:pt x="3657502" y="3387468"/>
                </a:cubicBezTo>
                <a:cubicBezTo>
                  <a:pt x="3657502" y="3372594"/>
                  <a:pt x="3652061" y="3361802"/>
                  <a:pt x="3641177" y="3355091"/>
                </a:cubicBezTo>
                <a:cubicBezTo>
                  <a:pt x="3630294" y="3348380"/>
                  <a:pt x="3609617" y="3341941"/>
                  <a:pt x="3579144" y="3335773"/>
                </a:cubicBezTo>
                <a:cubicBezTo>
                  <a:pt x="3564633" y="3332509"/>
                  <a:pt x="3544953" y="3328972"/>
                  <a:pt x="3520103" y="3325162"/>
                </a:cubicBezTo>
                <a:cubicBezTo>
                  <a:pt x="3495254" y="3321353"/>
                  <a:pt x="3472671" y="3316728"/>
                  <a:pt x="3452356" y="3311287"/>
                </a:cubicBezTo>
                <a:cubicBezTo>
                  <a:pt x="3396853" y="3296776"/>
                  <a:pt x="3355679" y="3274193"/>
                  <a:pt x="3328833" y="3243540"/>
                </a:cubicBezTo>
                <a:cubicBezTo>
                  <a:pt x="3301989" y="3212886"/>
                  <a:pt x="3288566" y="3174704"/>
                  <a:pt x="3288566" y="3128995"/>
                </a:cubicBezTo>
                <a:cubicBezTo>
                  <a:pt x="3288566" y="3070227"/>
                  <a:pt x="3316409" y="3021344"/>
                  <a:pt x="3372094" y="2982346"/>
                </a:cubicBezTo>
                <a:cubicBezTo>
                  <a:pt x="3427779" y="2943349"/>
                  <a:pt x="3503869" y="2923850"/>
                  <a:pt x="3600366" y="2923850"/>
                </a:cubicBezTo>
                <a:close/>
                <a:moveTo>
                  <a:pt x="2229301" y="2923850"/>
                </a:moveTo>
                <a:cubicBezTo>
                  <a:pt x="2271019" y="2923850"/>
                  <a:pt x="2309473" y="2928384"/>
                  <a:pt x="2344661" y="2937454"/>
                </a:cubicBezTo>
                <a:cubicBezTo>
                  <a:pt x="2379850" y="2946523"/>
                  <a:pt x="2412680" y="2958313"/>
                  <a:pt x="2443153" y="2972824"/>
                </a:cubicBezTo>
                <a:lnTo>
                  <a:pt x="2443153" y="3139878"/>
                </a:lnTo>
                <a:lnTo>
                  <a:pt x="2415443" y="3139878"/>
                </a:lnTo>
                <a:cubicBezTo>
                  <a:pt x="2407837" y="3133349"/>
                  <a:pt x="2398689" y="3125730"/>
                  <a:pt x="2388002" y="3117024"/>
                </a:cubicBezTo>
                <a:cubicBezTo>
                  <a:pt x="2377315" y="3108318"/>
                  <a:pt x="2364183" y="3099793"/>
                  <a:pt x="2348606" y="3091449"/>
                </a:cubicBezTo>
                <a:cubicBezTo>
                  <a:pt x="2333755" y="3083468"/>
                  <a:pt x="2317456" y="3076847"/>
                  <a:pt x="2299709" y="3071587"/>
                </a:cubicBezTo>
                <a:cubicBezTo>
                  <a:pt x="2281961" y="3066327"/>
                  <a:pt x="2261315" y="3063697"/>
                  <a:pt x="2237769" y="3063697"/>
                </a:cubicBezTo>
                <a:cubicBezTo>
                  <a:pt x="2185604" y="3063697"/>
                  <a:pt x="2145485" y="3080294"/>
                  <a:pt x="2117413" y="3113487"/>
                </a:cubicBezTo>
                <a:cubicBezTo>
                  <a:pt x="2089341" y="3146680"/>
                  <a:pt x="2075305" y="3191754"/>
                  <a:pt x="2075305" y="3248709"/>
                </a:cubicBezTo>
                <a:cubicBezTo>
                  <a:pt x="2075305" y="3307478"/>
                  <a:pt x="2089704" y="3352098"/>
                  <a:pt x="2118502" y="3382571"/>
                </a:cubicBezTo>
                <a:cubicBezTo>
                  <a:pt x="2147299" y="3413043"/>
                  <a:pt x="2188141" y="3428279"/>
                  <a:pt x="2241025" y="3428279"/>
                </a:cubicBezTo>
                <a:cubicBezTo>
                  <a:pt x="2265660" y="3428279"/>
                  <a:pt x="2287847" y="3425468"/>
                  <a:pt x="2307587" y="3419845"/>
                </a:cubicBezTo>
                <a:cubicBezTo>
                  <a:pt x="2327326" y="3414222"/>
                  <a:pt x="2343717" y="3407602"/>
                  <a:pt x="2356760" y="3399983"/>
                </a:cubicBezTo>
                <a:cubicBezTo>
                  <a:pt x="2369077" y="3392728"/>
                  <a:pt x="2379945" y="3385110"/>
                  <a:pt x="2389363" y="3377129"/>
                </a:cubicBezTo>
                <a:cubicBezTo>
                  <a:pt x="2398780" y="3369148"/>
                  <a:pt x="2407474" y="3361349"/>
                  <a:pt x="2415443" y="3353730"/>
                </a:cubicBezTo>
                <a:lnTo>
                  <a:pt x="2443153" y="3353730"/>
                </a:lnTo>
                <a:lnTo>
                  <a:pt x="2443153" y="3520785"/>
                </a:lnTo>
                <a:cubicBezTo>
                  <a:pt x="2412317" y="3535296"/>
                  <a:pt x="2380122" y="3546814"/>
                  <a:pt x="2346566" y="3555339"/>
                </a:cubicBezTo>
                <a:cubicBezTo>
                  <a:pt x="2313010" y="3563864"/>
                  <a:pt x="2275917" y="3568127"/>
                  <a:pt x="2235287" y="3568127"/>
                </a:cubicBezTo>
                <a:cubicBezTo>
                  <a:pt x="2181959" y="3568127"/>
                  <a:pt x="2133258" y="3561778"/>
                  <a:pt x="2089181" y="3549081"/>
                </a:cubicBezTo>
                <a:cubicBezTo>
                  <a:pt x="2045105" y="3536384"/>
                  <a:pt x="2006742" y="3516795"/>
                  <a:pt x="1974093" y="3490313"/>
                </a:cubicBezTo>
                <a:cubicBezTo>
                  <a:pt x="1941807" y="3463831"/>
                  <a:pt x="1916776" y="3430456"/>
                  <a:pt x="1899000" y="3390189"/>
                </a:cubicBezTo>
                <a:cubicBezTo>
                  <a:pt x="1881224" y="3349921"/>
                  <a:pt x="1872337" y="3302762"/>
                  <a:pt x="1872337" y="3248709"/>
                </a:cubicBezTo>
                <a:cubicBezTo>
                  <a:pt x="1872337" y="3191754"/>
                  <a:pt x="1881859" y="3142599"/>
                  <a:pt x="1900905" y="3101244"/>
                </a:cubicBezTo>
                <a:cubicBezTo>
                  <a:pt x="1919950" y="3059888"/>
                  <a:pt x="1946523" y="3025606"/>
                  <a:pt x="1980623" y="2998399"/>
                </a:cubicBezTo>
                <a:cubicBezTo>
                  <a:pt x="2013635" y="2972642"/>
                  <a:pt x="2051725" y="2953778"/>
                  <a:pt x="2094895" y="2941807"/>
                </a:cubicBezTo>
                <a:cubicBezTo>
                  <a:pt x="2138065" y="2929835"/>
                  <a:pt x="2182866" y="2923850"/>
                  <a:pt x="2229301" y="2923850"/>
                </a:cubicBezTo>
                <a:close/>
                <a:moveTo>
                  <a:pt x="80535" y="2766045"/>
                </a:moveTo>
                <a:lnTo>
                  <a:pt x="276974" y="2766045"/>
                </a:lnTo>
                <a:lnTo>
                  <a:pt x="276974" y="2940718"/>
                </a:lnTo>
                <a:lnTo>
                  <a:pt x="459809" y="2940718"/>
                </a:lnTo>
                <a:lnTo>
                  <a:pt x="459809" y="3073492"/>
                </a:lnTo>
                <a:lnTo>
                  <a:pt x="276974" y="3073492"/>
                </a:lnTo>
                <a:lnTo>
                  <a:pt x="276974" y="3290396"/>
                </a:lnTo>
                <a:cubicBezTo>
                  <a:pt x="276974" y="3311834"/>
                  <a:pt x="277155" y="3330544"/>
                  <a:pt x="277518" y="3346529"/>
                </a:cubicBezTo>
                <a:cubicBezTo>
                  <a:pt x="277881" y="3362513"/>
                  <a:pt x="280774" y="3376865"/>
                  <a:pt x="286199" y="3389585"/>
                </a:cubicBezTo>
                <a:cubicBezTo>
                  <a:pt x="291261" y="3402299"/>
                  <a:pt x="300212" y="3412380"/>
                  <a:pt x="313054" y="3419828"/>
                </a:cubicBezTo>
                <a:cubicBezTo>
                  <a:pt x="325895" y="3427276"/>
                  <a:pt x="344613" y="3431000"/>
                  <a:pt x="369208" y="3431000"/>
                </a:cubicBezTo>
                <a:cubicBezTo>
                  <a:pt x="379331" y="3431000"/>
                  <a:pt x="392622" y="3428824"/>
                  <a:pt x="409079" y="3424470"/>
                </a:cubicBezTo>
                <a:cubicBezTo>
                  <a:pt x="425537" y="3420117"/>
                  <a:pt x="437023" y="3416127"/>
                  <a:pt x="443535" y="3412499"/>
                </a:cubicBezTo>
                <a:lnTo>
                  <a:pt x="459809" y="3412499"/>
                </a:lnTo>
                <a:lnTo>
                  <a:pt x="459809" y="3546420"/>
                </a:lnTo>
                <a:cubicBezTo>
                  <a:pt x="438768" y="3551845"/>
                  <a:pt x="416458" y="3556093"/>
                  <a:pt x="392878" y="3559165"/>
                </a:cubicBezTo>
                <a:cubicBezTo>
                  <a:pt x="369298" y="3562238"/>
                  <a:pt x="340458" y="3563773"/>
                  <a:pt x="306358" y="3563773"/>
                </a:cubicBezTo>
                <a:cubicBezTo>
                  <a:pt x="230177" y="3563773"/>
                  <a:pt x="173494" y="3548356"/>
                  <a:pt x="136310" y="3517520"/>
                </a:cubicBezTo>
                <a:cubicBezTo>
                  <a:pt x="99126" y="3486685"/>
                  <a:pt x="80535" y="3433902"/>
                  <a:pt x="80535" y="3359172"/>
                </a:cubicBezTo>
                <a:lnTo>
                  <a:pt x="80535" y="3073492"/>
                </a:lnTo>
                <a:lnTo>
                  <a:pt x="0" y="3073492"/>
                </a:lnTo>
                <a:lnTo>
                  <a:pt x="0" y="2940718"/>
                </a:lnTo>
                <a:lnTo>
                  <a:pt x="80535" y="2940718"/>
                </a:lnTo>
                <a:close/>
                <a:moveTo>
                  <a:pt x="4001839" y="2741559"/>
                </a:moveTo>
                <a:lnTo>
                  <a:pt x="4229295" y="2741559"/>
                </a:lnTo>
                <a:lnTo>
                  <a:pt x="4204264" y="3318361"/>
                </a:lnTo>
                <a:lnTo>
                  <a:pt x="4026870" y="3318361"/>
                </a:lnTo>
                <a:close/>
                <a:moveTo>
                  <a:pt x="2574182" y="2705100"/>
                </a:moveTo>
                <a:lnTo>
                  <a:pt x="2770621" y="2705100"/>
                </a:lnTo>
                <a:lnTo>
                  <a:pt x="2770621" y="3210142"/>
                </a:lnTo>
                <a:lnTo>
                  <a:pt x="2981047" y="2940718"/>
                </a:lnTo>
                <a:lnTo>
                  <a:pt x="3207032" y="2940718"/>
                </a:lnTo>
                <a:lnTo>
                  <a:pt x="2987475" y="3204088"/>
                </a:lnTo>
                <a:lnTo>
                  <a:pt x="3222812" y="3551802"/>
                </a:lnTo>
                <a:lnTo>
                  <a:pt x="2994804" y="3551802"/>
                </a:lnTo>
                <a:lnTo>
                  <a:pt x="2823506" y="3286077"/>
                </a:lnTo>
                <a:lnTo>
                  <a:pt x="2770621" y="3351205"/>
                </a:lnTo>
                <a:lnTo>
                  <a:pt x="2770621" y="3551802"/>
                </a:lnTo>
                <a:lnTo>
                  <a:pt x="2574182" y="3551802"/>
                </a:lnTo>
                <a:close/>
                <a:moveTo>
                  <a:pt x="1016366" y="2153381"/>
                </a:moveTo>
                <a:cubicBezTo>
                  <a:pt x="997502" y="2153381"/>
                  <a:pt x="980724" y="2155920"/>
                  <a:pt x="966032" y="2160999"/>
                </a:cubicBezTo>
                <a:cubicBezTo>
                  <a:pt x="951339" y="2166077"/>
                  <a:pt x="937282" y="2176235"/>
                  <a:pt x="923860" y="2191471"/>
                </a:cubicBezTo>
                <a:cubicBezTo>
                  <a:pt x="911888" y="2205619"/>
                  <a:pt x="902366" y="2225027"/>
                  <a:pt x="895292" y="2249696"/>
                </a:cubicBezTo>
                <a:cubicBezTo>
                  <a:pt x="888218" y="2274364"/>
                  <a:pt x="884681" y="2305381"/>
                  <a:pt x="884681" y="2342746"/>
                </a:cubicBezTo>
                <a:cubicBezTo>
                  <a:pt x="884681" y="2376120"/>
                  <a:pt x="887764" y="2405051"/>
                  <a:pt x="893931" y="2429538"/>
                </a:cubicBezTo>
                <a:cubicBezTo>
                  <a:pt x="900098" y="2454025"/>
                  <a:pt x="909168" y="2473705"/>
                  <a:pt x="921139" y="2488579"/>
                </a:cubicBezTo>
                <a:cubicBezTo>
                  <a:pt x="932748" y="2502727"/>
                  <a:pt x="946623" y="2513066"/>
                  <a:pt x="962767" y="2519595"/>
                </a:cubicBezTo>
                <a:cubicBezTo>
                  <a:pt x="978910" y="2526125"/>
                  <a:pt x="997320" y="2529390"/>
                  <a:pt x="1017998" y="2529390"/>
                </a:cubicBezTo>
                <a:cubicBezTo>
                  <a:pt x="1035774" y="2529390"/>
                  <a:pt x="1052733" y="2526397"/>
                  <a:pt x="1068876" y="2520412"/>
                </a:cubicBezTo>
                <a:cubicBezTo>
                  <a:pt x="1085020" y="2514426"/>
                  <a:pt x="1098714" y="2504359"/>
                  <a:pt x="1109960" y="2490211"/>
                </a:cubicBezTo>
                <a:cubicBezTo>
                  <a:pt x="1122657" y="2474612"/>
                  <a:pt x="1132180" y="2455839"/>
                  <a:pt x="1138528" y="2433891"/>
                </a:cubicBezTo>
                <a:cubicBezTo>
                  <a:pt x="1144876" y="2411944"/>
                  <a:pt x="1148051" y="2381562"/>
                  <a:pt x="1148051" y="2342746"/>
                </a:cubicBezTo>
                <a:cubicBezTo>
                  <a:pt x="1148051" y="2306832"/>
                  <a:pt x="1144786" y="2276722"/>
                  <a:pt x="1138256" y="2252416"/>
                </a:cubicBezTo>
                <a:cubicBezTo>
                  <a:pt x="1131726" y="2228111"/>
                  <a:pt x="1122657" y="2208703"/>
                  <a:pt x="1111048" y="2194192"/>
                </a:cubicBezTo>
                <a:cubicBezTo>
                  <a:pt x="1099440" y="2179319"/>
                  <a:pt x="1085473" y="2168798"/>
                  <a:pt x="1069149" y="2162631"/>
                </a:cubicBezTo>
                <a:cubicBezTo>
                  <a:pt x="1052824" y="2156464"/>
                  <a:pt x="1035230" y="2153381"/>
                  <a:pt x="1016366" y="2153381"/>
                </a:cubicBezTo>
                <a:close/>
                <a:moveTo>
                  <a:pt x="2956201" y="2139233"/>
                </a:moveTo>
                <a:cubicBezTo>
                  <a:pt x="2918473" y="2139233"/>
                  <a:pt x="2887456" y="2149027"/>
                  <a:pt x="2863151" y="2168617"/>
                </a:cubicBezTo>
                <a:cubicBezTo>
                  <a:pt x="2838845" y="2188206"/>
                  <a:pt x="2825241" y="2219586"/>
                  <a:pt x="2822339" y="2262755"/>
                </a:cubicBezTo>
                <a:lnTo>
                  <a:pt x="3076458" y="2262755"/>
                </a:lnTo>
                <a:cubicBezTo>
                  <a:pt x="3075370" y="2221762"/>
                  <a:pt x="3065213" y="2190927"/>
                  <a:pt x="3045986" y="2170249"/>
                </a:cubicBezTo>
                <a:cubicBezTo>
                  <a:pt x="3026759" y="2149571"/>
                  <a:pt x="2996831" y="2139233"/>
                  <a:pt x="2956201" y="2139233"/>
                </a:cubicBezTo>
                <a:close/>
                <a:moveTo>
                  <a:pt x="1883140" y="2018975"/>
                </a:moveTo>
                <a:cubicBezTo>
                  <a:pt x="1923357" y="2018975"/>
                  <a:pt x="1958863" y="2027953"/>
                  <a:pt x="1989658" y="2045910"/>
                </a:cubicBezTo>
                <a:cubicBezTo>
                  <a:pt x="2020454" y="2063867"/>
                  <a:pt x="2044547" y="2090259"/>
                  <a:pt x="2061937" y="2125085"/>
                </a:cubicBezTo>
                <a:cubicBezTo>
                  <a:pt x="2101059" y="2092073"/>
                  <a:pt x="2139095" y="2066135"/>
                  <a:pt x="2176043" y="2047271"/>
                </a:cubicBezTo>
                <a:cubicBezTo>
                  <a:pt x="2212992" y="2028407"/>
                  <a:pt x="2249216" y="2018975"/>
                  <a:pt x="2284717" y="2018975"/>
                </a:cubicBezTo>
                <a:cubicBezTo>
                  <a:pt x="2350644" y="2018975"/>
                  <a:pt x="2400725" y="2038746"/>
                  <a:pt x="2434958" y="2078287"/>
                </a:cubicBezTo>
                <a:cubicBezTo>
                  <a:pt x="2469191" y="2117829"/>
                  <a:pt x="2486308" y="2174784"/>
                  <a:pt x="2486308" y="2249151"/>
                </a:cubicBezTo>
                <a:lnTo>
                  <a:pt x="2486308" y="2646927"/>
                </a:lnTo>
                <a:lnTo>
                  <a:pt x="2289869" y="2646927"/>
                </a:lnTo>
                <a:lnTo>
                  <a:pt x="2289869" y="2341657"/>
                </a:lnTo>
                <a:cubicBezTo>
                  <a:pt x="2289869" y="2311548"/>
                  <a:pt x="2289234" y="2286154"/>
                  <a:pt x="2287965" y="2265476"/>
                </a:cubicBezTo>
                <a:cubicBezTo>
                  <a:pt x="2286695" y="2244798"/>
                  <a:pt x="2282795" y="2227930"/>
                  <a:pt x="2276265" y="2214870"/>
                </a:cubicBezTo>
                <a:cubicBezTo>
                  <a:pt x="2270098" y="2201810"/>
                  <a:pt x="2260303" y="2192287"/>
                  <a:pt x="2246881" y="2186302"/>
                </a:cubicBezTo>
                <a:cubicBezTo>
                  <a:pt x="2233459" y="2180316"/>
                  <a:pt x="2214595" y="2177323"/>
                  <a:pt x="2190289" y="2177323"/>
                </a:cubicBezTo>
                <a:cubicBezTo>
                  <a:pt x="2173965" y="2177323"/>
                  <a:pt x="2158003" y="2180135"/>
                  <a:pt x="2142404" y="2185758"/>
                </a:cubicBezTo>
                <a:cubicBezTo>
                  <a:pt x="2126805" y="2191381"/>
                  <a:pt x="2107759" y="2200722"/>
                  <a:pt x="2085268" y="2213782"/>
                </a:cubicBezTo>
                <a:lnTo>
                  <a:pt x="2085268" y="2646927"/>
                </a:lnTo>
                <a:lnTo>
                  <a:pt x="1888829" y="2646927"/>
                </a:lnTo>
                <a:lnTo>
                  <a:pt x="1888829" y="2341657"/>
                </a:lnTo>
                <a:cubicBezTo>
                  <a:pt x="1888829" y="2311910"/>
                  <a:pt x="1888103" y="2286607"/>
                  <a:pt x="1886652" y="2265748"/>
                </a:cubicBezTo>
                <a:cubicBezTo>
                  <a:pt x="1885201" y="2244889"/>
                  <a:pt x="1881210" y="2227930"/>
                  <a:pt x="1874681" y="2214870"/>
                </a:cubicBezTo>
                <a:cubicBezTo>
                  <a:pt x="1868151" y="2201810"/>
                  <a:pt x="1858265" y="2192287"/>
                  <a:pt x="1845024" y="2186302"/>
                </a:cubicBezTo>
                <a:cubicBezTo>
                  <a:pt x="1831783" y="2180316"/>
                  <a:pt x="1813191" y="2177323"/>
                  <a:pt x="1789249" y="2177323"/>
                </a:cubicBezTo>
                <a:cubicBezTo>
                  <a:pt x="1770022" y="2177323"/>
                  <a:pt x="1751339" y="2181223"/>
                  <a:pt x="1733201" y="2189023"/>
                </a:cubicBezTo>
                <a:cubicBezTo>
                  <a:pt x="1715062" y="2196822"/>
                  <a:pt x="1698738" y="2205075"/>
                  <a:pt x="1684227" y="2213782"/>
                </a:cubicBezTo>
                <a:lnTo>
                  <a:pt x="1684227" y="2646927"/>
                </a:lnTo>
                <a:lnTo>
                  <a:pt x="1487788" y="2646927"/>
                </a:lnTo>
                <a:lnTo>
                  <a:pt x="1487788" y="2035844"/>
                </a:lnTo>
                <a:lnTo>
                  <a:pt x="1684227" y="2035844"/>
                </a:lnTo>
                <a:lnTo>
                  <a:pt x="1684227" y="2103319"/>
                </a:lnTo>
                <a:cubicBezTo>
                  <a:pt x="1717925" y="2076836"/>
                  <a:pt x="1750171" y="2056159"/>
                  <a:pt x="1780967" y="2041285"/>
                </a:cubicBezTo>
                <a:cubicBezTo>
                  <a:pt x="1811763" y="2026412"/>
                  <a:pt x="1845821" y="2018975"/>
                  <a:pt x="1883140" y="2018975"/>
                </a:cubicBezTo>
                <a:close/>
                <a:moveTo>
                  <a:pt x="342816" y="2018975"/>
                </a:moveTo>
                <a:cubicBezTo>
                  <a:pt x="388525" y="2018975"/>
                  <a:pt x="432329" y="2023600"/>
                  <a:pt x="474229" y="2032851"/>
                </a:cubicBezTo>
                <a:cubicBezTo>
                  <a:pt x="516129" y="2042101"/>
                  <a:pt x="548869" y="2051987"/>
                  <a:pt x="572449" y="2062507"/>
                </a:cubicBezTo>
                <a:lnTo>
                  <a:pt x="572449" y="2217046"/>
                </a:lnTo>
                <a:lnTo>
                  <a:pt x="555580" y="2217046"/>
                </a:lnTo>
                <a:cubicBezTo>
                  <a:pt x="526558" y="2197094"/>
                  <a:pt x="493456" y="2180860"/>
                  <a:pt x="456272" y="2168345"/>
                </a:cubicBezTo>
                <a:cubicBezTo>
                  <a:pt x="419088" y="2155829"/>
                  <a:pt x="381451" y="2149571"/>
                  <a:pt x="343360" y="2149571"/>
                </a:cubicBezTo>
                <a:cubicBezTo>
                  <a:pt x="311799" y="2149571"/>
                  <a:pt x="285227" y="2153925"/>
                  <a:pt x="263642" y="2162631"/>
                </a:cubicBezTo>
                <a:cubicBezTo>
                  <a:pt x="242057" y="2171338"/>
                  <a:pt x="231265" y="2183672"/>
                  <a:pt x="231265" y="2199634"/>
                </a:cubicBezTo>
                <a:cubicBezTo>
                  <a:pt x="231265" y="2214144"/>
                  <a:pt x="236162" y="2225209"/>
                  <a:pt x="245957" y="2232827"/>
                </a:cubicBezTo>
                <a:cubicBezTo>
                  <a:pt x="255752" y="2240445"/>
                  <a:pt x="278787" y="2248063"/>
                  <a:pt x="315064" y="2255681"/>
                </a:cubicBezTo>
                <a:cubicBezTo>
                  <a:pt x="335017" y="2259672"/>
                  <a:pt x="356511" y="2263572"/>
                  <a:pt x="379546" y="2267381"/>
                </a:cubicBezTo>
                <a:cubicBezTo>
                  <a:pt x="402582" y="2271190"/>
                  <a:pt x="425709" y="2275996"/>
                  <a:pt x="448926" y="2281801"/>
                </a:cubicBezTo>
                <a:cubicBezTo>
                  <a:pt x="500439" y="2295223"/>
                  <a:pt x="538530" y="2316354"/>
                  <a:pt x="563198" y="2345194"/>
                </a:cubicBezTo>
                <a:cubicBezTo>
                  <a:pt x="587866" y="2374034"/>
                  <a:pt x="600200" y="2410039"/>
                  <a:pt x="600200" y="2453209"/>
                </a:cubicBezTo>
                <a:cubicBezTo>
                  <a:pt x="600200" y="2516330"/>
                  <a:pt x="571904" y="2567209"/>
                  <a:pt x="515313" y="2605844"/>
                </a:cubicBezTo>
                <a:cubicBezTo>
                  <a:pt x="458721" y="2644478"/>
                  <a:pt x="381270" y="2663796"/>
                  <a:pt x="282959" y="2663796"/>
                </a:cubicBezTo>
                <a:cubicBezTo>
                  <a:pt x="228544" y="2663796"/>
                  <a:pt x="179208" y="2658717"/>
                  <a:pt x="134950" y="2648560"/>
                </a:cubicBezTo>
                <a:cubicBezTo>
                  <a:pt x="90692" y="2638402"/>
                  <a:pt x="55141" y="2627156"/>
                  <a:pt x="28296" y="2614822"/>
                </a:cubicBezTo>
                <a:lnTo>
                  <a:pt x="28296" y="2453753"/>
                </a:lnTo>
                <a:lnTo>
                  <a:pt x="46253" y="2453753"/>
                </a:lnTo>
                <a:cubicBezTo>
                  <a:pt x="56048" y="2460645"/>
                  <a:pt x="67384" y="2468173"/>
                  <a:pt x="80262" y="2476335"/>
                </a:cubicBezTo>
                <a:cubicBezTo>
                  <a:pt x="93141" y="2484498"/>
                  <a:pt x="111370" y="2493295"/>
                  <a:pt x="134950" y="2502727"/>
                </a:cubicBezTo>
                <a:cubicBezTo>
                  <a:pt x="155265" y="2511070"/>
                  <a:pt x="178301" y="2518235"/>
                  <a:pt x="204057" y="2524221"/>
                </a:cubicBezTo>
                <a:cubicBezTo>
                  <a:pt x="229814" y="2530206"/>
                  <a:pt x="257384" y="2533199"/>
                  <a:pt x="286768" y="2533199"/>
                </a:cubicBezTo>
                <a:cubicBezTo>
                  <a:pt x="325222" y="2533199"/>
                  <a:pt x="353699" y="2528937"/>
                  <a:pt x="372200" y="2520412"/>
                </a:cubicBezTo>
                <a:cubicBezTo>
                  <a:pt x="390702" y="2511887"/>
                  <a:pt x="399952" y="2499280"/>
                  <a:pt x="399952" y="2482593"/>
                </a:cubicBezTo>
                <a:cubicBezTo>
                  <a:pt x="399952" y="2467719"/>
                  <a:pt x="394511" y="2456927"/>
                  <a:pt x="383628" y="2450216"/>
                </a:cubicBezTo>
                <a:cubicBezTo>
                  <a:pt x="372745" y="2443505"/>
                  <a:pt x="352067" y="2437066"/>
                  <a:pt x="321594" y="2430898"/>
                </a:cubicBezTo>
                <a:cubicBezTo>
                  <a:pt x="307083" y="2427634"/>
                  <a:pt x="287403" y="2424097"/>
                  <a:pt x="262554" y="2420287"/>
                </a:cubicBezTo>
                <a:cubicBezTo>
                  <a:pt x="237704" y="2416478"/>
                  <a:pt x="215122" y="2411853"/>
                  <a:pt x="194807" y="2406412"/>
                </a:cubicBezTo>
                <a:cubicBezTo>
                  <a:pt x="139303" y="2391901"/>
                  <a:pt x="98129" y="2369318"/>
                  <a:pt x="71284" y="2338665"/>
                </a:cubicBezTo>
                <a:cubicBezTo>
                  <a:pt x="44439" y="2308011"/>
                  <a:pt x="31017" y="2269829"/>
                  <a:pt x="31017" y="2224120"/>
                </a:cubicBezTo>
                <a:cubicBezTo>
                  <a:pt x="31017" y="2165352"/>
                  <a:pt x="58859" y="2116469"/>
                  <a:pt x="114544" y="2077471"/>
                </a:cubicBezTo>
                <a:cubicBezTo>
                  <a:pt x="170229" y="2038474"/>
                  <a:pt x="246320" y="2018975"/>
                  <a:pt x="342816" y="2018975"/>
                </a:cubicBezTo>
                <a:close/>
                <a:moveTo>
                  <a:pt x="2971981" y="2016798"/>
                </a:moveTo>
                <a:cubicBezTo>
                  <a:pt x="3071379" y="2016798"/>
                  <a:pt x="3146110" y="2041920"/>
                  <a:pt x="3196172" y="2092163"/>
                </a:cubicBezTo>
                <a:cubicBezTo>
                  <a:pt x="3246234" y="2142407"/>
                  <a:pt x="3271265" y="2214688"/>
                  <a:pt x="3271265" y="2309008"/>
                </a:cubicBezTo>
                <a:lnTo>
                  <a:pt x="3271265" y="2377571"/>
                </a:lnTo>
                <a:lnTo>
                  <a:pt x="2822883" y="2377571"/>
                </a:lnTo>
                <a:cubicBezTo>
                  <a:pt x="2825785" y="2425457"/>
                  <a:pt x="2844014" y="2462097"/>
                  <a:pt x="2877571" y="2487490"/>
                </a:cubicBezTo>
                <a:cubicBezTo>
                  <a:pt x="2911127" y="2512884"/>
                  <a:pt x="2960554" y="2525581"/>
                  <a:pt x="3025852" y="2525581"/>
                </a:cubicBezTo>
                <a:cubicBezTo>
                  <a:pt x="3067208" y="2525581"/>
                  <a:pt x="3107294" y="2518144"/>
                  <a:pt x="3146110" y="2503271"/>
                </a:cubicBezTo>
                <a:cubicBezTo>
                  <a:pt x="3184926" y="2488397"/>
                  <a:pt x="3215580" y="2472435"/>
                  <a:pt x="3238072" y="2455385"/>
                </a:cubicBezTo>
                <a:lnTo>
                  <a:pt x="3259838" y="2455385"/>
                </a:lnTo>
                <a:lnTo>
                  <a:pt x="3259838" y="2612645"/>
                </a:lnTo>
                <a:cubicBezTo>
                  <a:pt x="3215580" y="2630421"/>
                  <a:pt x="3173862" y="2643299"/>
                  <a:pt x="3134683" y="2651280"/>
                </a:cubicBezTo>
                <a:cubicBezTo>
                  <a:pt x="3095504" y="2659261"/>
                  <a:pt x="3052153" y="2663252"/>
                  <a:pt x="3004630" y="2663252"/>
                </a:cubicBezTo>
                <a:cubicBezTo>
                  <a:pt x="2882014" y="2663252"/>
                  <a:pt x="2788057" y="2635681"/>
                  <a:pt x="2722759" y="2580540"/>
                </a:cubicBezTo>
                <a:cubicBezTo>
                  <a:pt x="2657461" y="2525400"/>
                  <a:pt x="2624811" y="2446860"/>
                  <a:pt x="2624811" y="2344922"/>
                </a:cubicBezTo>
                <a:cubicBezTo>
                  <a:pt x="2624811" y="2244073"/>
                  <a:pt x="2655737" y="2164173"/>
                  <a:pt x="2717589" y="2105223"/>
                </a:cubicBezTo>
                <a:cubicBezTo>
                  <a:pt x="2779441" y="2046273"/>
                  <a:pt x="2864239" y="2016798"/>
                  <a:pt x="2971981" y="2016798"/>
                </a:cubicBezTo>
                <a:close/>
                <a:moveTo>
                  <a:pt x="1016366" y="2016798"/>
                </a:moveTo>
                <a:cubicBezTo>
                  <a:pt x="1123020" y="2016798"/>
                  <a:pt x="1205459" y="2045820"/>
                  <a:pt x="1263683" y="2103863"/>
                </a:cubicBezTo>
                <a:cubicBezTo>
                  <a:pt x="1321907" y="2161906"/>
                  <a:pt x="1351020" y="2241171"/>
                  <a:pt x="1351020" y="2341657"/>
                </a:cubicBezTo>
                <a:cubicBezTo>
                  <a:pt x="1351020" y="2442144"/>
                  <a:pt x="1321726" y="2521319"/>
                  <a:pt x="1263139" y="2579180"/>
                </a:cubicBezTo>
                <a:cubicBezTo>
                  <a:pt x="1204552" y="2637042"/>
                  <a:pt x="1122294" y="2665972"/>
                  <a:pt x="1016366" y="2665972"/>
                </a:cubicBezTo>
                <a:cubicBezTo>
                  <a:pt x="910437" y="2665972"/>
                  <a:pt x="828179" y="2637042"/>
                  <a:pt x="769592" y="2579180"/>
                </a:cubicBezTo>
                <a:cubicBezTo>
                  <a:pt x="711005" y="2521319"/>
                  <a:pt x="681712" y="2442144"/>
                  <a:pt x="681712" y="2341657"/>
                </a:cubicBezTo>
                <a:cubicBezTo>
                  <a:pt x="681712" y="2240445"/>
                  <a:pt x="711187" y="2160999"/>
                  <a:pt x="770137" y="2103319"/>
                </a:cubicBezTo>
                <a:cubicBezTo>
                  <a:pt x="829086" y="2045638"/>
                  <a:pt x="911163" y="2016798"/>
                  <a:pt x="1016366" y="2016798"/>
                </a:cubicBezTo>
                <a:close/>
                <a:moveTo>
                  <a:pt x="1886931" y="1464809"/>
                </a:moveTo>
                <a:cubicBezTo>
                  <a:pt x="1860449" y="1466980"/>
                  <a:pt x="1831790" y="1469963"/>
                  <a:pt x="1800955" y="1473757"/>
                </a:cubicBezTo>
                <a:cubicBezTo>
                  <a:pt x="1770119" y="1477552"/>
                  <a:pt x="1746721" y="1481983"/>
                  <a:pt x="1730759" y="1487051"/>
                </a:cubicBezTo>
                <a:cubicBezTo>
                  <a:pt x="1711169" y="1493195"/>
                  <a:pt x="1696205" y="1502144"/>
                  <a:pt x="1685867" y="1513897"/>
                </a:cubicBezTo>
                <a:cubicBezTo>
                  <a:pt x="1675528" y="1525650"/>
                  <a:pt x="1670358" y="1541109"/>
                  <a:pt x="1670358" y="1560273"/>
                </a:cubicBezTo>
                <a:cubicBezTo>
                  <a:pt x="1670358" y="1572931"/>
                  <a:pt x="1671447" y="1583237"/>
                  <a:pt x="1673623" y="1591192"/>
                </a:cubicBezTo>
                <a:cubicBezTo>
                  <a:pt x="1675800" y="1599148"/>
                  <a:pt x="1681241" y="1606742"/>
                  <a:pt x="1689948" y="1613975"/>
                </a:cubicBezTo>
                <a:cubicBezTo>
                  <a:pt x="1698291" y="1621207"/>
                  <a:pt x="1708267" y="1626541"/>
                  <a:pt x="1719876" y="1629976"/>
                </a:cubicBezTo>
                <a:cubicBezTo>
                  <a:pt x="1731485" y="1633411"/>
                  <a:pt x="1749623" y="1635128"/>
                  <a:pt x="1774291" y="1635128"/>
                </a:cubicBezTo>
                <a:cubicBezTo>
                  <a:pt x="1793881" y="1635128"/>
                  <a:pt x="1813743" y="1631151"/>
                  <a:pt x="1833876" y="1623195"/>
                </a:cubicBezTo>
                <a:cubicBezTo>
                  <a:pt x="1854010" y="1615240"/>
                  <a:pt x="1871695" y="1604752"/>
                  <a:pt x="1886931" y="1591732"/>
                </a:cubicBezTo>
                <a:close/>
                <a:moveTo>
                  <a:pt x="3124846" y="1266737"/>
                </a:moveTo>
                <a:cubicBezTo>
                  <a:pt x="3073447" y="1266737"/>
                  <a:pt x="3034898" y="1281520"/>
                  <a:pt x="3009201" y="1311085"/>
                </a:cubicBezTo>
                <a:cubicBezTo>
                  <a:pt x="2983504" y="1340651"/>
                  <a:pt x="2970655" y="1381916"/>
                  <a:pt x="2970655" y="1434880"/>
                </a:cubicBezTo>
                <a:cubicBezTo>
                  <a:pt x="2970655" y="1493649"/>
                  <a:pt x="2981603" y="1534642"/>
                  <a:pt x="3003500" y="1557859"/>
                </a:cubicBezTo>
                <a:cubicBezTo>
                  <a:pt x="3025397" y="1581076"/>
                  <a:pt x="3057881" y="1592685"/>
                  <a:pt x="3100955" y="1592685"/>
                </a:cubicBezTo>
                <a:cubicBezTo>
                  <a:pt x="3120499" y="1592685"/>
                  <a:pt x="3139681" y="1589601"/>
                  <a:pt x="3158503" y="1583434"/>
                </a:cubicBezTo>
                <a:cubicBezTo>
                  <a:pt x="3177325" y="1577267"/>
                  <a:pt x="3194518" y="1569105"/>
                  <a:pt x="3210083" y="1558947"/>
                </a:cubicBezTo>
                <a:lnTo>
                  <a:pt x="3210083" y="1281973"/>
                </a:lnTo>
                <a:cubicBezTo>
                  <a:pt x="3198859" y="1277257"/>
                  <a:pt x="3185105" y="1273539"/>
                  <a:pt x="3168821" y="1270818"/>
                </a:cubicBezTo>
                <a:cubicBezTo>
                  <a:pt x="3152536" y="1268097"/>
                  <a:pt x="3137877" y="1266737"/>
                  <a:pt x="3124846" y="1266737"/>
                </a:cubicBezTo>
                <a:close/>
                <a:moveTo>
                  <a:pt x="3880125" y="1243883"/>
                </a:moveTo>
                <a:cubicBezTo>
                  <a:pt x="3842397" y="1243883"/>
                  <a:pt x="3811381" y="1253677"/>
                  <a:pt x="3787075" y="1273267"/>
                </a:cubicBezTo>
                <a:cubicBezTo>
                  <a:pt x="3762770" y="1292856"/>
                  <a:pt x="3749166" y="1324236"/>
                  <a:pt x="3746264" y="1367405"/>
                </a:cubicBezTo>
                <a:lnTo>
                  <a:pt x="4000383" y="1367405"/>
                </a:lnTo>
                <a:cubicBezTo>
                  <a:pt x="3999295" y="1326412"/>
                  <a:pt x="3989137" y="1295577"/>
                  <a:pt x="3969911" y="1274899"/>
                </a:cubicBezTo>
                <a:cubicBezTo>
                  <a:pt x="3950684" y="1254221"/>
                  <a:pt x="3920755" y="1243883"/>
                  <a:pt x="3880125" y="1243883"/>
                </a:cubicBezTo>
                <a:close/>
                <a:moveTo>
                  <a:pt x="2656647" y="1138317"/>
                </a:moveTo>
                <a:cubicBezTo>
                  <a:pt x="2663522" y="1138317"/>
                  <a:pt x="2671305" y="1138498"/>
                  <a:pt x="2679994" y="1138861"/>
                </a:cubicBezTo>
                <a:cubicBezTo>
                  <a:pt x="2688683" y="1139224"/>
                  <a:pt x="2696285" y="1139768"/>
                  <a:pt x="2702797" y="1140494"/>
                </a:cubicBezTo>
                <a:lnTo>
                  <a:pt x="2702797" y="1327138"/>
                </a:lnTo>
                <a:lnTo>
                  <a:pt x="2685427" y="1327138"/>
                </a:lnTo>
                <a:cubicBezTo>
                  <a:pt x="2677100" y="1324236"/>
                  <a:pt x="2663707" y="1322059"/>
                  <a:pt x="2645245" y="1320608"/>
                </a:cubicBezTo>
                <a:cubicBezTo>
                  <a:pt x="2626783" y="1319157"/>
                  <a:pt x="2611400" y="1318432"/>
                  <a:pt x="2599094" y="1318432"/>
                </a:cubicBezTo>
                <a:cubicBezTo>
                  <a:pt x="2571223" y="1318432"/>
                  <a:pt x="2546609" y="1320245"/>
                  <a:pt x="2525251" y="1323873"/>
                </a:cubicBezTo>
                <a:cubicBezTo>
                  <a:pt x="2503893" y="1327501"/>
                  <a:pt x="2480908" y="1333668"/>
                  <a:pt x="2456296" y="1342374"/>
                </a:cubicBezTo>
                <a:lnTo>
                  <a:pt x="2456296" y="1751577"/>
                </a:lnTo>
                <a:lnTo>
                  <a:pt x="2259857" y="1751577"/>
                </a:lnTo>
                <a:lnTo>
                  <a:pt x="2259857" y="1140494"/>
                </a:lnTo>
                <a:lnTo>
                  <a:pt x="2456296" y="1140494"/>
                </a:lnTo>
                <a:lnTo>
                  <a:pt x="2456296" y="1230279"/>
                </a:lnTo>
                <a:cubicBezTo>
                  <a:pt x="2499369" y="1193276"/>
                  <a:pt x="2536832" y="1168699"/>
                  <a:pt x="2568685" y="1156546"/>
                </a:cubicBezTo>
                <a:cubicBezTo>
                  <a:pt x="2600538" y="1144393"/>
                  <a:pt x="2629858" y="1138317"/>
                  <a:pt x="2656647" y="1138317"/>
                </a:cubicBezTo>
                <a:close/>
                <a:moveTo>
                  <a:pt x="3045409" y="1123625"/>
                </a:moveTo>
                <a:cubicBezTo>
                  <a:pt x="3078381" y="1123625"/>
                  <a:pt x="3108363" y="1127525"/>
                  <a:pt x="3135355" y="1135324"/>
                </a:cubicBezTo>
                <a:cubicBezTo>
                  <a:pt x="3162347" y="1143124"/>
                  <a:pt x="3186894" y="1153916"/>
                  <a:pt x="3208995" y="1167701"/>
                </a:cubicBezTo>
                <a:lnTo>
                  <a:pt x="3216085" y="1140494"/>
                </a:lnTo>
                <a:lnTo>
                  <a:pt x="3406522" y="1140494"/>
                </a:lnTo>
                <a:lnTo>
                  <a:pt x="3406522" y="1681381"/>
                </a:lnTo>
                <a:cubicBezTo>
                  <a:pt x="3406522" y="1738699"/>
                  <a:pt x="3398359" y="1786947"/>
                  <a:pt x="3382035" y="1826126"/>
                </a:cubicBezTo>
                <a:cubicBezTo>
                  <a:pt x="3365711" y="1865305"/>
                  <a:pt x="3342856" y="1895959"/>
                  <a:pt x="3313472" y="1918088"/>
                </a:cubicBezTo>
                <a:cubicBezTo>
                  <a:pt x="3284087" y="1940580"/>
                  <a:pt x="3248627" y="1956813"/>
                  <a:pt x="3207090" y="1966790"/>
                </a:cubicBezTo>
                <a:cubicBezTo>
                  <a:pt x="3165553" y="1976766"/>
                  <a:pt x="3118665" y="1981754"/>
                  <a:pt x="3066426" y="1981754"/>
                </a:cubicBezTo>
                <a:cubicBezTo>
                  <a:pt x="3023983" y="1981754"/>
                  <a:pt x="2982173" y="1979214"/>
                  <a:pt x="2940999" y="1974136"/>
                </a:cubicBezTo>
                <a:cubicBezTo>
                  <a:pt x="2899825" y="1969057"/>
                  <a:pt x="2864183" y="1962890"/>
                  <a:pt x="2834073" y="1955634"/>
                </a:cubicBezTo>
                <a:lnTo>
                  <a:pt x="2834073" y="1802728"/>
                </a:lnTo>
                <a:lnTo>
                  <a:pt x="2857982" y="1802728"/>
                </a:lnTo>
                <a:cubicBezTo>
                  <a:pt x="2881891" y="1812160"/>
                  <a:pt x="2911051" y="1820775"/>
                  <a:pt x="2945463" y="1828575"/>
                </a:cubicBezTo>
                <a:cubicBezTo>
                  <a:pt x="2979875" y="1836374"/>
                  <a:pt x="3010665" y="1840274"/>
                  <a:pt x="3037833" y="1840274"/>
                </a:cubicBezTo>
                <a:cubicBezTo>
                  <a:pt x="3074059" y="1840274"/>
                  <a:pt x="3103493" y="1836918"/>
                  <a:pt x="3126134" y="1830207"/>
                </a:cubicBezTo>
                <a:cubicBezTo>
                  <a:pt x="3148776" y="1823496"/>
                  <a:pt x="3166071" y="1813973"/>
                  <a:pt x="3178021" y="1801639"/>
                </a:cubicBezTo>
                <a:cubicBezTo>
                  <a:pt x="3189255" y="1790031"/>
                  <a:pt x="3197407" y="1775157"/>
                  <a:pt x="3202477" y="1757019"/>
                </a:cubicBezTo>
                <a:cubicBezTo>
                  <a:pt x="3207547" y="1738880"/>
                  <a:pt x="3210083" y="1717114"/>
                  <a:pt x="3210083" y="1691720"/>
                </a:cubicBezTo>
                <a:lnTo>
                  <a:pt x="3210083" y="1680293"/>
                </a:lnTo>
                <a:cubicBezTo>
                  <a:pt x="3186531" y="1699520"/>
                  <a:pt x="3160444" y="1714756"/>
                  <a:pt x="3131823" y="1726002"/>
                </a:cubicBezTo>
                <a:cubicBezTo>
                  <a:pt x="3103201" y="1737248"/>
                  <a:pt x="3071315" y="1742871"/>
                  <a:pt x="3036167" y="1742871"/>
                </a:cubicBezTo>
                <a:cubicBezTo>
                  <a:pt x="2950661" y="1742871"/>
                  <a:pt x="2884719" y="1717114"/>
                  <a:pt x="2838341" y="1665601"/>
                </a:cubicBezTo>
                <a:cubicBezTo>
                  <a:pt x="2791963" y="1614088"/>
                  <a:pt x="2768775" y="1535730"/>
                  <a:pt x="2768775" y="1430527"/>
                </a:cubicBezTo>
                <a:cubicBezTo>
                  <a:pt x="2768775" y="1380102"/>
                  <a:pt x="2775840" y="1336570"/>
                  <a:pt x="2789971" y="1299930"/>
                </a:cubicBezTo>
                <a:cubicBezTo>
                  <a:pt x="2804102" y="1263291"/>
                  <a:pt x="2824029" y="1231367"/>
                  <a:pt x="2849751" y="1204159"/>
                </a:cubicBezTo>
                <a:cubicBezTo>
                  <a:pt x="2873666" y="1178766"/>
                  <a:pt x="2903105" y="1158995"/>
                  <a:pt x="2938070" y="1144847"/>
                </a:cubicBezTo>
                <a:cubicBezTo>
                  <a:pt x="2973035" y="1130699"/>
                  <a:pt x="3008814" y="1123625"/>
                  <a:pt x="3045409" y="1123625"/>
                </a:cubicBezTo>
                <a:close/>
                <a:moveTo>
                  <a:pt x="381451" y="1123625"/>
                </a:moveTo>
                <a:cubicBezTo>
                  <a:pt x="423169" y="1123625"/>
                  <a:pt x="461623" y="1128159"/>
                  <a:pt x="496811" y="1137229"/>
                </a:cubicBezTo>
                <a:cubicBezTo>
                  <a:pt x="532000" y="1146298"/>
                  <a:pt x="564830" y="1158088"/>
                  <a:pt x="595303" y="1172599"/>
                </a:cubicBezTo>
                <a:lnTo>
                  <a:pt x="595303" y="1339653"/>
                </a:lnTo>
                <a:lnTo>
                  <a:pt x="567594" y="1339653"/>
                </a:lnTo>
                <a:cubicBezTo>
                  <a:pt x="559987" y="1333124"/>
                  <a:pt x="550840" y="1325506"/>
                  <a:pt x="540152" y="1316799"/>
                </a:cubicBezTo>
                <a:cubicBezTo>
                  <a:pt x="529465" y="1308093"/>
                  <a:pt x="516333" y="1299568"/>
                  <a:pt x="500756" y="1291224"/>
                </a:cubicBezTo>
                <a:cubicBezTo>
                  <a:pt x="485906" y="1283243"/>
                  <a:pt x="469607" y="1276622"/>
                  <a:pt x="451859" y="1271362"/>
                </a:cubicBezTo>
                <a:cubicBezTo>
                  <a:pt x="434112" y="1266102"/>
                  <a:pt x="413465" y="1263472"/>
                  <a:pt x="389919" y="1263472"/>
                </a:cubicBezTo>
                <a:cubicBezTo>
                  <a:pt x="337754" y="1263472"/>
                  <a:pt x="297636" y="1280069"/>
                  <a:pt x="269564" y="1313262"/>
                </a:cubicBezTo>
                <a:cubicBezTo>
                  <a:pt x="241492" y="1346455"/>
                  <a:pt x="227456" y="1391529"/>
                  <a:pt x="227456" y="1448484"/>
                </a:cubicBezTo>
                <a:cubicBezTo>
                  <a:pt x="227456" y="1507253"/>
                  <a:pt x="241855" y="1551873"/>
                  <a:pt x="270652" y="1582346"/>
                </a:cubicBezTo>
                <a:cubicBezTo>
                  <a:pt x="299450" y="1612818"/>
                  <a:pt x="340291" y="1628054"/>
                  <a:pt x="393176" y="1628054"/>
                </a:cubicBezTo>
                <a:cubicBezTo>
                  <a:pt x="417810" y="1628054"/>
                  <a:pt x="439997" y="1625243"/>
                  <a:pt x="459737" y="1619620"/>
                </a:cubicBezTo>
                <a:cubicBezTo>
                  <a:pt x="479476" y="1613997"/>
                  <a:pt x="495868" y="1607377"/>
                  <a:pt x="508910" y="1599759"/>
                </a:cubicBezTo>
                <a:cubicBezTo>
                  <a:pt x="521227" y="1592503"/>
                  <a:pt x="532095" y="1584885"/>
                  <a:pt x="541513" y="1576904"/>
                </a:cubicBezTo>
                <a:cubicBezTo>
                  <a:pt x="550930" y="1568923"/>
                  <a:pt x="559624" y="1561124"/>
                  <a:pt x="567594" y="1553506"/>
                </a:cubicBezTo>
                <a:lnTo>
                  <a:pt x="595303" y="1553506"/>
                </a:lnTo>
                <a:lnTo>
                  <a:pt x="595303" y="1720560"/>
                </a:lnTo>
                <a:cubicBezTo>
                  <a:pt x="564468" y="1735071"/>
                  <a:pt x="532272" y="1746589"/>
                  <a:pt x="498716" y="1755114"/>
                </a:cubicBezTo>
                <a:cubicBezTo>
                  <a:pt x="465160" y="1763639"/>
                  <a:pt x="428067" y="1767902"/>
                  <a:pt x="387437" y="1767902"/>
                </a:cubicBezTo>
                <a:cubicBezTo>
                  <a:pt x="334110" y="1767902"/>
                  <a:pt x="285408" y="1761553"/>
                  <a:pt x="241332" y="1748856"/>
                </a:cubicBezTo>
                <a:cubicBezTo>
                  <a:pt x="197255" y="1736160"/>
                  <a:pt x="158892" y="1716570"/>
                  <a:pt x="126243" y="1690088"/>
                </a:cubicBezTo>
                <a:cubicBezTo>
                  <a:pt x="93957" y="1663606"/>
                  <a:pt x="68926" y="1630231"/>
                  <a:pt x="51150" y="1589964"/>
                </a:cubicBezTo>
                <a:cubicBezTo>
                  <a:pt x="33375" y="1549696"/>
                  <a:pt x="24487" y="1502537"/>
                  <a:pt x="24487" y="1448484"/>
                </a:cubicBezTo>
                <a:cubicBezTo>
                  <a:pt x="24487" y="1391529"/>
                  <a:pt x="34009" y="1342374"/>
                  <a:pt x="53055" y="1301019"/>
                </a:cubicBezTo>
                <a:cubicBezTo>
                  <a:pt x="72100" y="1259663"/>
                  <a:pt x="98673" y="1225381"/>
                  <a:pt x="132773" y="1198174"/>
                </a:cubicBezTo>
                <a:cubicBezTo>
                  <a:pt x="165785" y="1172417"/>
                  <a:pt x="203876" y="1153553"/>
                  <a:pt x="247045" y="1141582"/>
                </a:cubicBezTo>
                <a:cubicBezTo>
                  <a:pt x="290215" y="1129610"/>
                  <a:pt x="335017" y="1123625"/>
                  <a:pt x="381451" y="1123625"/>
                </a:cubicBezTo>
                <a:close/>
                <a:moveTo>
                  <a:pt x="1765585" y="1123081"/>
                </a:moveTo>
                <a:cubicBezTo>
                  <a:pt x="1876955" y="1123081"/>
                  <a:pt x="1957399" y="1140221"/>
                  <a:pt x="2006917" y="1174503"/>
                </a:cubicBezTo>
                <a:cubicBezTo>
                  <a:pt x="2056435" y="1208785"/>
                  <a:pt x="2081193" y="1262565"/>
                  <a:pt x="2081193" y="1335844"/>
                </a:cubicBezTo>
                <a:lnTo>
                  <a:pt x="2081193" y="1751577"/>
                </a:lnTo>
                <a:lnTo>
                  <a:pt x="1886931" y="1751577"/>
                </a:lnTo>
                <a:lnTo>
                  <a:pt x="1886931" y="1686823"/>
                </a:lnTo>
                <a:cubicBezTo>
                  <a:pt x="1876411" y="1694804"/>
                  <a:pt x="1863351" y="1704417"/>
                  <a:pt x="1847752" y="1715663"/>
                </a:cubicBezTo>
                <a:cubicBezTo>
                  <a:pt x="1832153" y="1726909"/>
                  <a:pt x="1817461" y="1735797"/>
                  <a:pt x="1803675" y="1742327"/>
                </a:cubicBezTo>
                <a:cubicBezTo>
                  <a:pt x="1784449" y="1751033"/>
                  <a:pt x="1764497" y="1757472"/>
                  <a:pt x="1743819" y="1761644"/>
                </a:cubicBezTo>
                <a:cubicBezTo>
                  <a:pt x="1723141" y="1765816"/>
                  <a:pt x="1700468" y="1767902"/>
                  <a:pt x="1675800" y="1767902"/>
                </a:cubicBezTo>
                <a:cubicBezTo>
                  <a:pt x="1617757" y="1767902"/>
                  <a:pt x="1569146" y="1749945"/>
                  <a:pt x="1529967" y="1714031"/>
                </a:cubicBezTo>
                <a:cubicBezTo>
                  <a:pt x="1490788" y="1678117"/>
                  <a:pt x="1471198" y="1632226"/>
                  <a:pt x="1471198" y="1576360"/>
                </a:cubicBezTo>
                <a:cubicBezTo>
                  <a:pt x="1471198" y="1531739"/>
                  <a:pt x="1481174" y="1495281"/>
                  <a:pt x="1501127" y="1466985"/>
                </a:cubicBezTo>
                <a:cubicBezTo>
                  <a:pt x="1521079" y="1438689"/>
                  <a:pt x="1549375" y="1416379"/>
                  <a:pt x="1586015" y="1400054"/>
                </a:cubicBezTo>
                <a:cubicBezTo>
                  <a:pt x="1622291" y="1383730"/>
                  <a:pt x="1667275" y="1372121"/>
                  <a:pt x="1720965" y="1365229"/>
                </a:cubicBezTo>
                <a:cubicBezTo>
                  <a:pt x="1774654" y="1358336"/>
                  <a:pt x="1830339" y="1353257"/>
                  <a:pt x="1888019" y="1349992"/>
                </a:cubicBezTo>
                <a:lnTo>
                  <a:pt x="1888019" y="1346727"/>
                </a:lnTo>
                <a:cubicBezTo>
                  <a:pt x="1888019" y="1312990"/>
                  <a:pt x="1874234" y="1289682"/>
                  <a:pt x="1846664" y="1276804"/>
                </a:cubicBezTo>
                <a:cubicBezTo>
                  <a:pt x="1819093" y="1263926"/>
                  <a:pt x="1778463" y="1257486"/>
                  <a:pt x="1724773" y="1257486"/>
                </a:cubicBezTo>
                <a:cubicBezTo>
                  <a:pt x="1692487" y="1257486"/>
                  <a:pt x="1658024" y="1263200"/>
                  <a:pt x="1621385" y="1274627"/>
                </a:cubicBezTo>
                <a:cubicBezTo>
                  <a:pt x="1584745" y="1286054"/>
                  <a:pt x="1558444" y="1294852"/>
                  <a:pt x="1542482" y="1301019"/>
                </a:cubicBezTo>
                <a:lnTo>
                  <a:pt x="1524525" y="1301019"/>
                </a:lnTo>
                <a:lnTo>
                  <a:pt x="1524525" y="1153553"/>
                </a:lnTo>
                <a:cubicBezTo>
                  <a:pt x="1545203" y="1148112"/>
                  <a:pt x="1578850" y="1141673"/>
                  <a:pt x="1625466" y="1134236"/>
                </a:cubicBezTo>
                <a:cubicBezTo>
                  <a:pt x="1672081" y="1126799"/>
                  <a:pt x="1718788" y="1123081"/>
                  <a:pt x="1765585" y="1123081"/>
                </a:cubicBezTo>
                <a:close/>
                <a:moveTo>
                  <a:pt x="3895906" y="1121448"/>
                </a:moveTo>
                <a:cubicBezTo>
                  <a:pt x="3995305" y="1121448"/>
                  <a:pt x="4070035" y="1146570"/>
                  <a:pt x="4120097" y="1196813"/>
                </a:cubicBezTo>
                <a:cubicBezTo>
                  <a:pt x="4170159" y="1247057"/>
                  <a:pt x="4195190" y="1319338"/>
                  <a:pt x="4195190" y="1413658"/>
                </a:cubicBezTo>
                <a:lnTo>
                  <a:pt x="4195190" y="1482222"/>
                </a:lnTo>
                <a:lnTo>
                  <a:pt x="3746808" y="1482222"/>
                </a:lnTo>
                <a:cubicBezTo>
                  <a:pt x="3749710" y="1530107"/>
                  <a:pt x="3767939" y="1566747"/>
                  <a:pt x="3801495" y="1592140"/>
                </a:cubicBezTo>
                <a:cubicBezTo>
                  <a:pt x="3835051" y="1617534"/>
                  <a:pt x="3884479" y="1630231"/>
                  <a:pt x="3949777" y="1630231"/>
                </a:cubicBezTo>
                <a:cubicBezTo>
                  <a:pt x="3991133" y="1630231"/>
                  <a:pt x="4031219" y="1622794"/>
                  <a:pt x="4070035" y="1607921"/>
                </a:cubicBezTo>
                <a:cubicBezTo>
                  <a:pt x="4108851" y="1593047"/>
                  <a:pt x="4139505" y="1577086"/>
                  <a:pt x="4161997" y="1560035"/>
                </a:cubicBezTo>
                <a:lnTo>
                  <a:pt x="4183763" y="1560035"/>
                </a:lnTo>
                <a:lnTo>
                  <a:pt x="4183763" y="1717296"/>
                </a:lnTo>
                <a:cubicBezTo>
                  <a:pt x="4139505" y="1735071"/>
                  <a:pt x="4097787" y="1747950"/>
                  <a:pt x="4058608" y="1755930"/>
                </a:cubicBezTo>
                <a:cubicBezTo>
                  <a:pt x="4019429" y="1763911"/>
                  <a:pt x="3976078" y="1767902"/>
                  <a:pt x="3928555" y="1767902"/>
                </a:cubicBezTo>
                <a:cubicBezTo>
                  <a:pt x="3805939" y="1767902"/>
                  <a:pt x="3711982" y="1740331"/>
                  <a:pt x="3646684" y="1685191"/>
                </a:cubicBezTo>
                <a:cubicBezTo>
                  <a:pt x="3581385" y="1630050"/>
                  <a:pt x="3548737" y="1551510"/>
                  <a:pt x="3548737" y="1449572"/>
                </a:cubicBezTo>
                <a:cubicBezTo>
                  <a:pt x="3548737" y="1348723"/>
                  <a:pt x="3579663" y="1268823"/>
                  <a:pt x="3641515" y="1209873"/>
                </a:cubicBezTo>
                <a:cubicBezTo>
                  <a:pt x="3703367" y="1150923"/>
                  <a:pt x="3788164" y="1121448"/>
                  <a:pt x="3895906" y="1121448"/>
                </a:cubicBezTo>
                <a:close/>
                <a:moveTo>
                  <a:pt x="726332" y="904875"/>
                </a:moveTo>
                <a:lnTo>
                  <a:pt x="922771" y="904875"/>
                </a:lnTo>
                <a:lnTo>
                  <a:pt x="922771" y="1207968"/>
                </a:lnTo>
                <a:cubicBezTo>
                  <a:pt x="957552" y="1180761"/>
                  <a:pt x="990973" y="1159902"/>
                  <a:pt x="1023036" y="1145391"/>
                </a:cubicBezTo>
                <a:cubicBezTo>
                  <a:pt x="1055098" y="1130880"/>
                  <a:pt x="1090694" y="1123625"/>
                  <a:pt x="1129822" y="1123625"/>
                </a:cubicBezTo>
                <a:cubicBezTo>
                  <a:pt x="1195760" y="1123625"/>
                  <a:pt x="1247298" y="1142852"/>
                  <a:pt x="1284433" y="1181305"/>
                </a:cubicBezTo>
                <a:cubicBezTo>
                  <a:pt x="1321569" y="1219758"/>
                  <a:pt x="1340137" y="1277257"/>
                  <a:pt x="1340137" y="1353801"/>
                </a:cubicBezTo>
                <a:lnTo>
                  <a:pt x="1340137" y="1751577"/>
                </a:lnTo>
                <a:lnTo>
                  <a:pt x="1143697" y="1751577"/>
                </a:lnTo>
                <a:lnTo>
                  <a:pt x="1143697" y="1448484"/>
                </a:lnTo>
                <a:cubicBezTo>
                  <a:pt x="1143697" y="1423816"/>
                  <a:pt x="1142428" y="1399238"/>
                  <a:pt x="1139888" y="1374751"/>
                </a:cubicBezTo>
                <a:cubicBezTo>
                  <a:pt x="1137349" y="1350264"/>
                  <a:pt x="1132996" y="1332217"/>
                  <a:pt x="1126829" y="1320608"/>
                </a:cubicBezTo>
                <a:cubicBezTo>
                  <a:pt x="1119573" y="1307186"/>
                  <a:pt x="1108962" y="1297391"/>
                  <a:pt x="1094996" y="1291224"/>
                </a:cubicBezTo>
                <a:cubicBezTo>
                  <a:pt x="1081029" y="1285057"/>
                  <a:pt x="1061530" y="1281973"/>
                  <a:pt x="1036499" y="1281973"/>
                </a:cubicBezTo>
                <a:cubicBezTo>
                  <a:pt x="1018724" y="1281973"/>
                  <a:pt x="1000676" y="1284875"/>
                  <a:pt x="982356" y="1290680"/>
                </a:cubicBezTo>
                <a:cubicBezTo>
                  <a:pt x="964036" y="1296484"/>
                  <a:pt x="944175" y="1305735"/>
                  <a:pt x="922771" y="1318432"/>
                </a:cubicBezTo>
                <a:lnTo>
                  <a:pt x="922771" y="1751577"/>
                </a:lnTo>
                <a:lnTo>
                  <a:pt x="726332" y="1751577"/>
                </a:lnTo>
                <a:close/>
                <a:moveTo>
                  <a:pt x="1070251" y="339008"/>
                </a:moveTo>
                <a:cubicBezTo>
                  <a:pt x="1032523" y="339008"/>
                  <a:pt x="1001506" y="348802"/>
                  <a:pt x="977201" y="368392"/>
                </a:cubicBezTo>
                <a:cubicBezTo>
                  <a:pt x="952895" y="387981"/>
                  <a:pt x="939291" y="419361"/>
                  <a:pt x="936389" y="462530"/>
                </a:cubicBezTo>
                <a:lnTo>
                  <a:pt x="1190508" y="462530"/>
                </a:lnTo>
                <a:cubicBezTo>
                  <a:pt x="1189420" y="421537"/>
                  <a:pt x="1179263" y="390702"/>
                  <a:pt x="1160036" y="370024"/>
                </a:cubicBezTo>
                <a:cubicBezTo>
                  <a:pt x="1140809" y="349346"/>
                  <a:pt x="1110881" y="339008"/>
                  <a:pt x="1070251" y="339008"/>
                </a:cubicBezTo>
                <a:close/>
                <a:moveTo>
                  <a:pt x="2676441" y="218750"/>
                </a:moveTo>
                <a:cubicBezTo>
                  <a:pt x="2722150" y="218750"/>
                  <a:pt x="2765954" y="223375"/>
                  <a:pt x="2807854" y="232626"/>
                </a:cubicBezTo>
                <a:cubicBezTo>
                  <a:pt x="2849753" y="241876"/>
                  <a:pt x="2882493" y="251762"/>
                  <a:pt x="2906073" y="262282"/>
                </a:cubicBezTo>
                <a:lnTo>
                  <a:pt x="2906073" y="416821"/>
                </a:lnTo>
                <a:lnTo>
                  <a:pt x="2889205" y="416821"/>
                </a:lnTo>
                <a:cubicBezTo>
                  <a:pt x="2860183" y="396869"/>
                  <a:pt x="2827081" y="380635"/>
                  <a:pt x="2789897" y="368120"/>
                </a:cubicBezTo>
                <a:cubicBezTo>
                  <a:pt x="2752713" y="355604"/>
                  <a:pt x="2715076" y="349346"/>
                  <a:pt x="2676985" y="349346"/>
                </a:cubicBezTo>
                <a:cubicBezTo>
                  <a:pt x="2645424" y="349346"/>
                  <a:pt x="2618851" y="353700"/>
                  <a:pt x="2597267" y="362406"/>
                </a:cubicBezTo>
                <a:cubicBezTo>
                  <a:pt x="2575682" y="371113"/>
                  <a:pt x="2564889" y="383447"/>
                  <a:pt x="2564889" y="399409"/>
                </a:cubicBezTo>
                <a:cubicBezTo>
                  <a:pt x="2564889" y="413919"/>
                  <a:pt x="2569787" y="424984"/>
                  <a:pt x="2579582" y="432602"/>
                </a:cubicBezTo>
                <a:cubicBezTo>
                  <a:pt x="2589377" y="440220"/>
                  <a:pt x="2612412" y="447838"/>
                  <a:pt x="2648689" y="455456"/>
                </a:cubicBezTo>
                <a:cubicBezTo>
                  <a:pt x="2668641" y="459447"/>
                  <a:pt x="2690135" y="463346"/>
                  <a:pt x="2713171" y="467156"/>
                </a:cubicBezTo>
                <a:cubicBezTo>
                  <a:pt x="2736207" y="470965"/>
                  <a:pt x="2759333" y="475771"/>
                  <a:pt x="2782551" y="481576"/>
                </a:cubicBezTo>
                <a:cubicBezTo>
                  <a:pt x="2834064" y="494998"/>
                  <a:pt x="2872155" y="516129"/>
                  <a:pt x="2896823" y="544969"/>
                </a:cubicBezTo>
                <a:cubicBezTo>
                  <a:pt x="2921491" y="573809"/>
                  <a:pt x="2933825" y="609814"/>
                  <a:pt x="2933825" y="652984"/>
                </a:cubicBezTo>
                <a:cubicBezTo>
                  <a:pt x="2933825" y="716105"/>
                  <a:pt x="2905529" y="766984"/>
                  <a:pt x="2848937" y="805619"/>
                </a:cubicBezTo>
                <a:cubicBezTo>
                  <a:pt x="2792345" y="844253"/>
                  <a:pt x="2714894" y="863571"/>
                  <a:pt x="2616584" y="863571"/>
                </a:cubicBezTo>
                <a:cubicBezTo>
                  <a:pt x="2562169" y="863571"/>
                  <a:pt x="2512832" y="858492"/>
                  <a:pt x="2468575" y="848335"/>
                </a:cubicBezTo>
                <a:cubicBezTo>
                  <a:pt x="2424317" y="838177"/>
                  <a:pt x="2388765" y="826931"/>
                  <a:pt x="2361920" y="814597"/>
                </a:cubicBezTo>
                <a:lnTo>
                  <a:pt x="2361920" y="653528"/>
                </a:lnTo>
                <a:lnTo>
                  <a:pt x="2379877" y="653528"/>
                </a:lnTo>
                <a:cubicBezTo>
                  <a:pt x="2389672" y="660420"/>
                  <a:pt x="2401009" y="667948"/>
                  <a:pt x="2413887" y="676110"/>
                </a:cubicBezTo>
                <a:cubicBezTo>
                  <a:pt x="2426765" y="684273"/>
                  <a:pt x="2444995" y="693070"/>
                  <a:pt x="2468575" y="702502"/>
                </a:cubicBezTo>
                <a:cubicBezTo>
                  <a:pt x="2488889" y="710845"/>
                  <a:pt x="2511925" y="718010"/>
                  <a:pt x="2537682" y="723996"/>
                </a:cubicBezTo>
                <a:cubicBezTo>
                  <a:pt x="2563439" y="729981"/>
                  <a:pt x="2591009" y="732974"/>
                  <a:pt x="2620393" y="732974"/>
                </a:cubicBezTo>
                <a:cubicBezTo>
                  <a:pt x="2658847" y="732974"/>
                  <a:pt x="2687324" y="728712"/>
                  <a:pt x="2705825" y="720187"/>
                </a:cubicBezTo>
                <a:cubicBezTo>
                  <a:pt x="2724326" y="711662"/>
                  <a:pt x="2733577" y="699055"/>
                  <a:pt x="2733577" y="682368"/>
                </a:cubicBezTo>
                <a:cubicBezTo>
                  <a:pt x="2733577" y="667494"/>
                  <a:pt x="2728135" y="656702"/>
                  <a:pt x="2717252" y="649991"/>
                </a:cubicBezTo>
                <a:cubicBezTo>
                  <a:pt x="2706369" y="643280"/>
                  <a:pt x="2685691" y="636841"/>
                  <a:pt x="2655219" y="630673"/>
                </a:cubicBezTo>
                <a:cubicBezTo>
                  <a:pt x="2640708" y="627409"/>
                  <a:pt x="2621028" y="623872"/>
                  <a:pt x="2596178" y="620062"/>
                </a:cubicBezTo>
                <a:cubicBezTo>
                  <a:pt x="2571329" y="616253"/>
                  <a:pt x="2548746" y="611628"/>
                  <a:pt x="2528431" y="606187"/>
                </a:cubicBezTo>
                <a:cubicBezTo>
                  <a:pt x="2472928" y="591676"/>
                  <a:pt x="2431753" y="569094"/>
                  <a:pt x="2404909" y="538440"/>
                </a:cubicBezTo>
                <a:cubicBezTo>
                  <a:pt x="2378064" y="507786"/>
                  <a:pt x="2364641" y="469604"/>
                  <a:pt x="2364641" y="423895"/>
                </a:cubicBezTo>
                <a:cubicBezTo>
                  <a:pt x="2364641" y="365127"/>
                  <a:pt x="2392484" y="316244"/>
                  <a:pt x="2448169" y="277246"/>
                </a:cubicBezTo>
                <a:cubicBezTo>
                  <a:pt x="2503854" y="238249"/>
                  <a:pt x="2579945" y="218750"/>
                  <a:pt x="2676441" y="218750"/>
                </a:cubicBezTo>
                <a:close/>
                <a:moveTo>
                  <a:pt x="1086031" y="216573"/>
                </a:moveTo>
                <a:cubicBezTo>
                  <a:pt x="1185430" y="216573"/>
                  <a:pt x="1260160" y="241695"/>
                  <a:pt x="1310222" y="291938"/>
                </a:cubicBezTo>
                <a:cubicBezTo>
                  <a:pt x="1360284" y="342182"/>
                  <a:pt x="1385315" y="414463"/>
                  <a:pt x="1385315" y="508783"/>
                </a:cubicBezTo>
                <a:lnTo>
                  <a:pt x="1385315" y="577346"/>
                </a:lnTo>
                <a:lnTo>
                  <a:pt x="936933" y="577346"/>
                </a:lnTo>
                <a:cubicBezTo>
                  <a:pt x="939835" y="625232"/>
                  <a:pt x="958065" y="661872"/>
                  <a:pt x="991621" y="687265"/>
                </a:cubicBezTo>
                <a:cubicBezTo>
                  <a:pt x="1025177" y="712659"/>
                  <a:pt x="1074604" y="725356"/>
                  <a:pt x="1139902" y="725356"/>
                </a:cubicBezTo>
                <a:cubicBezTo>
                  <a:pt x="1181258" y="725356"/>
                  <a:pt x="1221344" y="717919"/>
                  <a:pt x="1260160" y="703046"/>
                </a:cubicBezTo>
                <a:cubicBezTo>
                  <a:pt x="1298976" y="688172"/>
                  <a:pt x="1329630" y="672210"/>
                  <a:pt x="1352122" y="655160"/>
                </a:cubicBezTo>
                <a:lnTo>
                  <a:pt x="1373888" y="655160"/>
                </a:lnTo>
                <a:lnTo>
                  <a:pt x="1373888" y="812421"/>
                </a:lnTo>
                <a:cubicBezTo>
                  <a:pt x="1329630" y="830196"/>
                  <a:pt x="1287912" y="843074"/>
                  <a:pt x="1248733" y="851055"/>
                </a:cubicBezTo>
                <a:cubicBezTo>
                  <a:pt x="1209554" y="859036"/>
                  <a:pt x="1166203" y="863027"/>
                  <a:pt x="1118680" y="863027"/>
                </a:cubicBezTo>
                <a:cubicBezTo>
                  <a:pt x="996065" y="863027"/>
                  <a:pt x="902108" y="835456"/>
                  <a:pt x="836809" y="780316"/>
                </a:cubicBezTo>
                <a:cubicBezTo>
                  <a:pt x="771511" y="725175"/>
                  <a:pt x="738862" y="646635"/>
                  <a:pt x="738862" y="544697"/>
                </a:cubicBezTo>
                <a:cubicBezTo>
                  <a:pt x="738862" y="443848"/>
                  <a:pt x="769788" y="363948"/>
                  <a:pt x="831640" y="304998"/>
                </a:cubicBezTo>
                <a:cubicBezTo>
                  <a:pt x="893492" y="246048"/>
                  <a:pt x="978289" y="216573"/>
                  <a:pt x="1086031" y="216573"/>
                </a:cubicBezTo>
                <a:close/>
                <a:moveTo>
                  <a:pt x="1537859" y="60945"/>
                </a:moveTo>
                <a:lnTo>
                  <a:pt x="1734298" y="60945"/>
                </a:lnTo>
                <a:lnTo>
                  <a:pt x="1734298" y="235618"/>
                </a:lnTo>
                <a:lnTo>
                  <a:pt x="1917134" y="235618"/>
                </a:lnTo>
                <a:lnTo>
                  <a:pt x="1917134" y="368392"/>
                </a:lnTo>
                <a:lnTo>
                  <a:pt x="1734298" y="368392"/>
                </a:lnTo>
                <a:lnTo>
                  <a:pt x="1734298" y="585296"/>
                </a:lnTo>
                <a:cubicBezTo>
                  <a:pt x="1734298" y="606734"/>
                  <a:pt x="1734480" y="625444"/>
                  <a:pt x="1734843" y="641429"/>
                </a:cubicBezTo>
                <a:cubicBezTo>
                  <a:pt x="1735205" y="657413"/>
                  <a:pt x="1738099" y="671766"/>
                  <a:pt x="1743523" y="684485"/>
                </a:cubicBezTo>
                <a:cubicBezTo>
                  <a:pt x="1748585" y="697199"/>
                  <a:pt x="1757537" y="707280"/>
                  <a:pt x="1770378" y="714728"/>
                </a:cubicBezTo>
                <a:cubicBezTo>
                  <a:pt x="1783220" y="722176"/>
                  <a:pt x="1801938" y="725900"/>
                  <a:pt x="1826532" y="725900"/>
                </a:cubicBezTo>
                <a:cubicBezTo>
                  <a:pt x="1836656" y="725900"/>
                  <a:pt x="1849946" y="723724"/>
                  <a:pt x="1866404" y="719370"/>
                </a:cubicBezTo>
                <a:cubicBezTo>
                  <a:pt x="1882862" y="715017"/>
                  <a:pt x="1894347" y="711027"/>
                  <a:pt x="1900860" y="707399"/>
                </a:cubicBezTo>
                <a:lnTo>
                  <a:pt x="1917134" y="707399"/>
                </a:lnTo>
                <a:lnTo>
                  <a:pt x="1917134" y="841320"/>
                </a:lnTo>
                <a:cubicBezTo>
                  <a:pt x="1896093" y="846745"/>
                  <a:pt x="1873783" y="850993"/>
                  <a:pt x="1850203" y="854065"/>
                </a:cubicBezTo>
                <a:cubicBezTo>
                  <a:pt x="1826623" y="857137"/>
                  <a:pt x="1797783" y="858674"/>
                  <a:pt x="1763683" y="858674"/>
                </a:cubicBezTo>
                <a:cubicBezTo>
                  <a:pt x="1687501" y="858674"/>
                  <a:pt x="1630819" y="843256"/>
                  <a:pt x="1593635" y="812421"/>
                </a:cubicBezTo>
                <a:cubicBezTo>
                  <a:pt x="1556451" y="781585"/>
                  <a:pt x="1537859" y="728802"/>
                  <a:pt x="1537859" y="654072"/>
                </a:cubicBezTo>
                <a:lnTo>
                  <a:pt x="1537859" y="368392"/>
                </a:lnTo>
                <a:lnTo>
                  <a:pt x="1457325" y="368392"/>
                </a:lnTo>
                <a:lnTo>
                  <a:pt x="1457325" y="235618"/>
                </a:lnTo>
                <a:lnTo>
                  <a:pt x="1537859" y="235618"/>
                </a:lnTo>
                <a:close/>
                <a:moveTo>
                  <a:pt x="79990" y="36459"/>
                </a:moveTo>
                <a:lnTo>
                  <a:pt x="288945" y="36459"/>
                </a:lnTo>
                <a:lnTo>
                  <a:pt x="288945" y="689986"/>
                </a:lnTo>
                <a:lnTo>
                  <a:pt x="664410" y="689986"/>
                </a:lnTo>
                <a:lnTo>
                  <a:pt x="664410" y="846702"/>
                </a:lnTo>
                <a:lnTo>
                  <a:pt x="79990" y="846702"/>
                </a:lnTo>
                <a:close/>
                <a:moveTo>
                  <a:pt x="2029625" y="0"/>
                </a:moveTo>
                <a:lnTo>
                  <a:pt x="2217901" y="0"/>
                </a:lnTo>
                <a:lnTo>
                  <a:pt x="2185252" y="320506"/>
                </a:lnTo>
                <a:lnTo>
                  <a:pt x="2062274" y="320506"/>
                </a:lnTo>
                <a:close/>
              </a:path>
            </a:pathLst>
          </a:custGeom>
          <a:solidFill>
            <a:schemeClr val="accent5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7" name="Afbeelding 7">
            <a:extLst>
              <a:ext uri="{FF2B5EF4-FFF2-40B4-BE49-F238E27FC236}">
                <a16:creationId xmlns:a16="http://schemas.microsoft.com/office/drawing/2014/main" id="{09C382DC-B65B-F78D-1226-F33F9CB7D7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3" y="441325"/>
            <a:ext cx="1756952" cy="37475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0350FB9-F8FA-DBC8-70CE-5C066AA06B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1619250"/>
            <a:ext cx="4143375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2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</p:tagLst>
</file>

<file path=ppt/theme/theme1.xml><?xml version="1.0" encoding="utf-8"?>
<a:theme xmlns:a="http://schemas.openxmlformats.org/drawingml/2006/main" name="Milence_Master">
  <a:themeElements>
    <a:clrScheme name="Milence_Master">
      <a:dk1>
        <a:srgbClr val="14332D"/>
      </a:dk1>
      <a:lt1>
        <a:sysClr val="window" lastClr="FFFFFF"/>
      </a:lt1>
      <a:dk2>
        <a:srgbClr val="000000"/>
      </a:dk2>
      <a:lt2>
        <a:srgbClr val="E7E6E6"/>
      </a:lt2>
      <a:accent1>
        <a:srgbClr val="EB6113"/>
      </a:accent1>
      <a:accent2>
        <a:srgbClr val="14332D"/>
      </a:accent2>
      <a:accent3>
        <a:srgbClr val="1D5B3E"/>
      </a:accent3>
      <a:accent4>
        <a:srgbClr val="FED8CC"/>
      </a:accent4>
      <a:accent5>
        <a:srgbClr val="D5E7DD"/>
      </a:accent5>
      <a:accent6>
        <a:srgbClr val="7F7F7F"/>
      </a:accent6>
      <a:hlink>
        <a:srgbClr val="1D5B3E"/>
      </a:hlink>
      <a:folHlink>
        <a:srgbClr val="D5E7DD"/>
      </a:folHlink>
    </a:clrScheme>
    <a:fontScheme name="Milenc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0CBD6AC-936F-42A0-B1FF-6DA5697B4F79}">
  <we:reference id="WA104381063" version="1.0.0.1" store="Omex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95a394-4a68-4878-b107-eeba780120ae" xsi:nil="true"/>
    <lcf76f155ced4ddcb4097134ff3c332f xmlns="04174f7e-eeca-4096-a6b8-c834e79f5258">
      <Terms xmlns="http://schemas.microsoft.com/office/infopath/2007/PartnerControls"/>
    </lcf76f155ced4ddcb4097134ff3c332f>
    <SharedWithUsers xmlns="2795a394-4a68-4878-b107-eeba780120ae">
      <UserInfo>
        <DisplayName>Benjamin Ehrhardt</DisplayName>
        <AccountId>9</AccountId>
        <AccountType/>
      </UserInfo>
      <UserInfo>
        <DisplayName>Reshma Kannathusery Gopalakrishnan</DisplayName>
        <AccountId>17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5A750699F0F54D8B27FC83272BFEE6" ma:contentTypeVersion="16" ma:contentTypeDescription="Crée un document." ma:contentTypeScope="" ma:versionID="8e9847e40e98da132156fc4072fffc42">
  <xsd:schema xmlns:xsd="http://www.w3.org/2001/XMLSchema" xmlns:xs="http://www.w3.org/2001/XMLSchema" xmlns:p="http://schemas.microsoft.com/office/2006/metadata/properties" xmlns:ns2="04174f7e-eeca-4096-a6b8-c834e79f5258" xmlns:ns3="2795a394-4a68-4878-b107-eeba780120ae" targetNamespace="http://schemas.microsoft.com/office/2006/metadata/properties" ma:root="true" ma:fieldsID="e5bd38d10e1f99f2b5242a62abf6d4e5" ns2:_="" ns3:_="">
    <xsd:import namespace="04174f7e-eeca-4096-a6b8-c834e79f5258"/>
    <xsd:import namespace="2795a394-4a68-4878-b107-eeba780120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174f7e-eeca-4096-a6b8-c834e79f52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6be6a12-d3f7-4764-a83e-2c363cffdd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95a394-4a68-4878-b107-eeba780120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d08a320-d060-4026-8320-644e96358f0e}" ma:internalName="TaxCatchAll" ma:showField="CatchAllData" ma:web="2795a394-4a68-4878-b107-eeba780120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ACEE37-4380-4D9F-A867-F7FFE71190CB}">
  <ds:schemaRefs>
    <ds:schemaRef ds:uri="http://schemas.microsoft.com/office/2006/metadata/properties"/>
    <ds:schemaRef ds:uri="http://purl.org/dc/elements/1.1/"/>
    <ds:schemaRef ds:uri="http://www.w3.org/XML/1998/namespace"/>
    <ds:schemaRef ds:uri="http://purl.org/dc/terms/"/>
    <ds:schemaRef ds:uri="41b52737-36e0-4202-9a81-00f943410074"/>
    <ds:schemaRef ds:uri="4dc3979c-33ab-4706-88db-fd762ad98234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734533C1-2A85-435B-A1F7-1CA8E5FB847B}"/>
</file>

<file path=customXml/itemProps3.xml><?xml version="1.0" encoding="utf-8"?>
<ds:datastoreItem xmlns:ds="http://schemas.openxmlformats.org/officeDocument/2006/customXml" ds:itemID="{598F7729-ED8D-4ECE-9EEF-1E7A947FC0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8772</TotalTime>
  <Words>486</Words>
  <Application>Microsoft Office PowerPoint</Application>
  <PresentationFormat>Widescreen</PresentationFormat>
  <Paragraphs>116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Verdana</vt:lpstr>
      <vt:lpstr>Wingdings</vt:lpstr>
      <vt:lpstr>Milence_Master</vt:lpstr>
      <vt:lpstr>Présentation  Milence</vt:lpstr>
      <vt:lpstr>PowerPoint Presentation</vt:lpstr>
      <vt:lpstr>Les nouveaux défis  du transporteur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Milence Master Template</dc:title>
  <dc:creator>be@pitch-executive.com</dc:creator>
  <cp:lastModifiedBy>Tony Silva</cp:lastModifiedBy>
  <cp:revision>9</cp:revision>
  <dcterms:created xsi:type="dcterms:W3CDTF">2023-09-21T09:38:39Z</dcterms:created>
  <dcterms:modified xsi:type="dcterms:W3CDTF">2026-08-18T10:05:06Z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0x010100D15A750699F0F54D8B27FC83272BFEE6</vt:lpwstr>
  </property>
  <property fmtid="{D5CDD505-2E9C-101B-9397-08002B2CF9AE}" pid="3" name="MediaServiceImageTags">
    <vt:lpwstr/>
  </property>
  <property fmtid="{D5CDD505-2E9C-101B-9397-08002B2CF9AE}" pid="4" name="Order">
    <vt:lpwstr>366200.000000000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  <property fmtid="{D5CDD505-2E9C-101B-9397-08002B2CF9AE}" pid="11" name="SharedWithUsers">
    <vt:lpwstr>9;#Benjamin Ehrhardt;#17;#Reshma Kannathusery Gopalakrishnan</vt:lpwstr>
  </property>
</Properties>
</file>