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CF8D"/>
    <a:srgbClr val="0027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EF4C8-4A86-2C2F-E32D-C3F2F981E88A}" v="5" dt="2026-09-23T08:57:21.147"/>
    <p1510:client id="{CB4BD266-BF5A-1AD8-B7D0-F4A04A84AB46}" v="252" dt="2026-09-21T15:39:33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78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phné Le Mée" userId="S::daphne.lemee@efficy.com::f1283bd0-67b2-4ff0-97b4-cde1367c1cc6" providerId="AD" clId="Web-{CB4BD266-BF5A-1AD8-B7D0-F4A04A84AB46}"/>
    <pc:docChg chg="addSld modSld">
      <pc:chgData name="Daphné Le Mée" userId="S::daphne.lemee@efficy.com::f1283bd0-67b2-4ff0-97b4-cde1367c1cc6" providerId="AD" clId="Web-{CB4BD266-BF5A-1AD8-B7D0-F4A04A84AB46}" dt="2026-09-21T15:39:33.806" v="240" actId="20577"/>
      <pc:docMkLst>
        <pc:docMk/>
      </pc:docMkLst>
      <pc:sldChg chg="addSp modSp">
        <pc:chgData name="Daphné Le Mée" userId="S::daphne.lemee@efficy.com::f1283bd0-67b2-4ff0-97b4-cde1367c1cc6" providerId="AD" clId="Web-{CB4BD266-BF5A-1AD8-B7D0-F4A04A84AB46}" dt="2026-09-21T15:36:56.519" v="211" actId="14100"/>
        <pc:sldMkLst>
          <pc:docMk/>
          <pc:sldMk cId="0" sldId="256"/>
        </pc:sldMkLst>
        <pc:spChg chg="mod">
          <ac:chgData name="Daphné Le Mée" userId="S::daphne.lemee@efficy.com::f1283bd0-67b2-4ff0-97b4-cde1367c1cc6" providerId="AD" clId="Web-{CB4BD266-BF5A-1AD8-B7D0-F4A04A84AB46}" dt="2026-09-21T15:21:47.183" v="57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21:57.933" v="59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24:18.814" v="77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23:36.968" v="70" actId="1076"/>
          <ac:spMkLst>
            <pc:docMk/>
            <pc:sldMk cId="0" sldId="256"/>
            <ac:spMk id="9" creationId="{C009B6B8-239E-3AAA-A6B2-4D286D39B77D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25:16.207" v="84" actId="1076"/>
          <ac:spMkLst>
            <pc:docMk/>
            <pc:sldMk cId="0" sldId="256"/>
            <ac:spMk id="11" creationId="{AB50B5EF-7895-1FF2-7687-C3BAC9DA7A90}"/>
          </ac:spMkLst>
        </pc:spChg>
        <pc:picChg chg="mod">
          <ac:chgData name="Daphné Le Mée" userId="S::daphne.lemee@efficy.com::f1283bd0-67b2-4ff0-97b4-cde1367c1cc6" providerId="AD" clId="Web-{CB4BD266-BF5A-1AD8-B7D0-F4A04A84AB46}" dt="2026-09-21T15:23:58.391" v="74" actId="1076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Daphné Le Mée" userId="S::daphne.lemee@efficy.com::f1283bd0-67b2-4ff0-97b4-cde1367c1cc6" providerId="AD" clId="Web-{CB4BD266-BF5A-1AD8-B7D0-F4A04A84AB46}" dt="2026-09-21T15:36:56.519" v="211" actId="14100"/>
          <ac:picMkLst>
            <pc:docMk/>
            <pc:sldMk cId="0" sldId="256"/>
            <ac:picMk id="6" creationId="{00000000-0000-0000-0000-000000000000}"/>
          </ac:picMkLst>
        </pc:picChg>
        <pc:picChg chg="add">
          <ac:chgData name="Daphné Le Mée" userId="S::daphne.lemee@efficy.com::f1283bd0-67b2-4ff0-97b4-cde1367c1cc6" providerId="AD" clId="Web-{CB4BD266-BF5A-1AD8-B7D0-F4A04A84AB46}" dt="2026-09-21T15:26:06.849" v="93"/>
          <ac:picMkLst>
            <pc:docMk/>
            <pc:sldMk cId="0" sldId="256"/>
            <ac:picMk id="8" creationId="{6DAB02FF-A3CE-28B6-873F-291D6B2EEC0B}"/>
          </ac:picMkLst>
        </pc:picChg>
      </pc:sldChg>
      <pc:sldChg chg="addSp delSp modSp">
        <pc:chgData name="Daphné Le Mée" userId="S::daphne.lemee@efficy.com::f1283bd0-67b2-4ff0-97b4-cde1367c1cc6" providerId="AD" clId="Web-{CB4BD266-BF5A-1AD8-B7D0-F4A04A84AB46}" dt="2026-09-21T15:33:01.304" v="191" actId="1076"/>
        <pc:sldMkLst>
          <pc:docMk/>
          <pc:sldMk cId="0" sldId="257"/>
        </pc:sldMkLst>
        <pc:spChg chg="mod">
          <ac:chgData name="Daphné Le Mée" userId="S::daphne.lemee@efficy.com::f1283bd0-67b2-4ff0-97b4-cde1367c1cc6" providerId="AD" clId="Web-{CB4BD266-BF5A-1AD8-B7D0-F4A04A84AB46}" dt="2026-09-21T15:33:01.257" v="188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3:01.273" v="189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3:01.289" v="190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3:01.304" v="191" actId="1076"/>
          <ac:spMkLst>
            <pc:docMk/>
            <pc:sldMk cId="0" sldId="257"/>
            <ac:spMk id="6" creationId="{00000000-0000-0000-0000-000000000000}"/>
          </ac:spMkLst>
        </pc:spChg>
        <pc:picChg chg="add mod">
          <ac:chgData name="Daphné Le Mée" userId="S::daphne.lemee@efficy.com::f1283bd0-67b2-4ff0-97b4-cde1367c1cc6" providerId="AD" clId="Web-{CB4BD266-BF5A-1AD8-B7D0-F4A04A84AB46}" dt="2026-09-21T15:25:59.224" v="92" actId="1076"/>
          <ac:picMkLst>
            <pc:docMk/>
            <pc:sldMk cId="0" sldId="257"/>
            <ac:picMk id="7" creationId="{44DDCF5E-2882-B323-6FB7-C1249DB1FABB}"/>
          </ac:picMkLst>
        </pc:picChg>
      </pc:sldChg>
      <pc:sldChg chg="addSp delSp modSp">
        <pc:chgData name="Daphné Le Mée" userId="S::daphne.lemee@efficy.com::f1283bd0-67b2-4ff0-97b4-cde1367c1cc6" providerId="AD" clId="Web-{CB4BD266-BF5A-1AD8-B7D0-F4A04A84AB46}" dt="2026-09-21T15:32:34.975" v="180" actId="1076"/>
        <pc:sldMkLst>
          <pc:docMk/>
          <pc:sldMk cId="0" sldId="258"/>
        </pc:sldMkLst>
        <pc:spChg chg="mod">
          <ac:chgData name="Daphné Le Mée" userId="S::daphne.lemee@efficy.com::f1283bd0-67b2-4ff0-97b4-cde1367c1cc6" providerId="AD" clId="Web-{CB4BD266-BF5A-1AD8-B7D0-F4A04A84AB46}" dt="2026-09-21T15:32:34.943" v="175" actId="1076"/>
          <ac:spMkLst>
            <pc:docMk/>
            <pc:sldMk cId="0" sldId="258"/>
            <ac:spMk id="3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34.959" v="176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34.959" v="177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34.959" v="178" actId="1076"/>
          <ac:spMkLst>
            <pc:docMk/>
            <pc:sldMk cId="0" sldId="258"/>
            <ac:spMk id="6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34.975" v="179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34.975" v="180" actId="1076"/>
          <ac:spMkLst>
            <pc:docMk/>
            <pc:sldMk cId="0" sldId="258"/>
            <ac:spMk id="8" creationId="{00000000-0000-0000-0000-000000000000}"/>
          </ac:spMkLst>
        </pc:spChg>
        <pc:picChg chg="add mod">
          <ac:chgData name="Daphné Le Mée" userId="S::daphne.lemee@efficy.com::f1283bd0-67b2-4ff0-97b4-cde1367c1cc6" providerId="AD" clId="Web-{CB4BD266-BF5A-1AD8-B7D0-F4A04A84AB46}" dt="2026-09-21T15:27:48.588" v="99" actId="1076"/>
          <ac:picMkLst>
            <pc:docMk/>
            <pc:sldMk cId="0" sldId="258"/>
            <ac:picMk id="9" creationId="{8D27D83F-03FE-81C0-E9CC-799453C7D27C}"/>
          </ac:picMkLst>
        </pc:picChg>
      </pc:sldChg>
      <pc:sldChg chg="addSp delSp modSp">
        <pc:chgData name="Daphné Le Mée" userId="S::daphne.lemee@efficy.com::f1283bd0-67b2-4ff0-97b4-cde1367c1cc6" providerId="AD" clId="Web-{CB4BD266-BF5A-1AD8-B7D0-F4A04A84AB46}" dt="2026-09-21T15:32:24.255" v="174" actId="20577"/>
        <pc:sldMkLst>
          <pc:docMk/>
          <pc:sldMk cId="0" sldId="259"/>
        </pc:sldMkLst>
        <pc:spChg chg="mod">
          <ac:chgData name="Daphné Le Mée" userId="S::daphne.lemee@efficy.com::f1283bd0-67b2-4ff0-97b4-cde1367c1cc6" providerId="AD" clId="Web-{CB4BD266-BF5A-1AD8-B7D0-F4A04A84AB46}" dt="2026-09-21T15:32:16.255" v="172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770" v="163"/>
          <ac:spMkLst>
            <pc:docMk/>
            <pc:sldMk cId="0" sldId="259"/>
            <ac:spMk id="4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20.943" v="173" actId="20577"/>
          <ac:spMkLst>
            <pc:docMk/>
            <pc:sldMk cId="0" sldId="259"/>
            <ac:spMk id="5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770" v="165"/>
          <ac:spMkLst>
            <pc:docMk/>
            <pc:sldMk cId="0" sldId="259"/>
            <ac:spMk id="6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770" v="166"/>
          <ac:spMkLst>
            <pc:docMk/>
            <pc:sldMk cId="0" sldId="259"/>
            <ac:spMk id="7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770" v="167"/>
          <ac:spMkLst>
            <pc:docMk/>
            <pc:sldMk cId="0" sldId="259"/>
            <ac:spMk id="8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24.255" v="174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770" v="169"/>
          <ac:spMkLst>
            <pc:docMk/>
            <pc:sldMk cId="0" sldId="259"/>
            <ac:spMk id="10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770" v="17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2:03.910" v="171"/>
          <ac:spMkLst>
            <pc:docMk/>
            <pc:sldMk cId="0" sldId="259"/>
            <ac:spMk id="12" creationId="{00000000-0000-0000-0000-000000000000}"/>
          </ac:spMkLst>
        </pc:spChg>
        <pc:spChg chg="mod">
          <ac:chgData name="Daphné Le Mée" userId="S::daphne.lemee@efficy.com::f1283bd0-67b2-4ff0-97b4-cde1367c1cc6" providerId="AD" clId="Web-{CB4BD266-BF5A-1AD8-B7D0-F4A04A84AB46}" dt="2026-09-21T15:31:57.441" v="162" actId="1076"/>
          <ac:spMkLst>
            <pc:docMk/>
            <pc:sldMk cId="0" sldId="259"/>
            <ac:spMk id="13" creationId="{00000000-0000-0000-0000-000000000000}"/>
          </ac:spMkLst>
        </pc:spChg>
        <pc:picChg chg="add">
          <ac:chgData name="Daphné Le Mée" userId="S::daphne.lemee@efficy.com::f1283bd0-67b2-4ff0-97b4-cde1367c1cc6" providerId="AD" clId="Web-{CB4BD266-BF5A-1AD8-B7D0-F4A04A84AB46}" dt="2026-09-21T15:27:57.104" v="101"/>
          <ac:picMkLst>
            <pc:docMk/>
            <pc:sldMk cId="0" sldId="259"/>
            <ac:picMk id="15" creationId="{7794A91D-A2C6-5265-A1A8-BD71DAC946D3}"/>
          </ac:picMkLst>
        </pc:picChg>
      </pc:sldChg>
      <pc:sldChg chg="addSp delSp modSp">
        <pc:chgData name="Daphné Le Mée" userId="S::daphne.lemee@efficy.com::f1283bd0-67b2-4ff0-97b4-cde1367c1cc6" providerId="AD" clId="Web-{CB4BD266-BF5A-1AD8-B7D0-F4A04A84AB46}" dt="2026-09-21T15:31:43.253" v="152" actId="1076"/>
        <pc:sldMkLst>
          <pc:docMk/>
          <pc:sldMk cId="0" sldId="260"/>
        </pc:sldMkLst>
        <pc:spChg chg="add del mod">
          <ac:chgData name="Daphné Le Mée" userId="S::daphne.lemee@efficy.com::f1283bd0-67b2-4ff0-97b4-cde1367c1cc6" providerId="AD" clId="Web-{CB4BD266-BF5A-1AD8-B7D0-F4A04A84AB46}" dt="2026-09-21T15:31:38.488" v="140" actId="1076"/>
          <ac:spMkLst>
            <pc:docMk/>
            <pc:sldMk cId="0" sldId="260"/>
            <ac:spMk id="3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25.706" v="139" actId="20577"/>
          <ac:spMkLst>
            <pc:docMk/>
            <pc:sldMk cId="0" sldId="260"/>
            <ac:spMk id="4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43.144" v="147" actId="1076"/>
          <ac:spMkLst>
            <pc:docMk/>
            <pc:sldMk cId="0" sldId="260"/>
            <ac:spMk id="5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43.160" v="148" actId="1076"/>
          <ac:spMkLst>
            <pc:docMk/>
            <pc:sldMk cId="0" sldId="260"/>
            <ac:spMk id="6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43.191" v="149" actId="1076"/>
          <ac:spMkLst>
            <pc:docMk/>
            <pc:sldMk cId="0" sldId="260"/>
            <ac:spMk id="7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43.206" v="150" actId="1076"/>
          <ac:spMkLst>
            <pc:docMk/>
            <pc:sldMk cId="0" sldId="260"/>
            <ac:spMk id="8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43.238" v="151" actId="1076"/>
          <ac:spMkLst>
            <pc:docMk/>
            <pc:sldMk cId="0" sldId="260"/>
            <ac:spMk id="9" creationId="{00000000-0000-0000-0000-000000000000}"/>
          </ac:spMkLst>
        </pc:spChg>
        <pc:spChg chg="add del mod">
          <ac:chgData name="Daphné Le Mée" userId="S::daphne.lemee@efficy.com::f1283bd0-67b2-4ff0-97b4-cde1367c1cc6" providerId="AD" clId="Web-{CB4BD266-BF5A-1AD8-B7D0-F4A04A84AB46}" dt="2026-09-21T15:31:43.253" v="152" actId="1076"/>
          <ac:spMkLst>
            <pc:docMk/>
            <pc:sldMk cId="0" sldId="260"/>
            <ac:spMk id="10" creationId="{00000000-0000-0000-0000-000000000000}"/>
          </ac:spMkLst>
        </pc:spChg>
        <pc:picChg chg="add">
          <ac:chgData name="Daphné Le Mée" userId="S::daphne.lemee@efficy.com::f1283bd0-67b2-4ff0-97b4-cde1367c1cc6" providerId="AD" clId="Web-{CB4BD266-BF5A-1AD8-B7D0-F4A04A84AB46}" dt="2026-09-21T15:28:07.479" v="103"/>
          <ac:picMkLst>
            <pc:docMk/>
            <pc:sldMk cId="0" sldId="260"/>
            <ac:picMk id="11" creationId="{2383AA42-59C7-74AF-4E94-AB4068F9BAB8}"/>
          </ac:picMkLst>
        </pc:picChg>
      </pc:sldChg>
      <pc:sldChg chg="addSp delSp modSp mod setBg">
        <pc:chgData name="Daphné Le Mée" userId="S::daphne.lemee@efficy.com::f1283bd0-67b2-4ff0-97b4-cde1367c1cc6" providerId="AD" clId="Web-{CB4BD266-BF5A-1AD8-B7D0-F4A04A84AB46}" dt="2026-09-21T15:30:49.220" v="132"/>
        <pc:sldMkLst>
          <pc:docMk/>
          <pc:sldMk cId="0" sldId="261"/>
        </pc:sldMkLst>
        <pc:picChg chg="add del mod">
          <ac:chgData name="Daphné Le Mée" userId="S::daphne.lemee@efficy.com::f1283bd0-67b2-4ff0-97b4-cde1367c1cc6" providerId="AD" clId="Web-{CB4BD266-BF5A-1AD8-B7D0-F4A04A84AB46}" dt="2026-09-21T15:30:49.220" v="132"/>
          <ac:picMkLst>
            <pc:docMk/>
            <pc:sldMk cId="0" sldId="261"/>
            <ac:picMk id="2" creationId="{00000000-0000-0000-0000-000000000000}"/>
          </ac:picMkLst>
        </pc:picChg>
        <pc:picChg chg="add mod">
          <ac:chgData name="Daphné Le Mée" userId="S::daphne.lemee@efficy.com::f1283bd0-67b2-4ff0-97b4-cde1367c1cc6" providerId="AD" clId="Web-{CB4BD266-BF5A-1AD8-B7D0-F4A04A84AB46}" dt="2026-09-21T15:29:19.497" v="111" actId="1076"/>
          <ac:picMkLst>
            <pc:docMk/>
            <pc:sldMk cId="0" sldId="261"/>
            <ac:picMk id="5" creationId="{191A74B3-0A4F-94E0-ADDE-FA69BB356051}"/>
          </ac:picMkLst>
        </pc:picChg>
      </pc:sldChg>
      <pc:sldChg chg="addSp modSp new mod setBg">
        <pc:chgData name="Daphné Le Mée" userId="S::daphne.lemee@efficy.com::f1283bd0-67b2-4ff0-97b4-cde1367c1cc6" providerId="AD" clId="Web-{CB4BD266-BF5A-1AD8-B7D0-F4A04A84AB46}" dt="2026-09-21T15:39:33.806" v="240" actId="20577"/>
        <pc:sldMkLst>
          <pc:docMk/>
          <pc:sldMk cId="1745546707" sldId="262"/>
        </pc:sldMkLst>
        <pc:spChg chg="add mod">
          <ac:chgData name="Daphné Le Mée" userId="S::daphne.lemee@efficy.com::f1283bd0-67b2-4ff0-97b4-cde1367c1cc6" providerId="AD" clId="Web-{CB4BD266-BF5A-1AD8-B7D0-F4A04A84AB46}" dt="2026-09-21T15:37:59.115" v="228" actId="20577"/>
          <ac:spMkLst>
            <pc:docMk/>
            <pc:sldMk cId="1745546707" sldId="262"/>
            <ac:spMk id="7" creationId="{000F846F-9822-5F2E-B155-3C34191ACC64}"/>
          </ac:spMkLst>
        </pc:spChg>
        <pc:spChg chg="add mod">
          <ac:chgData name="Daphné Le Mée" userId="S::daphne.lemee@efficy.com::f1283bd0-67b2-4ff0-97b4-cde1367c1cc6" providerId="AD" clId="Web-{CB4BD266-BF5A-1AD8-B7D0-F4A04A84AB46}" dt="2026-09-21T15:37:04.660" v="214" actId="1076"/>
          <ac:spMkLst>
            <pc:docMk/>
            <pc:sldMk cId="1745546707" sldId="262"/>
            <ac:spMk id="9" creationId="{892A4C98-979C-667D-0209-4CD345A50705}"/>
          </ac:spMkLst>
        </pc:spChg>
        <pc:spChg chg="add mod">
          <ac:chgData name="Daphné Le Mée" userId="S::daphne.lemee@efficy.com::f1283bd0-67b2-4ff0-97b4-cde1367c1cc6" providerId="AD" clId="Web-{CB4BD266-BF5A-1AD8-B7D0-F4A04A84AB46}" dt="2026-09-21T15:38:09.881" v="229" actId="1076"/>
          <ac:spMkLst>
            <pc:docMk/>
            <pc:sldMk cId="1745546707" sldId="262"/>
            <ac:spMk id="11" creationId="{AF20A4A0-ABC0-6447-FB4B-C9C93D9D647F}"/>
          </ac:spMkLst>
        </pc:spChg>
        <pc:spChg chg="add mod">
          <ac:chgData name="Daphné Le Mée" userId="S::daphne.lemee@efficy.com::f1283bd0-67b2-4ff0-97b4-cde1367c1cc6" providerId="AD" clId="Web-{CB4BD266-BF5A-1AD8-B7D0-F4A04A84AB46}" dt="2026-09-21T15:39:33.806" v="240" actId="20577"/>
          <ac:spMkLst>
            <pc:docMk/>
            <pc:sldMk cId="1745546707" sldId="262"/>
            <ac:spMk id="13" creationId="{59BA25FC-F00A-4444-7226-97FC27DDE016}"/>
          </ac:spMkLst>
        </pc:spChg>
        <pc:picChg chg="add">
          <ac:chgData name="Daphné Le Mée" userId="S::daphne.lemee@efficy.com::f1283bd0-67b2-4ff0-97b4-cde1367c1cc6" providerId="AD" clId="Web-{CB4BD266-BF5A-1AD8-B7D0-F4A04A84AB46}" dt="2026-09-21T15:35:44.015" v="194"/>
          <ac:picMkLst>
            <pc:docMk/>
            <pc:sldMk cId="1745546707" sldId="262"/>
            <ac:picMk id="3" creationId="{0237AA73-D884-2205-3B81-0D056F04179B}"/>
          </ac:picMkLst>
        </pc:picChg>
        <pc:picChg chg="add mod">
          <ac:chgData name="Daphné Le Mée" userId="S::daphne.lemee@efficy.com::f1283bd0-67b2-4ff0-97b4-cde1367c1cc6" providerId="AD" clId="Web-{CB4BD266-BF5A-1AD8-B7D0-F4A04A84AB46}" dt="2026-09-21T15:37:04.644" v="212" actId="1076"/>
          <ac:picMkLst>
            <pc:docMk/>
            <pc:sldMk cId="1745546707" sldId="262"/>
            <ac:picMk id="5" creationId="{3E197C48-C488-83BC-33BC-401E95239830}"/>
          </ac:picMkLst>
        </pc:picChg>
      </pc:sldChg>
    </pc:docChg>
  </pc:docChgLst>
  <pc:docChgLst>
    <pc:chgData name="Daphné Le Mée" userId="S::daphne.lemee@efficy.com::f1283bd0-67b2-4ff0-97b4-cde1367c1cc6" providerId="AD" clId="Web-{394EF4C8-4A86-2C2F-E32D-C3F2F981E88A}"/>
    <pc:docChg chg="addSld modSld sldOrd">
      <pc:chgData name="Daphné Le Mée" userId="S::daphne.lemee@efficy.com::f1283bd0-67b2-4ff0-97b4-cde1367c1cc6" providerId="AD" clId="Web-{394EF4C8-4A86-2C2F-E32D-C3F2F981E88A}" dt="2026-09-23T08:57:21.147" v="4"/>
      <pc:docMkLst>
        <pc:docMk/>
      </pc:docMkLst>
      <pc:sldChg chg="ord">
        <pc:chgData name="Daphné Le Mée" userId="S::daphne.lemee@efficy.com::f1283bd0-67b2-4ff0-97b4-cde1367c1cc6" providerId="AD" clId="Web-{394EF4C8-4A86-2C2F-E32D-C3F2F981E88A}" dt="2026-09-23T08:57:21.147" v="4"/>
        <pc:sldMkLst>
          <pc:docMk/>
          <pc:sldMk cId="0" sldId="260"/>
        </pc:sldMkLst>
      </pc:sldChg>
      <pc:sldChg chg="addSp modSp new ord">
        <pc:chgData name="Daphné Le Mée" userId="S::daphne.lemee@efficy.com::f1283bd0-67b2-4ff0-97b4-cde1367c1cc6" providerId="AD" clId="Web-{394EF4C8-4A86-2C2F-E32D-C3F2F981E88A}" dt="2026-09-23T08:56:51.724" v="2"/>
        <pc:sldMkLst>
          <pc:docMk/>
          <pc:sldMk cId="2006408720" sldId="263"/>
        </pc:sldMkLst>
        <pc:picChg chg="add mod">
          <ac:chgData name="Daphné Le Mée" userId="S::daphne.lemee@efficy.com::f1283bd0-67b2-4ff0-97b4-cde1367c1cc6" providerId="AD" clId="Web-{394EF4C8-4A86-2C2F-E32D-C3F2F981E88A}" dt="2026-09-23T08:56:38.599" v="1"/>
          <ac:picMkLst>
            <pc:docMk/>
            <pc:sldMk cId="2006408720" sldId="263"/>
            <ac:picMk id="2" creationId="{E400CF82-5E13-3167-AD25-4E9EF3D864D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893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27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con_motif_dark.png"/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1185949" y="-414053"/>
            <a:ext cx="3840480" cy="38404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0585" y="1284514"/>
            <a:ext cx="8961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AFFFD"/>
                </a:solidFill>
                <a:latin typeface="Inter"/>
                <a:ea typeface="Inter"/>
                <a:cs typeface="Inter" pitchFamily="34" charset="-120"/>
              </a:rPr>
              <a:t>Croiser les mobilités,</a:t>
            </a:r>
            <a:endParaRPr lang="en-US" sz="4000">
              <a:latin typeface="Calibri"/>
              <a:ea typeface="Calibri"/>
              <a:cs typeface="Calibri"/>
            </a:endParaRPr>
          </a:p>
          <a:p>
            <a:pPr marL="0" indent="0">
              <a:lnSpc>
                <a:spcPts val="4000"/>
              </a:lnSpc>
              <a:buNone/>
            </a:pPr>
            <a:r>
              <a:rPr lang="en-US" sz="4000" b="1" dirty="0">
                <a:solidFill>
                  <a:srgbClr val="FAFFFD"/>
                </a:solidFill>
                <a:latin typeface="Inter"/>
                <a:ea typeface="Inter"/>
                <a:cs typeface="Inter" pitchFamily="34" charset="-120"/>
              </a:rPr>
              <a:t>c'est d'abord croiser les acteurs</a:t>
            </a:r>
            <a:endParaRPr lang="en-US" sz="4000">
              <a:latin typeface="Calibri"/>
              <a:ea typeface="Calibri"/>
              <a:cs typeface="Calibri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820585" y="3043052"/>
            <a:ext cx="9441674" cy="649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Ce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que</a:t>
            </a: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 25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ans</a:t>
            </a: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 de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déploiements</a:t>
            </a: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projets</a:t>
            </a: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m'ont</a:t>
            </a: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appris</a:t>
            </a:r>
            <a:r>
              <a:rPr lang="en-US" sz="2400" i="1" dirty="0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 sur la coordination entre </a:t>
            </a:r>
            <a:r>
              <a:rPr lang="en-US" sz="2400" i="1" err="1">
                <a:solidFill>
                  <a:srgbClr val="53CF93"/>
                </a:solidFill>
                <a:latin typeface="Inter"/>
                <a:ea typeface="Inter"/>
                <a:cs typeface="Inter" pitchFamily="34" charset="-120"/>
              </a:rPr>
              <a:t>acteurs</a:t>
            </a:r>
            <a:r>
              <a:rPr lang="en-US" sz="2400" dirty="0">
                <a:solidFill>
                  <a:srgbClr val="000000"/>
                </a:solidFill>
                <a:latin typeface="Inter"/>
                <a:ea typeface="Inter"/>
                <a:cs typeface="Inter" pitchFamily="34" charset="-120"/>
              </a:rPr>
              <a:t>+++++</a:t>
            </a:r>
            <a:endParaRPr lang="en-US" sz="2400">
              <a:latin typeface="Inter"/>
              <a:ea typeface="Inter"/>
            </a:endParaRPr>
          </a:p>
        </p:txBody>
      </p:sp>
      <p:pic>
        <p:nvPicPr>
          <p:cNvPr id="6" name="Image 2" descr="/home/claude/assets/headsh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93" y="4462749"/>
            <a:ext cx="1739758" cy="166761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2868096" y="4873238"/>
            <a:ext cx="2434442" cy="832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Frédéric Lempereur</a:t>
            </a:r>
            <a:r>
              <a:rPr lang="en-US" sz="1500" b="1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
</a:t>
            </a:r>
            <a:r>
              <a:rPr lang="en-US" sz="1400" i="1" dirty="0">
                <a:solidFill>
                  <a:srgbClr val="53CF93"/>
                </a:solidFill>
                <a:latin typeface="Inter" pitchFamily="34" charset="0"/>
                <a:ea typeface="Inter"/>
                <a:cs typeface="Inter" pitchFamily="34" charset="-120"/>
              </a:rPr>
              <a:t>Directeur de projets — efficy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C009B6B8-239E-3AAA-A6B2-4D286D39B77D}"/>
              </a:ext>
            </a:extLst>
          </p:cNvPr>
          <p:cNvSpPr/>
          <p:nvPr/>
        </p:nvSpPr>
        <p:spPr>
          <a:xfrm>
            <a:off x="6008284" y="4454620"/>
            <a:ext cx="1714825" cy="167009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25400">
            <a:solidFill>
              <a:srgbClr val="37B879"/>
            </a:solidFill>
            <a:prstDash val="solid"/>
          </a:ln>
        </p:spPr>
        <p:txBody>
          <a:bodyPr lIns="91440" tIns="45720" rIns="91440" bIns="4572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>
              <a:ea typeface="Calibri"/>
              <a:cs typeface="Calibri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AB50B5EF-7895-1FF2-7687-C3BAC9DA7A90}"/>
              </a:ext>
            </a:extLst>
          </p:cNvPr>
          <p:cNvSpPr txBox="1"/>
          <p:nvPr/>
        </p:nvSpPr>
        <p:spPr>
          <a:xfrm>
            <a:off x="7997042" y="4921333"/>
            <a:ext cx="3562598" cy="1208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Olivier Helsen</a:t>
            </a:r>
            <a:r>
              <a:rPr lang="en-US" sz="1500" b="1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
</a:t>
            </a:r>
            <a:r>
              <a:rPr lang="en-GB" sz="1400" i="1" dirty="0">
                <a:solidFill>
                  <a:srgbClr val="37B879"/>
                </a:solidFill>
                <a:latin typeface="Inter"/>
                <a:ea typeface="Inter"/>
              </a:rPr>
              <a:t>Senior Business Development Manager </a:t>
            </a:r>
            <a:r>
              <a:rPr lang="en-US" sz="1400" i="1" dirty="0">
                <a:solidFill>
                  <a:srgbClr val="37B879"/>
                </a:solidFill>
                <a:latin typeface="Inter"/>
                <a:ea typeface="Inter"/>
                <a:cs typeface="Verdana" pitchFamily="34" charset="-120"/>
              </a:rPr>
              <a:t> - efficy</a:t>
            </a:r>
            <a:endParaRPr lang="en-US" sz="1300">
              <a:solidFill>
                <a:srgbClr val="37B879"/>
              </a:solidFill>
              <a:latin typeface="Inter"/>
              <a:ea typeface="Inter"/>
            </a:endParaRPr>
          </a:p>
          <a:p>
            <a:pPr marL="0" indent="0">
              <a:buNone/>
            </a:pPr>
            <a:endParaRPr lang="en-US" sz="1500" dirty="0">
              <a:ea typeface="Calibri"/>
              <a:cs typeface="Calibri"/>
            </a:endParaRPr>
          </a:p>
        </p:txBody>
      </p:sp>
      <p:pic>
        <p:nvPicPr>
          <p:cNvPr id="8" name="Picture 7" descr="A black background with green text&#10;&#10;AI-generated content may be incorrect.">
            <a:extLst>
              <a:ext uri="{FF2B5EF4-FFF2-40B4-BE49-F238E27FC236}">
                <a16:creationId xmlns:a16="http://schemas.microsoft.com/office/drawing/2014/main" id="{6DAB02FF-A3CE-28B6-873F-291D6B2EE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8688" y="-549797"/>
            <a:ext cx="2656652" cy="25850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27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818331" y="2093281"/>
            <a:ext cx="54864" cy="3520440"/>
          </a:xfrm>
          <a:prstGeom prst="rect">
            <a:avLst/>
          </a:prstGeom>
          <a:solidFill>
            <a:srgbClr val="37B87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 txBox="1"/>
          <p:nvPr/>
        </p:nvSpPr>
        <p:spPr>
          <a:xfrm>
            <a:off x="1037285" y="131199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3CF93"/>
                </a:solidFill>
                <a:latin typeface="Inter" pitchFamily="34" charset="0"/>
                <a:ea typeface="Inter"/>
                <a:cs typeface="Inter" pitchFamily="34" charset="-120"/>
              </a:rPr>
              <a:t>Pourquoi je peux vous en parler</a:t>
            </a:r>
            <a:endParaRPr lang="en-US" sz="3200">
              <a:ea typeface="Inter"/>
              <a:cs typeface="Calibri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1046931" y="2296417"/>
            <a:ext cx="8229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4600" b="1" dirty="0">
                <a:solidFill>
                  <a:srgbClr val="FAFFF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 ans
</a:t>
            </a:r>
            <a:r>
              <a:rPr lang="en-US" sz="1800" dirty="0">
                <a:solidFill>
                  <a:srgbClr val="FAFFF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à observer pourquoi des projets à plusieurs acteurs avancent — ou s'enlisent</a:t>
            </a:r>
            <a:endParaRPr lang="en-US" sz="4600" dirty="0"/>
          </a:p>
        </p:txBody>
      </p:sp>
      <p:sp>
        <p:nvSpPr>
          <p:cNvPr id="6" name="Text 3"/>
          <p:cNvSpPr txBox="1"/>
          <p:nvPr/>
        </p:nvSpPr>
        <p:spPr>
          <a:xfrm>
            <a:off x="1046931" y="4026639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i="1" dirty="0">
                <a:solidFill>
                  <a:srgbClr val="EAF3EF"/>
                </a:solidFill>
                <a:latin typeface="Inter"/>
                <a:ea typeface="Inter"/>
                <a:cs typeface="Inter" pitchFamily="34" charset="-120"/>
              </a:rPr>
              <a:t>Je ne connais pas le rail, l'aéroportuaire ou le financement d'infrastructures — vous en savez infiniment plus que moi. Ce que je vois, projet après projet, c'est comment plusieurs organisations différentes réussissent, ou non, à se coordonner.</a:t>
            </a:r>
            <a:endParaRPr lang="en-US" sz="1600">
              <a:latin typeface="Inter"/>
              <a:ea typeface="Inter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DDCF5E-2882-B323-6FB7-C1249DB1F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8688" y="-549797"/>
            <a:ext cx="2656652" cy="25850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1583031" y="1391663"/>
            <a:ext cx="8686800" cy="3154680"/>
          </a:xfrm>
          <a:prstGeom prst="rect">
            <a:avLst/>
          </a:prstGeom>
          <a:solidFill>
            <a:srgbClr val="00274A"/>
          </a:solidFill>
          <a:ln/>
          <a:effectLst>
            <a:outerShdw blurRad="101600" dist="38100" dir="5400000" algn="bl" rotWithShape="0">
              <a:srgbClr val="000000">
                <a:alpha val="25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 txBox="1"/>
          <p:nvPr/>
        </p:nvSpPr>
        <p:spPr>
          <a:xfrm>
            <a:off x="1857351" y="1665983"/>
            <a:ext cx="8138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FA147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échec de projet sur 3</a:t>
            </a:r>
            <a:endParaRPr lang="en-US" sz="4200" dirty="0"/>
          </a:p>
        </p:txBody>
      </p:sp>
      <p:sp>
        <p:nvSpPr>
          <p:cNvPr id="5" name="Text 2"/>
          <p:cNvSpPr txBox="1"/>
          <p:nvPr/>
        </p:nvSpPr>
        <p:spPr>
          <a:xfrm>
            <a:off x="2040231" y="2808983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800" dirty="0">
                <a:solidFill>
                  <a:srgbClr val="FAFFF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vient d'une communication défaillante entre les parties — pas d'un problème technique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857351" y="4043423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3CF9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 : PMI, Pulse of the Profession — coût estimé : 75 M$ perdus par milliard investi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1583031" y="4866383"/>
            <a:ext cx="8686800" cy="777240"/>
          </a:xfrm>
          <a:prstGeom prst="rect">
            <a:avLst/>
          </a:prstGeom>
          <a:solidFill>
            <a:srgbClr val="37B879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5"/>
          <p:cNvSpPr txBox="1"/>
          <p:nvPr/>
        </p:nvSpPr>
        <p:spPr>
          <a:xfrm>
            <a:off x="1765911" y="4866383"/>
            <a:ext cx="8321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n'est pas la technologie qui manque. C'est la coordination.</a:t>
            </a:r>
            <a:endParaRPr lang="en-US" sz="1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27D83F-03FE-81C0-E9CC-799453C7D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092" y="-106103"/>
            <a:ext cx="1566703" cy="15336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731520" y="5029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0274A"/>
                </a:solidFill>
                <a:latin typeface="Inter"/>
                <a:ea typeface="Inter" pitchFamily="34" charset="-122"/>
                <a:cs typeface="Inter" pitchFamily="34" charset="-120"/>
              </a:rPr>
              <a:t>Deux pannes que je revois, projet après projet</a:t>
            </a:r>
            <a:endParaRPr lang="en-US" sz="2800">
              <a:latin typeface="Inter"/>
              <a:ea typeface="Calibri"/>
              <a:cs typeface="Calibri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02583" y="2077849"/>
            <a:ext cx="5166360" cy="2331720"/>
          </a:xfrm>
          <a:prstGeom prst="roundRect">
            <a:avLst>
              <a:gd name="adj" fmla="val 3137"/>
            </a:avLst>
          </a:prstGeom>
          <a:solidFill>
            <a:srgbClr val="EAF3EF"/>
          </a:solidFill>
          <a:ln/>
        </p:spPr>
        <p:txBody>
          <a:bodyPr/>
          <a:lstStyle/>
          <a:p>
            <a:endParaRPr lang="fr-FR" sz="1600"/>
          </a:p>
        </p:txBody>
      </p:sp>
      <p:sp>
        <p:nvSpPr>
          <p:cNvPr id="5" name="Text 2"/>
          <p:cNvSpPr txBox="1"/>
          <p:nvPr/>
        </p:nvSpPr>
        <p:spPr>
          <a:xfrm>
            <a:off x="931183" y="2306449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274A"/>
                </a:solidFill>
                <a:latin typeface="Inter"/>
                <a:ea typeface="Inter" pitchFamily="34" charset="-122"/>
                <a:cs typeface="Inter" pitchFamily="34" charset="-120"/>
              </a:rPr>
              <a:t>🏁  Le cadrage qu'on sacrifie</a:t>
            </a:r>
            <a:endParaRPr lang="en-US">
              <a:latin typeface="Inter"/>
              <a:ea typeface="Calibri"/>
              <a:cs typeface="Calibr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931183" y="2855089"/>
            <a:ext cx="4709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veut avancer vite : on saute l'étape où on définit qui parle à qui, dans quel ordre, avec quel objectif commun.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31183" y="3769489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37B8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 Sauter l'échauffement avant un marathon. On peut. On le regrette au kilomètre 15. »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34703" y="2077849"/>
            <a:ext cx="5166360" cy="2331720"/>
          </a:xfrm>
          <a:prstGeom prst="roundRect">
            <a:avLst>
              <a:gd name="adj" fmla="val 3137"/>
            </a:avLst>
          </a:prstGeom>
          <a:solidFill>
            <a:srgbClr val="EAF3EF"/>
          </a:solidFill>
          <a:ln/>
        </p:spPr>
        <p:txBody>
          <a:bodyPr/>
          <a:lstStyle/>
          <a:p>
            <a:endParaRPr lang="fr-FR" sz="1600"/>
          </a:p>
        </p:txBody>
      </p:sp>
      <p:sp>
        <p:nvSpPr>
          <p:cNvPr id="9" name="Text 6"/>
          <p:cNvSpPr txBox="1"/>
          <p:nvPr/>
        </p:nvSpPr>
        <p:spPr>
          <a:xfrm>
            <a:off x="6463303" y="2306449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274A"/>
                </a:solidFill>
                <a:latin typeface="Inter"/>
                <a:ea typeface="Inter" pitchFamily="34" charset="-122"/>
                <a:cs typeface="Inter" pitchFamily="34" charset="-120"/>
              </a:rPr>
              <a:t>🤝  La coordination non-adoptée</a:t>
            </a:r>
            <a:endParaRPr lang="en-US">
              <a:latin typeface="Inter"/>
              <a:ea typeface="Calibri"/>
              <a:cs typeface="Calibr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6463303" y="2855089"/>
            <a:ext cx="4709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structure existe sur papier — mais si les acteurs de terrain ne l'ont pas construite avec vous, ils ne l'utilisent pas.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63303" y="3769489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37B87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gouvernance que personne n'alimente vaut zéro — peu importe sa sophistication.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02583" y="4775329"/>
            <a:ext cx="10698480" cy="685800"/>
          </a:xfrm>
          <a:prstGeom prst="rect">
            <a:avLst/>
          </a:prstGeom>
          <a:solidFill>
            <a:srgbClr val="00274A"/>
          </a:solidFill>
          <a:ln/>
        </p:spPr>
        <p:txBody>
          <a:bodyPr/>
          <a:lstStyle/>
          <a:p>
            <a:endParaRPr lang="fr-FR" sz="1600"/>
          </a:p>
        </p:txBody>
      </p:sp>
      <p:sp>
        <p:nvSpPr>
          <p:cNvPr id="13" name="Text 10"/>
          <p:cNvSpPr txBox="1"/>
          <p:nvPr/>
        </p:nvSpPr>
        <p:spPr>
          <a:xfrm>
            <a:off x="885463" y="4775329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AFFF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pattern est toujours le même — quel que soit le secteur, quel que soit l'outil.</a:t>
            </a:r>
            <a:endParaRPr lang="en-US" sz="1600" dirty="0"/>
          </a:p>
        </p:txBody>
      </p:sp>
      <p:pic>
        <p:nvPicPr>
          <p:cNvPr id="15" name="Picture 14" descr="A green logo on a black background&#10;&#10;AI-generated content may be incorrect.">
            <a:extLst>
              <a:ext uri="{FF2B5EF4-FFF2-40B4-BE49-F238E27FC236}">
                <a16:creationId xmlns:a16="http://schemas.microsoft.com/office/drawing/2014/main" id="{7794A91D-A2C6-5265-A1A8-BD71DAC94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092" y="-106103"/>
            <a:ext cx="1566703" cy="15336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27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721874" y="1630294"/>
            <a:ext cx="54864" cy="3977640"/>
          </a:xfrm>
          <a:prstGeom prst="rect">
            <a:avLst/>
          </a:prstGeom>
          <a:solidFill>
            <a:srgbClr val="FA147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 txBox="1"/>
          <p:nvPr/>
        </p:nvSpPr>
        <p:spPr>
          <a:xfrm>
            <a:off x="960120" y="10515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3CF93"/>
                </a:solidFill>
                <a:latin typeface="Inter" pitchFamily="34" charset="0"/>
                <a:ea typeface="Inter"/>
                <a:cs typeface="Inter" pitchFamily="34" charset="-120"/>
              </a:rPr>
              <a:t>Sur le terrain — même à grande échelle</a:t>
            </a:r>
            <a:endParaRPr lang="en-US" sz="3200">
              <a:ea typeface="Inter"/>
              <a:cs typeface="Calibri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950474" y="2013455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Berlin-Brandenburg (BER)  </a:t>
            </a:r>
            <a:r>
              <a:rPr lang="en-US" i="1" dirty="0">
                <a:solidFill>
                  <a:srgbClr val="EAF3EF"/>
                </a:solidFill>
                <a:latin typeface="Inter" pitchFamily="34" charset="0"/>
                <a:ea typeface="Inter"/>
                <a:cs typeface="Inter" pitchFamily="34" charset="-120"/>
              </a:rPr>
              <a:t>— l'aéroport le plus attendu d'Europe</a:t>
            </a:r>
            <a:endParaRPr lang="en-US">
              <a:ea typeface="Inter"/>
              <a:cs typeface="Calibri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950474" y="2534663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A1475"/>
                </a:solidFill>
                <a:latin typeface="Inter" pitchFamily="34" charset="0"/>
                <a:ea typeface="Inter"/>
                <a:cs typeface="Inter" pitchFamily="34" charset="-120"/>
              </a:rPr>
              <a:t>10 ans</a:t>
            </a:r>
            <a:r>
              <a:rPr lang="en-US" sz="1500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 </a:t>
            </a:r>
            <a:r>
              <a:rPr lang="en-US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de retard  ·  budget de </a:t>
            </a:r>
            <a:r>
              <a:rPr lang="en-US" b="1" dirty="0">
                <a:solidFill>
                  <a:srgbClr val="FA1475"/>
                </a:solidFill>
                <a:latin typeface="Inter" pitchFamily="34" charset="0"/>
                <a:ea typeface="Inter"/>
                <a:cs typeface="Inter" pitchFamily="34" charset="-120"/>
              </a:rPr>
              <a:t>2 à 7 milliards €</a:t>
            </a:r>
            <a:endParaRPr lang="en-US">
              <a:ea typeface="Inter"/>
              <a:cs typeface="Calibri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950474" y="3174743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FAFFFD"/>
                </a:solidFill>
                <a:latin typeface="Inter" pitchFamily="34" charset="0"/>
                <a:ea typeface="Inter"/>
                <a:cs typeface="Inter" pitchFamily="34" charset="-120"/>
              </a:rPr>
              <a:t>Ouverture prévue en 2011, obtenue en 2020. La cause : des dizaines de sous-traitants travaillant sans structure de coordination centrale — pas de vue d'ensemble.</a:t>
            </a:r>
            <a:endParaRPr lang="en-US">
              <a:ea typeface="Inter"/>
              <a:cs typeface="Calibri"/>
            </a:endParaRPr>
          </a:p>
        </p:txBody>
      </p:sp>
      <p:sp>
        <p:nvSpPr>
          <p:cNvPr id="8" name="Shape 5"/>
          <p:cNvSpPr/>
          <p:nvPr/>
        </p:nvSpPr>
        <p:spPr>
          <a:xfrm>
            <a:off x="950474" y="4043423"/>
            <a:ext cx="9326880" cy="914400"/>
          </a:xfrm>
          <a:prstGeom prst="roundRect">
            <a:avLst>
              <a:gd name="adj" fmla="val 6000"/>
            </a:avLst>
          </a:prstGeom>
          <a:solidFill>
            <a:srgbClr val="0A35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1179074" y="4153151"/>
            <a:ext cx="8869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53CF93"/>
                </a:solidFill>
                <a:latin typeface="Inter"/>
                <a:ea typeface="Inter" pitchFamily="34" charset="-122"/>
                <a:cs typeface="Inter" pitchFamily="34" charset="-120"/>
              </a:rPr>
              <a:t>Le détail qui dit tout : le système d'extinction incendie fonctionnait, pièce par pièce. Personne n'a jamais réussi à le programmer dans son ensemble.</a:t>
            </a:r>
            <a:endParaRPr lang="en-US" sz="1600">
              <a:latin typeface="Inter"/>
              <a:ea typeface="Calibri"/>
              <a:cs typeface="Calibri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950474" y="5094983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6E93B5"/>
                </a:solidFill>
                <a:latin typeface="Inter"/>
                <a:ea typeface="Inter" pitchFamily="34" charset="-122"/>
                <a:cs typeface="Inter" pitchFamily="34" charset="-120"/>
              </a:rPr>
              <a:t>Source : Aéroport Willy-Brandt de Berlin-Brandebourg — Wikipédia</a:t>
            </a:r>
            <a:endParaRPr lang="en-US" sz="1400">
              <a:latin typeface="Inter"/>
              <a:ea typeface="Calibri"/>
              <a:cs typeface="Calibri"/>
            </a:endParaRPr>
          </a:p>
        </p:txBody>
      </p:sp>
      <p:pic>
        <p:nvPicPr>
          <p:cNvPr id="11" name="Picture 10" descr="A green logo on a black background&#10;&#10;AI-generated content may be incorrect.">
            <a:extLst>
              <a:ext uri="{FF2B5EF4-FFF2-40B4-BE49-F238E27FC236}">
                <a16:creationId xmlns:a16="http://schemas.microsoft.com/office/drawing/2014/main" id="{2383AA42-59C7-74AF-4E94-AB4068F9B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092" y="-106103"/>
            <a:ext cx="1566703" cy="15336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00CF82-5E13-3167-AD25-4E9EF3D86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0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0CF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icon_motif_dark.png"/>
          <p:cNvPicPr>
            <a:picLocks noChangeAspect="1"/>
          </p:cNvPicPr>
          <p:nvPr/>
        </p:nvPicPr>
        <p:blipFill>
          <a:blip r:embed="rId3">
            <a:alphaModFix amt="75000"/>
          </a:blip>
          <a:stretch>
            <a:fillRect/>
          </a:stretch>
        </p:blipFill>
        <p:spPr>
          <a:xfrm>
            <a:off x="2701" y="-528191"/>
            <a:ext cx="3291840" cy="3291840"/>
          </a:xfrm>
          <a:prstGeom prst="rect">
            <a:avLst/>
          </a:prstGeom>
          <a:ln>
            <a:noFill/>
          </a:ln>
        </p:spPr>
      </p:pic>
      <p:sp>
        <p:nvSpPr>
          <p:cNvPr id="3" name="Text 0"/>
          <p:cNvSpPr txBox="1"/>
          <p:nvPr/>
        </p:nvSpPr>
        <p:spPr>
          <a:xfrm>
            <a:off x="1097280" y="2011680"/>
            <a:ext cx="9966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 matin, vous parlez d'infrastructures</a:t>
            </a:r>
            <a:endParaRPr lang="en-US" sz="26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qu'on peut voir, toucher, inaugurer.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097280" y="3291840"/>
            <a:ext cx="9966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Moi je vous parle de celle qu'on ne voit jamais</a:t>
            </a:r>
            <a:endParaRPr lang="en-US" sz="2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et qu'on ne finance jamais non plus —</a:t>
            </a:r>
            <a:endParaRPr lang="en-US" sz="20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solidFill>
                  <a:srgbClr val="00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 qui décide si toutes les autres tiennent ensemble.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1A74B3-0A4F-94E0-ADDE-FA69BB356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2543" y="1307"/>
            <a:ext cx="1580147" cy="154329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7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logo on a black background&#10;&#10;AI-generated content may be incorrect.">
            <a:extLst>
              <a:ext uri="{FF2B5EF4-FFF2-40B4-BE49-F238E27FC236}">
                <a16:creationId xmlns:a16="http://schemas.microsoft.com/office/drawing/2014/main" id="{0237AA73-D884-2205-3B81-0D056F041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092" y="-106103"/>
            <a:ext cx="1566703" cy="1533646"/>
          </a:xfrm>
          <a:prstGeom prst="rect">
            <a:avLst/>
          </a:prstGeom>
        </p:spPr>
      </p:pic>
      <p:pic>
        <p:nvPicPr>
          <p:cNvPr id="5" name="Image 2" descr="/home/claude/assets/headshot.png">
            <a:extLst>
              <a:ext uri="{FF2B5EF4-FFF2-40B4-BE49-F238E27FC236}">
                <a16:creationId xmlns:a16="http://schemas.microsoft.com/office/drawing/2014/main" id="{3E197C48-C488-83BC-33BC-401E95239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792" y="1754975"/>
            <a:ext cx="1724099" cy="1673748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000F846F-9822-5F2E-B155-3C34191ACC64}"/>
              </a:ext>
            </a:extLst>
          </p:cNvPr>
          <p:cNvSpPr txBox="1"/>
          <p:nvPr/>
        </p:nvSpPr>
        <p:spPr>
          <a:xfrm>
            <a:off x="5094720" y="2062745"/>
            <a:ext cx="5343896" cy="1050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AFFFD"/>
                </a:solidFill>
                <a:latin typeface="Inter"/>
                <a:ea typeface="Inter"/>
                <a:cs typeface="Inter" pitchFamily="34" charset="-120"/>
              </a:rPr>
              <a:t>Frédéric </a:t>
            </a:r>
            <a:r>
              <a:rPr lang="en-US" sz="2400" b="1" dirty="0" err="1">
                <a:solidFill>
                  <a:srgbClr val="FAFFFD"/>
                </a:solidFill>
                <a:latin typeface="Inter"/>
                <a:ea typeface="Inter"/>
                <a:cs typeface="Inter" pitchFamily="34" charset="-120"/>
              </a:rPr>
              <a:t>Lempereur</a:t>
            </a:r>
          </a:p>
          <a:p>
            <a:r>
              <a:rPr lang="en-US" sz="2400" dirty="0">
                <a:solidFill>
                  <a:srgbClr val="53CF93"/>
                </a:solidFill>
                <a:ea typeface="+mn-lt"/>
                <a:cs typeface="+mn-lt"/>
              </a:rPr>
              <a:t>frederic.lempereur@efficy.com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892A4C98-979C-667D-0209-4CD345A50705}"/>
              </a:ext>
            </a:extLst>
          </p:cNvPr>
          <p:cNvSpPr/>
          <p:nvPr/>
        </p:nvSpPr>
        <p:spPr>
          <a:xfrm>
            <a:off x="3108725" y="3801478"/>
            <a:ext cx="1714825" cy="167009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25400">
            <a:solidFill>
              <a:srgbClr val="37B879"/>
            </a:solidFill>
            <a:prstDash val="solid"/>
          </a:ln>
        </p:spPr>
        <p:txBody>
          <a:bodyPr lIns="91440" tIns="45720" rIns="91440" bIns="45720" anchor="t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200" dirty="0">
              <a:ea typeface="Calibri"/>
              <a:cs typeface="Calibri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AF20A4A0-ABC0-6447-FB4B-C9C93D9D647F}"/>
              </a:ext>
            </a:extLst>
          </p:cNvPr>
          <p:cNvSpPr txBox="1"/>
          <p:nvPr/>
        </p:nvSpPr>
        <p:spPr>
          <a:xfrm>
            <a:off x="5097483" y="4169230"/>
            <a:ext cx="3562598" cy="1208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AFFFD"/>
                </a:solidFill>
                <a:ea typeface="Inter"/>
                <a:cs typeface="+mn-lt"/>
              </a:rPr>
              <a:t>Olivier Helsen
</a:t>
            </a:r>
            <a:r>
              <a:rPr lang="en-US" sz="2400" dirty="0">
                <a:solidFill>
                  <a:srgbClr val="40CF8D"/>
                </a:solidFill>
                <a:ea typeface="+mn-lt"/>
                <a:cs typeface="+mn-lt"/>
              </a:rPr>
              <a:t>olivier.helsen@efficy.com</a:t>
            </a:r>
            <a:endParaRPr lang="en-US" sz="2400" i="1">
              <a:solidFill>
                <a:srgbClr val="40CF8D"/>
              </a:solidFill>
              <a:ea typeface="Inter"/>
              <a:cs typeface="Calibri"/>
            </a:endParaRPr>
          </a:p>
          <a:p>
            <a:pPr marL="0" indent="0">
              <a:buNone/>
            </a:pPr>
            <a:endParaRPr lang="en-US" sz="1500" dirty="0">
              <a:ea typeface="Calibri"/>
              <a:cs typeface="Calibri"/>
            </a:endParaRP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59BA25FC-F00A-4444-7226-97FC27DDE016}"/>
              </a:ext>
            </a:extLst>
          </p:cNvPr>
          <p:cNvSpPr txBox="1"/>
          <p:nvPr/>
        </p:nvSpPr>
        <p:spPr>
          <a:xfrm>
            <a:off x="524691" y="665612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 err="1">
                <a:solidFill>
                  <a:srgbClr val="53CF93"/>
                </a:solidFill>
              </a:rPr>
              <a:t>Contactez</a:t>
            </a:r>
            <a:r>
              <a:rPr lang="en-US" sz="3600" b="1" dirty="0">
                <a:solidFill>
                  <a:srgbClr val="53CF93"/>
                </a:solidFill>
              </a:rPr>
              <a:t> nous !</a:t>
            </a:r>
            <a:endParaRPr lang="en-US" sz="3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554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5A750699F0F54D8B27FC83272BFEE6" ma:contentTypeVersion="16" ma:contentTypeDescription="Crée un document." ma:contentTypeScope="" ma:versionID="8e9847e40e98da132156fc4072fffc42">
  <xsd:schema xmlns:xsd="http://www.w3.org/2001/XMLSchema" xmlns:xs="http://www.w3.org/2001/XMLSchema" xmlns:p="http://schemas.microsoft.com/office/2006/metadata/properties" xmlns:ns2="04174f7e-eeca-4096-a6b8-c834e79f5258" xmlns:ns3="2795a394-4a68-4878-b107-eeba780120ae" targetNamespace="http://schemas.microsoft.com/office/2006/metadata/properties" ma:root="true" ma:fieldsID="e5bd38d10e1f99f2b5242a62abf6d4e5" ns2:_="" ns3:_="">
    <xsd:import namespace="04174f7e-eeca-4096-a6b8-c834e79f5258"/>
    <xsd:import namespace="2795a394-4a68-4878-b107-eeba780120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74f7e-eeca-4096-a6b8-c834e79f52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6be6a12-d3f7-4764-a83e-2c363cffdd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95a394-4a68-4878-b107-eeba780120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08a320-d060-4026-8320-644e96358f0e}" ma:internalName="TaxCatchAll" ma:showField="CatchAllData" ma:web="2795a394-4a68-4878-b107-eeba780120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95a394-4a68-4878-b107-eeba780120ae" xsi:nil="true"/>
    <lcf76f155ced4ddcb4097134ff3c332f xmlns="04174f7e-eeca-4096-a6b8-c834e79f525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C4F20B6-9618-405E-9B49-3443810AB4DA}"/>
</file>

<file path=customXml/itemProps2.xml><?xml version="1.0" encoding="utf-8"?>
<ds:datastoreItem xmlns:ds="http://schemas.openxmlformats.org/officeDocument/2006/customXml" ds:itemID="{A184B249-C1A6-4D2A-9729-60853628562A}"/>
</file>

<file path=customXml/itemProps3.xml><?xml version="1.0" encoding="utf-8"?>
<ds:datastoreItem xmlns:ds="http://schemas.openxmlformats.org/officeDocument/2006/customXml" ds:itemID="{9D232A43-D8B9-43EC-85C2-C9A9346CA14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Office PowerPoint</Application>
  <PresentationFormat>Widescreen</PresentationFormat>
  <Paragraphs>37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Frédéric Lempereur</cp:lastModifiedBy>
  <cp:revision>95</cp:revision>
  <dcterms:created xsi:type="dcterms:W3CDTF">2026-09-21T13:28:04Z</dcterms:created>
  <dcterms:modified xsi:type="dcterms:W3CDTF">2026-09-23T08:57:25Z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0x010100D15A750699F0F54D8B27FC83272BFEE6</vt:lpwstr>
  </property>
  <property fmtid="{D5CDD505-2E9C-101B-9397-08002B2CF9AE}" pid="3" name="MediaServiceImageTags">
    <vt:lpwstr/>
  </property>
</Properties>
</file>